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347" r:id="rId2"/>
    <p:sldId id="312" r:id="rId3"/>
    <p:sldId id="434" r:id="rId4"/>
    <p:sldId id="423" r:id="rId5"/>
    <p:sldId id="428" r:id="rId6"/>
    <p:sldId id="425" r:id="rId7"/>
    <p:sldId id="429" r:id="rId8"/>
    <p:sldId id="387" r:id="rId9"/>
    <p:sldId id="433" r:id="rId10"/>
    <p:sldId id="432" r:id="rId11"/>
    <p:sldId id="388" r:id="rId12"/>
    <p:sldId id="431" r:id="rId13"/>
    <p:sldId id="430" r:id="rId14"/>
    <p:sldId id="3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4545"/>
    <a:srgbClr val="C1B8B7"/>
    <a:srgbClr val="3F2323"/>
    <a:srgbClr val="9C8E8C"/>
    <a:srgbClr val="665958"/>
    <a:srgbClr val="FCF8EF"/>
    <a:srgbClr val="E94B2B"/>
    <a:srgbClr val="F3F3F3"/>
    <a:srgbClr val="272C31"/>
    <a:srgbClr val="917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36" autoAdjust="0"/>
    <p:restoredTop sz="75836" autoAdjust="0"/>
  </p:normalViewPr>
  <p:slideViewPr>
    <p:cSldViewPr snapToGrid="0">
      <p:cViewPr varScale="1">
        <p:scale>
          <a:sx n="69" d="100"/>
          <a:sy n="69" d="100"/>
        </p:scale>
        <p:origin x="378" y="66"/>
      </p:cViewPr>
      <p:guideLst>
        <p:guide orient="horz" pos="2137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F0192-F419-4E0D-ADE3-003AAD3A5D73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F4FF1-CBF7-4BBE-B99D-E40A6083F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47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, Chapter4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실습강의를</a:t>
            </a:r>
            <a:r>
              <a:rPr lang="ko-KR" altLang="en-US" baseline="0" dirty="0" smtClean="0"/>
              <a:t> 맡게 된 </a:t>
            </a:r>
            <a:r>
              <a:rPr lang="ko-KR" altLang="en-US" baseline="0" dirty="0" err="1" smtClean="0"/>
              <a:t>박건빈입니다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F4FF1-CBF7-4BBE-B99D-E40A6083F49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360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 set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LDA, QDA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boundary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시각화 한 것입니다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분류경계면이 왼쪽은 직선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오른쪽은 곡선인데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그림상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표현이 잘 안 된 것이고요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분류경계면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기준으로 위는 살아남은 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아래는 살아남지 못한 군으로 예측하는 구간입니다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숫자에 빨간색으로 표시한 거는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오분류된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관측치입니다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그림이 정확하지 않아서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곡선이 더 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분류한다는게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와닿지는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않지만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뒤의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QDA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좀더 좋게 나왔습니다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F4FF1-CBF7-4BBE-B99D-E40A6083F49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550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윗부분이 </a:t>
            </a:r>
            <a:r>
              <a:rPr lang="en-US" altLang="ko-KR" dirty="0"/>
              <a:t>1</a:t>
            </a:r>
            <a:r>
              <a:rPr lang="ko-KR" altLang="en-US" dirty="0"/>
              <a:t>로 예측하는 구간 </a:t>
            </a:r>
            <a:r>
              <a:rPr lang="en-US" altLang="ko-KR" dirty="0"/>
              <a:t>, </a:t>
            </a:r>
            <a:r>
              <a:rPr lang="ko-KR" altLang="en-US" dirty="0"/>
              <a:t>아랫부분이 </a:t>
            </a:r>
            <a:r>
              <a:rPr lang="en-US" altLang="ko-KR" dirty="0"/>
              <a:t>0</a:t>
            </a:r>
            <a:r>
              <a:rPr lang="ko-KR" altLang="en-US" dirty="0"/>
              <a:t>으로 예측하는 구간이고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분홍색이 실제 </a:t>
            </a:r>
            <a:r>
              <a:rPr lang="en-US" altLang="ko-KR" dirty="0"/>
              <a:t>label1, </a:t>
            </a:r>
            <a:r>
              <a:rPr lang="ko-KR" altLang="en-US" dirty="0"/>
              <a:t>파란색이 실제 </a:t>
            </a:r>
            <a:r>
              <a:rPr lang="en-US" altLang="ko-KR" dirty="0"/>
              <a:t>label 0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7F4FF1-CBF7-4BBE-B99D-E40A6083F49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9346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앞의 </a:t>
            </a:r>
            <a:r>
              <a:rPr lang="en-US" altLang="ko-KR" dirty="0" smtClean="0"/>
              <a:t>Decision</a:t>
            </a:r>
            <a:r>
              <a:rPr lang="en-US" altLang="ko-KR" baseline="0" dirty="0" smtClean="0"/>
              <a:t> boundary </a:t>
            </a:r>
            <a:r>
              <a:rPr lang="ko-KR" altLang="en-US" baseline="0" dirty="0" smtClean="0"/>
              <a:t>식을 좀더 자세히 보면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smtClean="0"/>
              <a:t>X1, X2 2</a:t>
            </a:r>
            <a:r>
              <a:rPr lang="ko-KR" altLang="en-US" baseline="0" dirty="0" smtClean="0"/>
              <a:t>가지 </a:t>
            </a:r>
            <a:r>
              <a:rPr lang="ko-KR" altLang="en-US" baseline="0" dirty="0" err="1" smtClean="0"/>
              <a:t>예측변수가</a:t>
            </a:r>
            <a:r>
              <a:rPr lang="ko-KR" altLang="en-US" baseline="0" dirty="0" smtClean="0"/>
              <a:t> 있고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일 확률이 </a:t>
            </a:r>
            <a:r>
              <a:rPr lang="en-US" altLang="ko-KR" baseline="0" dirty="0" smtClean="0"/>
              <a:t>0.5</a:t>
            </a:r>
            <a:r>
              <a:rPr lang="ko-KR" altLang="en-US" baseline="0" dirty="0" smtClean="0"/>
              <a:t>보다 큰 것은 이 식과 같고요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X2</a:t>
            </a:r>
            <a:r>
              <a:rPr lang="ko-KR" altLang="en-US" baseline="0" dirty="0" smtClean="0"/>
              <a:t>에 대해 정리하면 이렇게 정리됩니다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계수가 앞의 </a:t>
            </a:r>
            <a:r>
              <a:rPr lang="en-US" altLang="ko-KR" baseline="0" dirty="0" smtClean="0"/>
              <a:t>0.019/0.018, 0.35/0.018 </a:t>
            </a:r>
            <a:r>
              <a:rPr lang="ko-KR" altLang="en-US" baseline="0" dirty="0" smtClean="0"/>
              <a:t>부분입니다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X2&gt;0.019/</a:t>
            </a:r>
            <a:r>
              <a:rPr lang="en-US" altLang="ko-KR" sz="1200" dirty="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0.018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*X1+0.35/</a:t>
            </a:r>
            <a:r>
              <a:rPr lang="en-US" altLang="ko-KR" sz="1200" dirty="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0.018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F4FF1-CBF7-4BBE-B99D-E40A6083F49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158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결론적인 </a:t>
            </a:r>
            <a:r>
              <a:rPr lang="en-US" altLang="ko-KR" dirty="0" smtClean="0"/>
              <a:t>Performance</a:t>
            </a:r>
            <a:r>
              <a:rPr lang="ko-KR" altLang="en-US" dirty="0" smtClean="0"/>
              <a:t>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앞서 </a:t>
            </a:r>
            <a:r>
              <a:rPr lang="ko-KR" altLang="en-US" dirty="0" err="1" smtClean="0"/>
              <a:t>말씀드렸다시피</a:t>
            </a:r>
            <a:r>
              <a:rPr lang="ko-KR" altLang="en-US" dirty="0" smtClean="0"/>
              <a:t> </a:t>
            </a:r>
            <a:r>
              <a:rPr lang="en-US" altLang="ko-KR" dirty="0" smtClean="0"/>
              <a:t>QDA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LDA</a:t>
            </a:r>
            <a:r>
              <a:rPr lang="ko-KR" altLang="en-US" dirty="0" smtClean="0"/>
              <a:t>보다 잘 나왔고요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예상외로 선형분류기인 </a:t>
            </a:r>
            <a:r>
              <a:rPr lang="en-US" altLang="ko-KR" dirty="0" smtClean="0"/>
              <a:t>Logistic</a:t>
            </a:r>
            <a:r>
              <a:rPr lang="en-US" altLang="ko-KR" baseline="0" dirty="0" smtClean="0"/>
              <a:t> regression</a:t>
            </a:r>
            <a:r>
              <a:rPr lang="ko-KR" altLang="en-US" baseline="0" dirty="0" smtClean="0"/>
              <a:t>이 </a:t>
            </a:r>
            <a:r>
              <a:rPr lang="en-US" altLang="ko-KR" baseline="0" dirty="0" err="1" smtClean="0"/>
              <a:t>qda</a:t>
            </a:r>
            <a:r>
              <a:rPr lang="ko-KR" altLang="en-US" baseline="0" dirty="0" smtClean="0"/>
              <a:t>보다 잘 나왔습니다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맨 앞장 </a:t>
            </a:r>
            <a:r>
              <a:rPr lang="ko-KR" altLang="en-US" baseline="0" dirty="0" err="1" smtClean="0"/>
              <a:t>기초통계량</a:t>
            </a:r>
            <a:r>
              <a:rPr lang="ko-KR" altLang="en-US" baseline="0" dirty="0" smtClean="0"/>
              <a:t> 부분에서 봤듯이 </a:t>
            </a:r>
            <a:r>
              <a:rPr lang="en-US" altLang="ko-KR" sz="1200" dirty="0" smtClean="0">
                <a:solidFill>
                  <a:schemeClr val="bg1"/>
                </a:solidFill>
                <a:latin typeface="아"/>
                <a:ea typeface="아리따-돋움(TTF)-Bold" panose="02020603020101020101"/>
              </a:rPr>
              <a:t>290: 424</a:t>
            </a:r>
            <a:r>
              <a:rPr lang="ko-KR" altLang="en-US" sz="1200" dirty="0" smtClean="0">
                <a:solidFill>
                  <a:schemeClr val="bg1"/>
                </a:solidFill>
                <a:latin typeface="아"/>
                <a:ea typeface="아리따-돋움(TTF)-Bold" panose="02020603020101020101"/>
              </a:rPr>
              <a:t>로 긍정 관측치가 부족하기 때문에</a:t>
            </a:r>
            <a:r>
              <a:rPr lang="en-US" altLang="ko-KR" sz="1200" dirty="0" smtClean="0">
                <a:solidFill>
                  <a:schemeClr val="bg1"/>
                </a:solidFill>
                <a:latin typeface="아"/>
                <a:ea typeface="아리따-돋움(TTF)-Bold" panose="02020603020101020101"/>
              </a:rPr>
              <a:t>,</a:t>
            </a:r>
          </a:p>
          <a:p>
            <a:r>
              <a:rPr lang="ko-KR" altLang="en-US" sz="1200" dirty="0" smtClean="0">
                <a:solidFill>
                  <a:schemeClr val="bg1"/>
                </a:solidFill>
                <a:latin typeface="아"/>
                <a:ea typeface="아리따-돋움(TTF)-Bold" panose="02020603020101020101"/>
              </a:rPr>
              <a:t>긍정에 관한 학습이 부족해서 </a:t>
            </a:r>
            <a:r>
              <a:rPr lang="en-US" altLang="ko-KR" sz="1200" dirty="0" smtClean="0">
                <a:solidFill>
                  <a:schemeClr val="bg1"/>
                </a:solidFill>
                <a:latin typeface="아"/>
                <a:ea typeface="아리따-돋움(TTF)-Bold" panose="02020603020101020101"/>
              </a:rPr>
              <a:t>Sensitivity</a:t>
            </a:r>
            <a:r>
              <a:rPr lang="ko-KR" altLang="en-US" sz="1200" dirty="0" smtClean="0">
                <a:solidFill>
                  <a:schemeClr val="bg1"/>
                </a:solidFill>
                <a:latin typeface="아"/>
                <a:ea typeface="아리따-돋움(TTF)-Bold" panose="02020603020101020101"/>
              </a:rPr>
              <a:t>가 매우 낮은 문제가 생겼습니다</a:t>
            </a:r>
            <a:r>
              <a:rPr lang="en-US" altLang="ko-KR" sz="1200" dirty="0" smtClean="0">
                <a:solidFill>
                  <a:schemeClr val="bg1"/>
                </a:solidFill>
                <a:latin typeface="아"/>
                <a:ea typeface="아리따-돋움(TTF)-Bold" panose="02020603020101020101"/>
              </a:rPr>
              <a:t>.</a:t>
            </a:r>
          </a:p>
          <a:p>
            <a:r>
              <a:rPr lang="ko-KR" altLang="en-US" sz="1200" dirty="0" smtClean="0">
                <a:solidFill>
                  <a:schemeClr val="bg1"/>
                </a:solidFill>
                <a:latin typeface="아"/>
                <a:ea typeface="아리따-돋움(TTF)-Bold" panose="02020603020101020101"/>
              </a:rPr>
              <a:t>이는 </a:t>
            </a:r>
            <a:r>
              <a:rPr lang="en-US" altLang="ko-KR" sz="1200" dirty="0" smtClean="0">
                <a:solidFill>
                  <a:schemeClr val="bg1"/>
                </a:solidFill>
                <a:latin typeface="아"/>
                <a:ea typeface="아리따-돋움(TTF)-Bold" panose="02020603020101020101"/>
              </a:rPr>
              <a:t>Smote</a:t>
            </a:r>
            <a:r>
              <a:rPr lang="ko-KR" altLang="en-US" sz="1200" dirty="0" smtClean="0">
                <a:solidFill>
                  <a:schemeClr val="bg1"/>
                </a:solidFill>
                <a:latin typeface="아"/>
                <a:ea typeface="아리따-돋움(TTF)-Bold" panose="02020603020101020101"/>
              </a:rPr>
              <a:t>와 같은 </a:t>
            </a:r>
            <a:r>
              <a:rPr lang="en-US" altLang="ko-KR" sz="1200" dirty="0" smtClean="0">
                <a:solidFill>
                  <a:schemeClr val="bg1"/>
                </a:solidFill>
                <a:latin typeface="아"/>
                <a:ea typeface="아리따-돋움(TTF)-Bold" panose="02020603020101020101"/>
              </a:rPr>
              <a:t>Resampling </a:t>
            </a:r>
            <a:r>
              <a:rPr lang="ko-KR" altLang="en-US" sz="1200" dirty="0" smtClean="0">
                <a:solidFill>
                  <a:schemeClr val="bg1"/>
                </a:solidFill>
                <a:latin typeface="아"/>
                <a:ea typeface="아리따-돋움(TTF)-Bold" panose="02020603020101020101"/>
              </a:rPr>
              <a:t>기법으로 극복을 할 수 있지만</a:t>
            </a:r>
            <a:r>
              <a:rPr lang="en-US" altLang="ko-KR" sz="1200" dirty="0" smtClean="0">
                <a:solidFill>
                  <a:schemeClr val="bg1"/>
                </a:solidFill>
                <a:latin typeface="아"/>
                <a:ea typeface="아리따-돋움(TTF)-Bold" panose="02020603020101020101"/>
              </a:rPr>
              <a:t>,</a:t>
            </a:r>
          </a:p>
          <a:p>
            <a:r>
              <a:rPr lang="ko-KR" altLang="en-US" sz="1200" dirty="0" smtClean="0">
                <a:solidFill>
                  <a:schemeClr val="bg1"/>
                </a:solidFill>
                <a:latin typeface="아"/>
                <a:ea typeface="아리따-돋움(TTF)-Bold" panose="02020603020101020101"/>
              </a:rPr>
              <a:t>해석이 중요한 의학저널에서는 안 쓰는 것이 더 좋습니다</a:t>
            </a:r>
            <a:r>
              <a:rPr lang="en-US" altLang="ko-KR" sz="1200" dirty="0" smtClean="0">
                <a:solidFill>
                  <a:schemeClr val="bg1"/>
                </a:solidFill>
                <a:latin typeface="아"/>
                <a:ea typeface="아리따-돋움(TTF)-Bold" panose="02020603020101020101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F4FF1-CBF7-4BBE-B99D-E40A6083F49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256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목차는 다음과 같습니다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크게 데이터 파트와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파트로 나눠져 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파트에서 데이터 설명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기초통계량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시각화를 하고</a:t>
            </a: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파트에서 지난 시간에 말씀드렸던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LDA, QDA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하기 전에 공분산 행렬이 같은지를 검정하는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Box’s m test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부터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LDA,QDA, Logistic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결과들을 보여드리도록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F4FF1-CBF7-4BBE-B99D-E40A6083F49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084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F4FF1-CBF7-4BBE-B99D-E40A6083F49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064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설명의 명료성을 위해서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다들 아시는 타이타닉 데이터를 선택했고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반응변수로는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생존유무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예측변수로는 나이와 요금 이렇게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연속형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변수만 남겼습니다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891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관측치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변수 중에</a:t>
            </a:r>
          </a:p>
          <a:p>
            <a:pPr fontAlgn="base" latinLnBrk="1"/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결측치가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 행을 제거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714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관측치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개변수가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남았고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499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Test set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215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관측치를 썼습니다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F4FF1-CBF7-4BBE-B99D-E40A6083F49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652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분포를 보면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살아남은군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과 그렇지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못한군이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290:424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긍정 관측치가 부족한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Unbalanced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 때문에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sensitivity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문제가 생길 수 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뒤에서 보여드리겠지만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 그러한 결과가 나왔습니다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살아남은군과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그렇지 못한 군의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Fare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비교해보면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나이는 대체로 비슷하나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운임요금이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전반적으로 살아남은 군이 더 높은 것을 알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F4FF1-CBF7-4BBE-B99D-E40A6083F49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379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슬라이드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6: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하늘색이 살아남은 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빨간색이 살아남지 못한 군인데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Plotting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봤을때는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딱히 특이한 사항이 없어서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인사이트를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얻진 못했습니다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F4FF1-CBF7-4BBE-B99D-E40A6083F49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27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말씀드렸듯이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Box’m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test,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LDA, QDA/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Logsitc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 순으로 말씀드리겠습니다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F4FF1-CBF7-4BBE-B99D-E40A6083F49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501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Box’s M test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LDA/QDA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하기 전에 하는 검정으로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그룹의 모 공분산 행렬이 같은지를 검정하는 것입니다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같으면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다르면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QDA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Assumption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맞지만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반드시 그렇게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해야된다기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보다도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적합한 모델일 확률이 높은 것이라고 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다음과 같이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검정 결과가 두 그룹의 모 공분산 행렬은 유의미하게 다른 것으로 나왔으므로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QDA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더 적절한 것으로 결론을 내렸습니다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F4FF1-CBF7-4BBE-B99D-E40A6083F49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048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보여드렸듯이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Age, Fare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이변량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문제는 다음과 같이 시각화가 가능한데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한눈에 봐도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Linearly separable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 않아서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직선이나 평면으로 분류하는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로지스틱이나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적절치 않습니다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점이 앞의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BOX’S M TEST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결과와 부합한다고 생각합니다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경우에는 이번에 실습에 쓰진 않았지만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POLYNOMIAL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Radial kernel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쓰면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F4FF1-CBF7-4BBE-B99D-E40A6083F49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25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11F9-D5F0-4F50-9FD7-939CA2A889E3}" type="datetime1">
              <a:rPr lang="ko-KR" altLang="en-US" smtClean="0"/>
              <a:t>2019-01-16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FE22351-B568-4CD9-8672-6D43A3E6458E}"/>
              </a:ext>
            </a:extLst>
          </p:cNvPr>
          <p:cNvGrpSpPr/>
          <p:nvPr userDrawn="1"/>
        </p:nvGrpSpPr>
        <p:grpSpPr>
          <a:xfrm>
            <a:off x="0" y="0"/>
            <a:ext cx="11772900" cy="6381750"/>
            <a:chOff x="0" y="0"/>
            <a:chExt cx="11772900" cy="6381750"/>
          </a:xfrm>
          <a:solidFill>
            <a:srgbClr val="FCF8EF"/>
          </a:solidFill>
        </p:grpSpPr>
        <p:sp>
          <p:nvSpPr>
            <p:cNvPr id="22" name="직각 삼각형 21">
              <a:extLst>
                <a:ext uri="{FF2B5EF4-FFF2-40B4-BE49-F238E27FC236}">
                  <a16:creationId xmlns:a16="http://schemas.microsoft.com/office/drawing/2014/main" id="{51E7EC9D-82EF-45AC-B701-7C0F5D22063A}"/>
                </a:ext>
              </a:extLst>
            </p:cNvPr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AF4545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D3F04AE-A89E-49F9-9AF3-19F765C6FBF9}"/>
                </a:ext>
              </a:extLst>
            </p:cNvPr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grpFill/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2092DE7-D135-4B4E-8DD4-E49649763144}"/>
              </a:ext>
            </a:extLst>
          </p:cNvPr>
          <p:cNvSpPr/>
          <p:nvPr userDrawn="1"/>
        </p:nvSpPr>
        <p:spPr>
          <a:xfrm>
            <a:off x="361950" y="-116457"/>
            <a:ext cx="263886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KU-BIG,</a:t>
            </a:r>
            <a:r>
              <a:rPr lang="ko-KR" altLang="en-US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빅데이터 연구회</a:t>
            </a:r>
            <a:endParaRPr lang="en-US" altLang="ko-KR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0654" y="545416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latin typeface="a옛날목욕탕B" panose="02020600000000000000" pitchFamily="18" charset="-127"/>
                <a:ea typeface="a옛날목욕탕B" panose="02020600000000000000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990654" y="2073495"/>
            <a:ext cx="10515600" cy="4351338"/>
          </a:xfrm>
        </p:spPr>
        <p:txBody>
          <a:bodyPr/>
          <a:lstStyle>
            <a:lvl1pPr>
              <a:defRPr/>
            </a:lvl1pPr>
          </a:lstStyle>
          <a:p>
            <a:pPr>
              <a:lnSpc>
                <a:spcPct val="150000"/>
              </a:lnSpc>
            </a:pPr>
            <a:r>
              <a:rPr lang="ko-KR" altLang="en-US" sz="2800" dirty="0" err="1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글글글글글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한글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Gotham Black" panose="02000603040000020004" pitchFamily="2" charset="0"/>
                <a:ea typeface="a옛날목욕탕L" panose="02020600000000000000" pitchFamily="18" charset="-127"/>
              </a:rPr>
              <a:t>Sentence English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800" b="1" dirty="0">
                <a:solidFill>
                  <a:srgbClr val="AF4545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중요한 글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fld id="{B931BA99-D406-4EA5-861F-09D4964C43B9}" type="datetime1">
              <a:rPr lang="ko-KR" altLang="en-US" smtClean="0"/>
              <a:t>2019-01-16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fld id="{78F36F23-2DE0-4C93-9E4D-3BD093BFA6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옛날목욕탕L" panose="02020600000000000000" pitchFamily="18" charset="-127"/>
          <a:ea typeface="a옛날목욕탕L" panose="02020600000000000000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옛날목욕탕L" panose="02020600000000000000" pitchFamily="18" charset="-127"/>
          <a:ea typeface="a옛날목욕탕L" panose="02020600000000000000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옛날목욕탕L" panose="02020600000000000000" pitchFamily="18" charset="-127"/>
          <a:ea typeface="a옛날목욕탕L" panose="02020600000000000000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옛날목욕탕L" panose="02020600000000000000" pitchFamily="18" charset="-127"/>
          <a:ea typeface="a옛날목욕탕L" panose="02020600000000000000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옛날목욕탕L" panose="02020600000000000000" pitchFamily="18" charset="-127"/>
          <a:ea typeface="a옛날목욕탕L" panose="02020600000000000000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옛날목욕탕L" panose="02020600000000000000" pitchFamily="18" charset="-127"/>
          <a:ea typeface="a옛날목욕탕L" panose="02020600000000000000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2EDC6F6-A391-4AE8-ABD7-872A921813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0CB414-CAAE-414A-8C62-DDD81B6681BC}"/>
              </a:ext>
            </a:extLst>
          </p:cNvPr>
          <p:cNvSpPr/>
          <p:nvPr/>
        </p:nvSpPr>
        <p:spPr>
          <a:xfrm>
            <a:off x="336977" y="409573"/>
            <a:ext cx="11855019" cy="6448429"/>
          </a:xfrm>
          <a:prstGeom prst="rect">
            <a:avLst/>
          </a:prstGeom>
          <a:solidFill>
            <a:srgbClr val="F8EFE8"/>
          </a:solidFill>
          <a:ln>
            <a:noFill/>
          </a:ln>
          <a:effectLst>
            <a:outerShdw blurRad="419100" dist="736600" dir="5400000" sx="93000" sy="93000" algn="t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026" name="Picture 2" descr="ë§ì¼íì ëí ì´ë¯¸ì§ ê²ìê²°ê³¼">
            <a:extLst>
              <a:ext uri="{FF2B5EF4-FFF2-40B4-BE49-F238E27FC236}">
                <a16:creationId xmlns:a16="http://schemas.microsoft.com/office/drawing/2014/main" id="{B08EBC59-B38C-4C73-9C2C-6EA7C54B9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022" y="2483585"/>
            <a:ext cx="5888473" cy="441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1FA78C08-29C1-45E5-AEFE-54E778E145F1}"/>
              </a:ext>
            </a:extLst>
          </p:cNvPr>
          <p:cNvSpPr/>
          <p:nvPr/>
        </p:nvSpPr>
        <p:spPr>
          <a:xfrm flipV="1">
            <a:off x="-63157" y="-1"/>
            <a:ext cx="13016652" cy="13016652"/>
          </a:xfrm>
          <a:prstGeom prst="rtTriangle">
            <a:avLst/>
          </a:prstGeom>
          <a:solidFill>
            <a:srgbClr val="AF4545"/>
          </a:solidFill>
          <a:ln>
            <a:noFill/>
          </a:ln>
          <a:effectLst>
            <a:outerShdw blurRad="292100" dist="241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이중 물결 16">
            <a:extLst>
              <a:ext uri="{FF2B5EF4-FFF2-40B4-BE49-F238E27FC236}">
                <a16:creationId xmlns:a16="http://schemas.microsoft.com/office/drawing/2014/main" id="{1A0383C4-5F04-4C99-9391-219882AB3EA5}"/>
              </a:ext>
            </a:extLst>
          </p:cNvPr>
          <p:cNvSpPr/>
          <p:nvPr/>
        </p:nvSpPr>
        <p:spPr>
          <a:xfrm rot="254641">
            <a:off x="-5941825" y="3493725"/>
            <a:ext cx="1781517" cy="870494"/>
          </a:xfrm>
          <a:prstGeom prst="doubleWave">
            <a:avLst/>
          </a:prstGeom>
          <a:solidFill>
            <a:srgbClr val="AF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5712C2-CAF3-43A0-A564-550547A92270}"/>
              </a:ext>
            </a:extLst>
          </p:cNvPr>
          <p:cNvSpPr txBox="1"/>
          <p:nvPr/>
        </p:nvSpPr>
        <p:spPr>
          <a:xfrm>
            <a:off x="256218" y="4685125"/>
            <a:ext cx="72875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An Introduction to Statistical Learning      </a:t>
            </a:r>
          </a:p>
          <a:p>
            <a:r>
              <a:rPr lang="en-US" altLang="ko-KR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- chapter 4 Classification(in Practice)</a:t>
            </a:r>
            <a:endParaRPr lang="ko-KR" altLang="en-US" sz="32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A1D0F4-D30B-4495-8748-BD8E533814C5}"/>
              </a:ext>
            </a:extLst>
          </p:cNvPr>
          <p:cNvSpPr txBox="1"/>
          <p:nvPr/>
        </p:nvSpPr>
        <p:spPr>
          <a:xfrm>
            <a:off x="1028741" y="1016131"/>
            <a:ext cx="99218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고려대학교</a:t>
            </a:r>
            <a:endParaRPr lang="en-US" altLang="ko-KR" sz="4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r>
              <a:rPr lang="ko-KR" altLang="en-US" sz="4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빅데이터 연구회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651BCF-A498-4122-A5B9-CF4E3E657DA2}"/>
              </a:ext>
            </a:extLst>
          </p:cNvPr>
          <p:cNvSpPr/>
          <p:nvPr/>
        </p:nvSpPr>
        <p:spPr>
          <a:xfrm>
            <a:off x="903923" y="2069218"/>
            <a:ext cx="518443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KU-BIG</a:t>
            </a:r>
            <a:endParaRPr lang="ko-KR" altLang="en-US" sz="115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CD4A529-C2C0-40B8-98F9-2160C33EABCA}"/>
              </a:ext>
            </a:extLst>
          </p:cNvPr>
          <p:cNvCxnSpPr>
            <a:cxnSpLocks/>
          </p:cNvCxnSpPr>
          <p:nvPr/>
        </p:nvCxnSpPr>
        <p:spPr>
          <a:xfrm>
            <a:off x="1048196" y="4487314"/>
            <a:ext cx="2617490" cy="0"/>
          </a:xfrm>
          <a:prstGeom prst="line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2127757-42FC-47CE-9E18-8A5E415BC85C}"/>
              </a:ext>
            </a:extLst>
          </p:cNvPr>
          <p:cNvSpPr txBox="1"/>
          <p:nvPr/>
        </p:nvSpPr>
        <p:spPr>
          <a:xfrm>
            <a:off x="885692" y="6227642"/>
            <a:ext cx="2231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3F3F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정석원 </a:t>
            </a:r>
            <a:r>
              <a:rPr lang="ko-KR" altLang="en-US" sz="2000" dirty="0" err="1">
                <a:solidFill>
                  <a:srgbClr val="F3F3F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박건빈</a:t>
            </a:r>
            <a:r>
              <a:rPr lang="ko-KR" altLang="en-US" sz="2000" dirty="0">
                <a:solidFill>
                  <a:srgbClr val="F3F3F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127757-42FC-47CE-9E18-8A5E415BC85C}"/>
              </a:ext>
            </a:extLst>
          </p:cNvPr>
          <p:cNvSpPr txBox="1"/>
          <p:nvPr/>
        </p:nvSpPr>
        <p:spPr>
          <a:xfrm>
            <a:off x="2905515" y="6260740"/>
            <a:ext cx="2231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3F3F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2019.1.17(</a:t>
            </a:r>
            <a:r>
              <a:rPr lang="ko-KR" altLang="en-US" sz="2000" dirty="0">
                <a:solidFill>
                  <a:srgbClr val="F3F3F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목</a:t>
            </a:r>
            <a:r>
              <a:rPr lang="en-US" altLang="ko-KR" sz="2000" dirty="0">
                <a:solidFill>
                  <a:srgbClr val="F3F3F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  <a:endParaRPr lang="ko-KR" altLang="en-US" sz="2000" dirty="0">
              <a:solidFill>
                <a:srgbClr val="F3F3F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033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E49AE990-2C4E-4EF7-98F7-964F3D48F5E5}"/>
              </a:ext>
            </a:extLst>
          </p:cNvPr>
          <p:cNvSpPr txBox="1">
            <a:spLocks/>
          </p:cNvSpPr>
          <p:nvPr/>
        </p:nvSpPr>
        <p:spPr>
          <a:xfrm>
            <a:off x="990654" y="5327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  <a:cs typeface="+mj-cs"/>
              </a:defRPr>
            </a:lvl1pPr>
          </a:lstStyle>
          <a:p>
            <a:r>
              <a:rPr lang="en-US" altLang="ko-KR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2.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LDA, QDA- Decision boundary</a:t>
            </a:r>
            <a:r>
              <a:rPr lang="ko-KR" altLang="ko-KR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endParaRPr lang="ko-KR" altLang="en-US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B623D7-E913-4EA1-9C57-FE000441B16B}"/>
              </a:ext>
            </a:extLst>
          </p:cNvPr>
          <p:cNvSpPr/>
          <p:nvPr/>
        </p:nvSpPr>
        <p:spPr>
          <a:xfrm>
            <a:off x="770154" y="898708"/>
            <a:ext cx="154745" cy="618978"/>
          </a:xfrm>
          <a:prstGeom prst="rect">
            <a:avLst/>
          </a:prstGeom>
          <a:solidFill>
            <a:srgbClr val="AF454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753EBD-FD87-4E73-8537-BA1F070F5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86" y="1517686"/>
            <a:ext cx="5604497" cy="44670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37911B-B710-45E6-88C3-190877FFE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1517686"/>
            <a:ext cx="5719013" cy="45642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530E48-9462-4911-9B88-1C1CE1DB4A8F}"/>
              </a:ext>
            </a:extLst>
          </p:cNvPr>
          <p:cNvSpPr txBox="1"/>
          <p:nvPr/>
        </p:nvSpPr>
        <p:spPr>
          <a:xfrm>
            <a:off x="1581832" y="5808351"/>
            <a:ext cx="4058990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“Linear” decision boundary</a:t>
            </a:r>
            <a:endParaRPr lang="ko-KR" altLang="en-US" sz="2400" dirty="0" err="1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846C4A-4EB3-496F-BC49-270568FBE986}"/>
              </a:ext>
            </a:extLst>
          </p:cNvPr>
          <p:cNvSpPr txBox="1"/>
          <p:nvPr/>
        </p:nvSpPr>
        <p:spPr>
          <a:xfrm>
            <a:off x="7386916" y="5867845"/>
            <a:ext cx="3478307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“Non-linear” boundary</a:t>
            </a:r>
            <a:endParaRPr lang="ko-KR" altLang="en-US" sz="2400" dirty="0" err="1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423F91-41AB-4CBF-ABDE-63AC36CF690F}"/>
              </a:ext>
            </a:extLst>
          </p:cNvPr>
          <p:cNvSpPr txBox="1"/>
          <p:nvPr/>
        </p:nvSpPr>
        <p:spPr>
          <a:xfrm>
            <a:off x="11194890" y="-66903"/>
            <a:ext cx="135020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PART.Ⅱ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47309" y="1634836"/>
            <a:ext cx="10806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endParaRPr lang="ko-KR" altLang="en-US" sz="2400" dirty="0" err="1" smtClean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74641" y="2448320"/>
            <a:ext cx="566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81615" y="4374589"/>
            <a:ext cx="566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865223" y="2793906"/>
            <a:ext cx="566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972197" y="4720175"/>
            <a:ext cx="566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766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1D85B38-4BD8-4FA5-A35B-808DC082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54" y="5454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2. Logistic regression </a:t>
            </a:r>
            <a:endParaRPr lang="ko-KR" altLang="en-US" sz="32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D1C124-44D1-4A04-B5C7-9DCE02E8FCB5}"/>
              </a:ext>
            </a:extLst>
          </p:cNvPr>
          <p:cNvSpPr/>
          <p:nvPr/>
        </p:nvSpPr>
        <p:spPr>
          <a:xfrm>
            <a:off x="770154" y="898708"/>
            <a:ext cx="154745" cy="618978"/>
          </a:xfrm>
          <a:prstGeom prst="rect">
            <a:avLst/>
          </a:prstGeom>
          <a:solidFill>
            <a:srgbClr val="AF454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94890" y="-66903"/>
            <a:ext cx="1350207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PART.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ko-KR" altLang="ko-KR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DBA3F-02F3-4EE3-A166-21B29D5921A6}"/>
              </a:ext>
            </a:extLst>
          </p:cNvPr>
          <p:cNvSpPr txBox="1"/>
          <p:nvPr/>
        </p:nvSpPr>
        <p:spPr>
          <a:xfrm>
            <a:off x="7471218" y="1835387"/>
            <a:ext cx="49620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l">
              <a:lnSpc>
                <a:spcPct val="150000"/>
              </a:lnSpc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l">
              <a:lnSpc>
                <a:spcPct val="150000"/>
              </a:lnSpc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l">
              <a:lnSpc>
                <a:spcPct val="150000"/>
              </a:lnSpc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If, X2&gt;0.019/</a:t>
            </a:r>
            <a:r>
              <a:rPr lang="en-US" altLang="ko-KR" sz="24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0.018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*X1+0.35/</a:t>
            </a:r>
            <a:r>
              <a:rPr lang="en-US" altLang="ko-KR" sz="24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0.018</a:t>
            </a:r>
          </a:p>
          <a:p>
            <a:pPr algn="l"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Then allocate X to ‘1’(Survived)</a:t>
            </a:r>
          </a:p>
          <a:p>
            <a:pPr algn="l"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-Logistic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은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‘linear’ classifier</a:t>
            </a:r>
            <a:endParaRPr lang="ko-KR" altLang="en-US" sz="2400" dirty="0" err="1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AB9085-7E33-4357-BB5D-9FA1CA16B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218" y="1517686"/>
            <a:ext cx="4214097" cy="23455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FB67300-14D1-454D-AA37-D836F6ACA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70" y="1517686"/>
            <a:ext cx="6887787" cy="43061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F7330D-B6D2-42D8-9722-1A0C8B3DD617}"/>
              </a:ext>
            </a:extLst>
          </p:cNvPr>
          <p:cNvSpPr txBox="1"/>
          <p:nvPr/>
        </p:nvSpPr>
        <p:spPr>
          <a:xfrm>
            <a:off x="2826799" y="4318244"/>
            <a:ext cx="25795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Decision</a:t>
            </a:r>
            <a:r>
              <a:rPr lang="ko-KR" altLang="en-US" sz="15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boundary(linear)</a:t>
            </a:r>
          </a:p>
          <a:p>
            <a:pPr algn="l">
              <a:lnSpc>
                <a:spcPct val="150000"/>
              </a:lnSpc>
            </a:pPr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 X2=1.05X1+19.4 or</a:t>
            </a:r>
            <a:r>
              <a:rPr lang="ko-KR" altLang="en-US" sz="15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∏</a:t>
            </a:r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=0.5</a:t>
            </a:r>
            <a:endParaRPr lang="ko-KR" altLang="en-US" sz="1500" dirty="0" err="1">
              <a:solidFill>
                <a:schemeClr val="bg2">
                  <a:lumMod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AA2820-B7B4-459F-9E76-F6FC31C9E0E5}"/>
              </a:ext>
            </a:extLst>
          </p:cNvPr>
          <p:cNvSpPr txBox="1"/>
          <p:nvPr/>
        </p:nvSpPr>
        <p:spPr>
          <a:xfrm>
            <a:off x="4794303" y="3095781"/>
            <a:ext cx="2908301" cy="78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highlight>
                  <a:srgbClr val="FF00FF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X2&gt;1.05X1+19.4 or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highlight>
                  <a:srgbClr val="FF00FF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∏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highlight>
                  <a:srgbClr val="FF00FF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&gt;0.5</a:t>
            </a: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highlight>
                  <a:srgbClr val="FF00FF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-YES </a:t>
            </a:r>
            <a:endParaRPr lang="ko-KR" altLang="en-US" sz="1600" dirty="0" err="1">
              <a:solidFill>
                <a:schemeClr val="bg2">
                  <a:lumMod val="25000"/>
                </a:schemeClr>
              </a:solidFill>
              <a:highlight>
                <a:srgbClr val="FF00FF"/>
              </a:highligh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BF258A-46D2-4B4C-98F9-625AABE8EC5E}"/>
              </a:ext>
            </a:extLst>
          </p:cNvPr>
          <p:cNvSpPr txBox="1"/>
          <p:nvPr/>
        </p:nvSpPr>
        <p:spPr>
          <a:xfrm>
            <a:off x="4962083" y="5065316"/>
            <a:ext cx="2908301" cy="74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highlight>
                  <a:srgbClr val="00FFFF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X2&lt;1.05X1+19.4 or </a:t>
            </a:r>
            <a:r>
              <a:rPr lang="ko-KR" altLang="en-US" sz="1500" dirty="0">
                <a:solidFill>
                  <a:schemeClr val="bg2">
                    <a:lumMod val="25000"/>
                  </a:schemeClr>
                </a:solidFill>
                <a:highlight>
                  <a:srgbClr val="00FFFF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∏</a:t>
            </a:r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highlight>
                  <a:srgbClr val="00FFFF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&lt;0.5</a:t>
            </a:r>
          </a:p>
          <a:p>
            <a:pPr algn="l">
              <a:lnSpc>
                <a:spcPct val="150000"/>
              </a:lnSpc>
            </a:pPr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highlight>
                  <a:srgbClr val="00FFFF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-No</a:t>
            </a:r>
            <a:endParaRPr lang="ko-KR" altLang="en-US" sz="1500" dirty="0" err="1">
              <a:solidFill>
                <a:schemeClr val="bg2">
                  <a:lumMod val="25000"/>
                </a:schemeClr>
              </a:solidFill>
              <a:highlight>
                <a:srgbClr val="00FFFF"/>
              </a:highligh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82272" y="2211172"/>
            <a:ext cx="566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82272" y="4495049"/>
            <a:ext cx="566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27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83A084-E36C-4622-A979-8E9DFE0B6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87" y="2073495"/>
            <a:ext cx="4648200" cy="32479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1408E61-2A5B-4DD9-9053-E686B3BC4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54" y="1937763"/>
            <a:ext cx="5256213" cy="35193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DAB2FB-58D9-4C7D-A120-841EB5D8F4C0}"/>
              </a:ext>
            </a:extLst>
          </p:cNvPr>
          <p:cNvSpPr txBox="1"/>
          <p:nvPr/>
        </p:nvSpPr>
        <p:spPr>
          <a:xfrm>
            <a:off x="5753100" y="5562600"/>
            <a:ext cx="6324600" cy="74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Reference: http://www.mghassany.com/MLcourse/pw-4.html#decision-boundary-of-logistic-regression</a:t>
            </a:r>
            <a:endParaRPr lang="ko-KR" altLang="en-US" sz="1500" dirty="0" err="1">
              <a:solidFill>
                <a:schemeClr val="bg2">
                  <a:lumMod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FF6657C-BF09-41A5-8BC1-A7F903E68DB9}"/>
              </a:ext>
            </a:extLst>
          </p:cNvPr>
          <p:cNvSpPr txBox="1">
            <a:spLocks/>
          </p:cNvSpPr>
          <p:nvPr/>
        </p:nvSpPr>
        <p:spPr>
          <a:xfrm>
            <a:off x="990654" y="5859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  <a:cs typeface="+mj-cs"/>
              </a:defRPr>
            </a:lvl1pPr>
          </a:lstStyle>
          <a:p>
            <a:r>
              <a:rPr lang="en-US" altLang="ko-KR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2. Logistic regression - </a:t>
            </a:r>
            <a:r>
              <a:rPr lang="ko-KR" altLang="en-US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참고자료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F72EE8-D65A-4635-BC28-97D03FC29412}"/>
              </a:ext>
            </a:extLst>
          </p:cNvPr>
          <p:cNvSpPr/>
          <p:nvPr/>
        </p:nvSpPr>
        <p:spPr>
          <a:xfrm>
            <a:off x="770154" y="898708"/>
            <a:ext cx="154745" cy="618978"/>
          </a:xfrm>
          <a:prstGeom prst="rect">
            <a:avLst/>
          </a:prstGeom>
          <a:solidFill>
            <a:srgbClr val="AF454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E1784-0522-4C05-848B-2054658459EB}"/>
              </a:ext>
            </a:extLst>
          </p:cNvPr>
          <p:cNvSpPr txBox="1"/>
          <p:nvPr/>
        </p:nvSpPr>
        <p:spPr>
          <a:xfrm>
            <a:off x="11194890" y="-66903"/>
            <a:ext cx="135020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PART.Ⅱ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94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1D85B38-4BD8-4FA5-A35B-808DC082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54" y="5454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3. QDA, LDA, Logistic Regression(Result)</a:t>
            </a:r>
            <a:endParaRPr lang="ko-KR" altLang="en-US" sz="32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D1C124-44D1-4A04-B5C7-9DCE02E8FCB5}"/>
              </a:ext>
            </a:extLst>
          </p:cNvPr>
          <p:cNvSpPr/>
          <p:nvPr/>
        </p:nvSpPr>
        <p:spPr>
          <a:xfrm>
            <a:off x="770154" y="898708"/>
            <a:ext cx="154745" cy="618978"/>
          </a:xfrm>
          <a:prstGeom prst="rect">
            <a:avLst/>
          </a:prstGeom>
          <a:solidFill>
            <a:srgbClr val="AF454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5F108A-6A12-4CF2-A668-EEB612B3C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32" y="1555750"/>
            <a:ext cx="3276600" cy="3390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686F179-4AF3-4EBD-B708-9ED6A6CBC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107" y="1555750"/>
            <a:ext cx="3209925" cy="348411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9B6674-8AF1-4946-A665-E6A94C159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9707" y="1420360"/>
            <a:ext cx="3295650" cy="3619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56C235-B05E-4199-BA44-3867F845FA2B}"/>
              </a:ext>
            </a:extLst>
          </p:cNvPr>
          <p:cNvSpPr txBox="1"/>
          <p:nvPr/>
        </p:nvSpPr>
        <p:spPr>
          <a:xfrm>
            <a:off x="1672090" y="4881138"/>
            <a:ext cx="1774895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(a) QDA Result</a:t>
            </a:r>
            <a:endParaRPr lang="ko-KR" altLang="en-US" dirty="0" err="1">
              <a:solidFill>
                <a:schemeClr val="bg2">
                  <a:lumMod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98040F-0F7C-4750-846D-325F0F8137ED}"/>
              </a:ext>
            </a:extLst>
          </p:cNvPr>
          <p:cNvSpPr txBox="1"/>
          <p:nvPr/>
        </p:nvSpPr>
        <p:spPr>
          <a:xfrm>
            <a:off x="5087581" y="4866586"/>
            <a:ext cx="1908168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(b) LDA Result</a:t>
            </a:r>
            <a:endParaRPr lang="ko-KR" altLang="en-US" dirty="0" err="1">
              <a:solidFill>
                <a:schemeClr val="bg2">
                  <a:lumMod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6FF182-A754-4F7F-BAFB-222C80FAFCA2}"/>
              </a:ext>
            </a:extLst>
          </p:cNvPr>
          <p:cNvSpPr txBox="1"/>
          <p:nvPr/>
        </p:nvSpPr>
        <p:spPr>
          <a:xfrm>
            <a:off x="8397805" y="4956921"/>
            <a:ext cx="2193996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(c)  Logistic Result</a:t>
            </a:r>
            <a:endParaRPr lang="ko-KR" altLang="en-US" dirty="0" err="1">
              <a:solidFill>
                <a:schemeClr val="bg2">
                  <a:lumMod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7D7C25-84DA-4109-BD53-5536BD7F0060}"/>
              </a:ext>
            </a:extLst>
          </p:cNvPr>
          <p:cNvSpPr txBox="1"/>
          <p:nvPr/>
        </p:nvSpPr>
        <p:spPr>
          <a:xfrm>
            <a:off x="1930400" y="2235200"/>
            <a:ext cx="1409700" cy="1651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endParaRPr lang="ko-KR" altLang="en-US" sz="2400" dirty="0" err="1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F94A58-2803-4F48-8C45-3D6E97853477}"/>
              </a:ext>
            </a:extLst>
          </p:cNvPr>
          <p:cNvSpPr txBox="1"/>
          <p:nvPr/>
        </p:nvSpPr>
        <p:spPr>
          <a:xfrm>
            <a:off x="5461000" y="2501900"/>
            <a:ext cx="1409700" cy="1651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endParaRPr lang="ko-KR" altLang="en-US" sz="2400" dirty="0" err="1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939758-1149-488F-B784-C82CD97285A0}"/>
              </a:ext>
            </a:extLst>
          </p:cNvPr>
          <p:cNvSpPr txBox="1"/>
          <p:nvPr/>
        </p:nvSpPr>
        <p:spPr>
          <a:xfrm>
            <a:off x="9169400" y="2400300"/>
            <a:ext cx="1409700" cy="1651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endParaRPr lang="ko-KR" altLang="en-US" sz="2400" dirty="0" err="1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1207C8-FC62-4B56-970E-E7108E5DAE36}"/>
              </a:ext>
            </a:extLst>
          </p:cNvPr>
          <p:cNvSpPr txBox="1"/>
          <p:nvPr/>
        </p:nvSpPr>
        <p:spPr>
          <a:xfrm>
            <a:off x="1730220" y="3423334"/>
            <a:ext cx="1609880" cy="27236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endParaRPr lang="ko-KR" altLang="en-US" sz="2400" dirty="0" err="1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23F72B-7FAB-4C50-A3D9-59AF1342FFB2}"/>
              </a:ext>
            </a:extLst>
          </p:cNvPr>
          <p:cNvSpPr txBox="1"/>
          <p:nvPr/>
        </p:nvSpPr>
        <p:spPr>
          <a:xfrm>
            <a:off x="5260820" y="3575734"/>
            <a:ext cx="1609880" cy="27236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endParaRPr lang="ko-KR" altLang="en-US" sz="2400" dirty="0" err="1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14CEEA-DD33-4F65-9C80-8BB86ADA8041}"/>
              </a:ext>
            </a:extLst>
          </p:cNvPr>
          <p:cNvSpPr txBox="1"/>
          <p:nvPr/>
        </p:nvSpPr>
        <p:spPr>
          <a:xfrm>
            <a:off x="8931120" y="3575734"/>
            <a:ext cx="1609880" cy="27236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endParaRPr lang="ko-KR" altLang="en-US" sz="2400" dirty="0" err="1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7C236-7F85-4F0C-8294-05DDE54EDCE9}"/>
              </a:ext>
            </a:extLst>
          </p:cNvPr>
          <p:cNvSpPr txBox="1"/>
          <p:nvPr/>
        </p:nvSpPr>
        <p:spPr>
          <a:xfrm>
            <a:off x="1955800" y="1815306"/>
            <a:ext cx="393700" cy="34437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endParaRPr lang="ko-KR" altLang="en-US" sz="2400" dirty="0" err="1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CAF002-19F9-496C-AE1D-16AAB5471969}"/>
              </a:ext>
            </a:extLst>
          </p:cNvPr>
          <p:cNvSpPr txBox="1"/>
          <p:nvPr/>
        </p:nvSpPr>
        <p:spPr>
          <a:xfrm>
            <a:off x="5486400" y="2043906"/>
            <a:ext cx="393700" cy="34437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endParaRPr lang="ko-KR" altLang="en-US" sz="2400" dirty="0" err="1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45AFBC-F043-4476-83F2-861FEE33DDD8}"/>
              </a:ext>
            </a:extLst>
          </p:cNvPr>
          <p:cNvSpPr txBox="1"/>
          <p:nvPr/>
        </p:nvSpPr>
        <p:spPr>
          <a:xfrm>
            <a:off x="9156700" y="1955006"/>
            <a:ext cx="393700" cy="34437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endParaRPr lang="ko-KR" altLang="en-US" sz="2400" dirty="0" err="1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A3E124-ADD0-49B9-A766-CB30D3926AA4}"/>
              </a:ext>
            </a:extLst>
          </p:cNvPr>
          <p:cNvSpPr txBox="1"/>
          <p:nvPr/>
        </p:nvSpPr>
        <p:spPr>
          <a:xfrm>
            <a:off x="1028754" y="5338123"/>
            <a:ext cx="9550346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Logistic&gt;QDA&gt;LDA    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Positive(=1,Survived)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관측치 부족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-Low sensitivity</a:t>
            </a:r>
            <a:endParaRPr lang="ko-KR" altLang="en-US" sz="2400" dirty="0" err="1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11DB78-B7BC-4637-BD18-BD615FDDFF04}"/>
              </a:ext>
            </a:extLst>
          </p:cNvPr>
          <p:cNvSpPr txBox="1"/>
          <p:nvPr/>
        </p:nvSpPr>
        <p:spPr>
          <a:xfrm>
            <a:off x="11194890" y="-66903"/>
            <a:ext cx="135020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PART.Ⅱ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383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77952" y="329185"/>
            <a:ext cx="11375136" cy="6528816"/>
            <a:chOff x="0" y="-10704"/>
            <a:chExt cx="12194528" cy="6878229"/>
          </a:xfrm>
        </p:grpSpPr>
        <p:sp>
          <p:nvSpPr>
            <p:cNvPr id="27" name="자유형 26"/>
            <p:cNvSpPr>
              <a:spLocks/>
            </p:cNvSpPr>
            <p:nvPr/>
          </p:nvSpPr>
          <p:spPr bwMode="auto">
            <a:xfrm>
              <a:off x="0" y="21840"/>
              <a:ext cx="12194528" cy="6836160"/>
            </a:xfrm>
            <a:custGeom>
              <a:avLst/>
              <a:gdLst>
                <a:gd name="connsiteX0" fmla="*/ 4695477 w 12194528"/>
                <a:gd name="connsiteY0" fmla="*/ 0 h 6836160"/>
                <a:gd name="connsiteX1" fmla="*/ 7683651 w 12194528"/>
                <a:gd name="connsiteY1" fmla="*/ 0 h 6836160"/>
                <a:gd name="connsiteX2" fmla="*/ 7696200 w 12194528"/>
                <a:gd name="connsiteY2" fmla="*/ 100397 h 6836160"/>
                <a:gd name="connsiteX3" fmla="*/ 7723188 w 12194528"/>
                <a:gd name="connsiteY3" fmla="*/ 251209 h 6836160"/>
                <a:gd name="connsiteX4" fmla="*/ 7754938 w 12194528"/>
                <a:gd name="connsiteY4" fmla="*/ 400434 h 6836160"/>
                <a:gd name="connsiteX5" fmla="*/ 7796213 w 12194528"/>
                <a:gd name="connsiteY5" fmla="*/ 551247 h 6836160"/>
                <a:gd name="connsiteX6" fmla="*/ 7845425 w 12194528"/>
                <a:gd name="connsiteY6" fmla="*/ 700472 h 6836160"/>
                <a:gd name="connsiteX7" fmla="*/ 7905750 w 12194528"/>
                <a:gd name="connsiteY7" fmla="*/ 844934 h 6836160"/>
                <a:gd name="connsiteX8" fmla="*/ 7969250 w 12194528"/>
                <a:gd name="connsiteY8" fmla="*/ 986222 h 6836160"/>
                <a:gd name="connsiteX9" fmla="*/ 8050213 w 12194528"/>
                <a:gd name="connsiteY9" fmla="*/ 1122747 h 6836160"/>
                <a:gd name="connsiteX10" fmla="*/ 8140700 w 12194528"/>
                <a:gd name="connsiteY10" fmla="*/ 1249747 h 6836160"/>
                <a:gd name="connsiteX11" fmla="*/ 8245475 w 12194528"/>
                <a:gd name="connsiteY11" fmla="*/ 1371984 h 6836160"/>
                <a:gd name="connsiteX12" fmla="*/ 8367713 w 12194528"/>
                <a:gd name="connsiteY12" fmla="*/ 1476759 h 6836160"/>
                <a:gd name="connsiteX13" fmla="*/ 8504238 w 12194528"/>
                <a:gd name="connsiteY13" fmla="*/ 1572010 h 6836160"/>
                <a:gd name="connsiteX14" fmla="*/ 8653463 w 12194528"/>
                <a:gd name="connsiteY14" fmla="*/ 1654559 h 6836160"/>
                <a:gd name="connsiteX15" fmla="*/ 8789988 w 12194528"/>
                <a:gd name="connsiteY15" fmla="*/ 1708534 h 6836160"/>
                <a:gd name="connsiteX16" fmla="*/ 8939213 w 12194528"/>
                <a:gd name="connsiteY16" fmla="*/ 1759334 h 6836160"/>
                <a:gd name="connsiteX17" fmla="*/ 9097963 w 12194528"/>
                <a:gd name="connsiteY17" fmla="*/ 1803784 h 6836160"/>
                <a:gd name="connsiteX18" fmla="*/ 9266238 w 12194528"/>
                <a:gd name="connsiteY18" fmla="*/ 1845059 h 6836160"/>
                <a:gd name="connsiteX19" fmla="*/ 9444038 w 12194528"/>
                <a:gd name="connsiteY19" fmla="*/ 1886334 h 6836160"/>
                <a:gd name="connsiteX20" fmla="*/ 9629775 w 12194528"/>
                <a:gd name="connsiteY20" fmla="*/ 1921259 h 6836160"/>
                <a:gd name="connsiteX21" fmla="*/ 9815513 w 12194528"/>
                <a:gd name="connsiteY21" fmla="*/ 1957772 h 6836160"/>
                <a:gd name="connsiteX22" fmla="*/ 10010775 w 12194528"/>
                <a:gd name="connsiteY22" fmla="*/ 1999047 h 6836160"/>
                <a:gd name="connsiteX23" fmla="*/ 10210800 w 12194528"/>
                <a:gd name="connsiteY23" fmla="*/ 2035559 h 6836160"/>
                <a:gd name="connsiteX24" fmla="*/ 10409238 w 12194528"/>
                <a:gd name="connsiteY24" fmla="*/ 2076834 h 6836160"/>
                <a:gd name="connsiteX25" fmla="*/ 10609263 w 12194528"/>
                <a:gd name="connsiteY25" fmla="*/ 2118109 h 6836160"/>
                <a:gd name="connsiteX26" fmla="*/ 10809288 w 12194528"/>
                <a:gd name="connsiteY26" fmla="*/ 2167322 h 6836160"/>
                <a:gd name="connsiteX27" fmla="*/ 11009313 w 12194528"/>
                <a:gd name="connsiteY27" fmla="*/ 2216534 h 6836160"/>
                <a:gd name="connsiteX28" fmla="*/ 11204575 w 12194528"/>
                <a:gd name="connsiteY28" fmla="*/ 2276859 h 6836160"/>
                <a:gd name="connsiteX29" fmla="*/ 11399838 w 12194528"/>
                <a:gd name="connsiteY29" fmla="*/ 2340359 h 6836160"/>
                <a:gd name="connsiteX30" fmla="*/ 11585575 w 12194528"/>
                <a:gd name="connsiteY30" fmla="*/ 2408622 h 6836160"/>
                <a:gd name="connsiteX31" fmla="*/ 11766550 w 12194528"/>
                <a:gd name="connsiteY31" fmla="*/ 2489584 h 6836160"/>
                <a:gd name="connsiteX32" fmla="*/ 11939588 w 12194528"/>
                <a:gd name="connsiteY32" fmla="*/ 2575309 h 6836160"/>
                <a:gd name="connsiteX33" fmla="*/ 12106275 w 12194528"/>
                <a:gd name="connsiteY33" fmla="*/ 2675322 h 6836160"/>
                <a:gd name="connsiteX34" fmla="*/ 12194528 w 12194528"/>
                <a:gd name="connsiteY34" fmla="*/ 2737459 h 6836160"/>
                <a:gd name="connsiteX35" fmla="*/ 12194528 w 12194528"/>
                <a:gd name="connsiteY35" fmla="*/ 6247995 h 6836160"/>
                <a:gd name="connsiteX36" fmla="*/ 12192000 w 12194528"/>
                <a:gd name="connsiteY36" fmla="*/ 6248411 h 6836160"/>
                <a:gd name="connsiteX37" fmla="*/ 12192000 w 12194528"/>
                <a:gd name="connsiteY37" fmla="*/ 6836160 h 6836160"/>
                <a:gd name="connsiteX38" fmla="*/ 0 w 12194528"/>
                <a:gd name="connsiteY38" fmla="*/ 6836160 h 6836160"/>
                <a:gd name="connsiteX39" fmla="*/ 0 w 12194528"/>
                <a:gd name="connsiteY39" fmla="*/ 6225590 h 6836160"/>
                <a:gd name="connsiteX40" fmla="*/ 0 w 12194528"/>
                <a:gd name="connsiteY40" fmla="*/ 5929017 h 6836160"/>
                <a:gd name="connsiteX41" fmla="*/ 0 w 12194528"/>
                <a:gd name="connsiteY41" fmla="*/ 2884509 h 6836160"/>
                <a:gd name="connsiteX42" fmla="*/ 119062 w 12194528"/>
                <a:gd name="connsiteY42" fmla="*/ 2784859 h 6836160"/>
                <a:gd name="connsiteX43" fmla="*/ 273050 w 12194528"/>
                <a:gd name="connsiteY43" fmla="*/ 2675322 h 6836160"/>
                <a:gd name="connsiteX44" fmla="*/ 436562 w 12194528"/>
                <a:gd name="connsiteY44" fmla="*/ 2575309 h 6836160"/>
                <a:gd name="connsiteX45" fmla="*/ 608013 w 12194528"/>
                <a:gd name="connsiteY45" fmla="*/ 2489584 h 6836160"/>
                <a:gd name="connsiteX46" fmla="*/ 790575 w 12194528"/>
                <a:gd name="connsiteY46" fmla="*/ 2408622 h 6836160"/>
                <a:gd name="connsiteX47" fmla="*/ 976312 w 12194528"/>
                <a:gd name="connsiteY47" fmla="*/ 2340359 h 6836160"/>
                <a:gd name="connsiteX48" fmla="*/ 1171575 w 12194528"/>
                <a:gd name="connsiteY48" fmla="*/ 2276859 h 6836160"/>
                <a:gd name="connsiteX49" fmla="*/ 1366838 w 12194528"/>
                <a:gd name="connsiteY49" fmla="*/ 2216534 h 6836160"/>
                <a:gd name="connsiteX50" fmla="*/ 1566864 w 12194528"/>
                <a:gd name="connsiteY50" fmla="*/ 2167322 h 6836160"/>
                <a:gd name="connsiteX51" fmla="*/ 1765300 w 12194528"/>
                <a:gd name="connsiteY51" fmla="*/ 2118109 h 6836160"/>
                <a:gd name="connsiteX52" fmla="*/ 1970088 w 12194528"/>
                <a:gd name="connsiteY52" fmla="*/ 2076834 h 6836160"/>
                <a:gd name="connsiteX53" fmla="*/ 2170113 w 12194528"/>
                <a:gd name="connsiteY53" fmla="*/ 2035559 h 6836160"/>
                <a:gd name="connsiteX54" fmla="*/ 2365375 w 12194528"/>
                <a:gd name="connsiteY54" fmla="*/ 1999047 h 6836160"/>
                <a:gd name="connsiteX55" fmla="*/ 2559050 w 12194528"/>
                <a:gd name="connsiteY55" fmla="*/ 1957772 h 6836160"/>
                <a:gd name="connsiteX56" fmla="*/ 2751138 w 12194528"/>
                <a:gd name="connsiteY56" fmla="*/ 1921259 h 6836160"/>
                <a:gd name="connsiteX57" fmla="*/ 2932113 w 12194528"/>
                <a:gd name="connsiteY57" fmla="*/ 1886334 h 6836160"/>
                <a:gd name="connsiteX58" fmla="*/ 3108325 w 12194528"/>
                <a:gd name="connsiteY58" fmla="*/ 1845059 h 6836160"/>
                <a:gd name="connsiteX59" fmla="*/ 3276600 w 12194528"/>
                <a:gd name="connsiteY59" fmla="*/ 1803784 h 6836160"/>
                <a:gd name="connsiteX60" fmla="*/ 3435350 w 12194528"/>
                <a:gd name="connsiteY60" fmla="*/ 1759334 h 6836160"/>
                <a:gd name="connsiteX61" fmla="*/ 3584575 w 12194528"/>
                <a:gd name="connsiteY61" fmla="*/ 1708534 h 6836160"/>
                <a:gd name="connsiteX62" fmla="*/ 3721100 w 12194528"/>
                <a:gd name="connsiteY62" fmla="*/ 1654559 h 6836160"/>
                <a:gd name="connsiteX63" fmla="*/ 3875088 w 12194528"/>
                <a:gd name="connsiteY63" fmla="*/ 1572010 h 6836160"/>
                <a:gd name="connsiteX64" fmla="*/ 4011613 w 12194528"/>
                <a:gd name="connsiteY64" fmla="*/ 1476759 h 6836160"/>
                <a:gd name="connsiteX65" fmla="*/ 4129088 w 12194528"/>
                <a:gd name="connsiteY65" fmla="*/ 1371984 h 6836160"/>
                <a:gd name="connsiteX66" fmla="*/ 4233864 w 12194528"/>
                <a:gd name="connsiteY66" fmla="*/ 1249747 h 6836160"/>
                <a:gd name="connsiteX67" fmla="*/ 4324350 w 12194528"/>
                <a:gd name="connsiteY67" fmla="*/ 1122747 h 6836160"/>
                <a:gd name="connsiteX68" fmla="*/ 4406901 w 12194528"/>
                <a:gd name="connsiteY68" fmla="*/ 986222 h 6836160"/>
                <a:gd name="connsiteX69" fmla="*/ 4475163 w 12194528"/>
                <a:gd name="connsiteY69" fmla="*/ 844934 h 6836160"/>
                <a:gd name="connsiteX70" fmla="*/ 4533902 w 12194528"/>
                <a:gd name="connsiteY70" fmla="*/ 700472 h 6836160"/>
                <a:gd name="connsiteX71" fmla="*/ 4578351 w 12194528"/>
                <a:gd name="connsiteY71" fmla="*/ 551247 h 6836160"/>
                <a:gd name="connsiteX72" fmla="*/ 4619627 w 12194528"/>
                <a:gd name="connsiteY72" fmla="*/ 400434 h 6836160"/>
                <a:gd name="connsiteX73" fmla="*/ 4651377 w 12194528"/>
                <a:gd name="connsiteY73" fmla="*/ 251209 h 6836160"/>
                <a:gd name="connsiteX74" fmla="*/ 4678364 w 12194528"/>
                <a:gd name="connsiteY74" fmla="*/ 100397 h 683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2194528" h="6836160">
                  <a:moveTo>
                    <a:pt x="4695477" y="0"/>
                  </a:moveTo>
                  <a:lnTo>
                    <a:pt x="7683651" y="0"/>
                  </a:lnTo>
                  <a:lnTo>
                    <a:pt x="7696200" y="100397"/>
                  </a:lnTo>
                  <a:lnTo>
                    <a:pt x="7723188" y="251209"/>
                  </a:lnTo>
                  <a:lnTo>
                    <a:pt x="7754938" y="400434"/>
                  </a:lnTo>
                  <a:lnTo>
                    <a:pt x="7796213" y="551247"/>
                  </a:lnTo>
                  <a:lnTo>
                    <a:pt x="7845425" y="700472"/>
                  </a:lnTo>
                  <a:lnTo>
                    <a:pt x="7905750" y="844934"/>
                  </a:lnTo>
                  <a:lnTo>
                    <a:pt x="7969250" y="986222"/>
                  </a:lnTo>
                  <a:lnTo>
                    <a:pt x="8050213" y="1122747"/>
                  </a:lnTo>
                  <a:lnTo>
                    <a:pt x="8140700" y="1249747"/>
                  </a:lnTo>
                  <a:lnTo>
                    <a:pt x="8245475" y="1371984"/>
                  </a:lnTo>
                  <a:lnTo>
                    <a:pt x="8367713" y="1476759"/>
                  </a:lnTo>
                  <a:lnTo>
                    <a:pt x="8504238" y="1572010"/>
                  </a:lnTo>
                  <a:lnTo>
                    <a:pt x="8653463" y="1654559"/>
                  </a:lnTo>
                  <a:lnTo>
                    <a:pt x="8789988" y="1708534"/>
                  </a:lnTo>
                  <a:lnTo>
                    <a:pt x="8939213" y="1759334"/>
                  </a:lnTo>
                  <a:lnTo>
                    <a:pt x="9097963" y="1803784"/>
                  </a:lnTo>
                  <a:lnTo>
                    <a:pt x="9266238" y="1845059"/>
                  </a:lnTo>
                  <a:lnTo>
                    <a:pt x="9444038" y="1886334"/>
                  </a:lnTo>
                  <a:lnTo>
                    <a:pt x="9629775" y="1921259"/>
                  </a:lnTo>
                  <a:lnTo>
                    <a:pt x="9815513" y="1957772"/>
                  </a:lnTo>
                  <a:lnTo>
                    <a:pt x="10010775" y="1999047"/>
                  </a:lnTo>
                  <a:lnTo>
                    <a:pt x="10210800" y="2035559"/>
                  </a:lnTo>
                  <a:lnTo>
                    <a:pt x="10409238" y="2076834"/>
                  </a:lnTo>
                  <a:lnTo>
                    <a:pt x="10609263" y="2118109"/>
                  </a:lnTo>
                  <a:lnTo>
                    <a:pt x="10809288" y="2167322"/>
                  </a:lnTo>
                  <a:lnTo>
                    <a:pt x="11009313" y="2216534"/>
                  </a:lnTo>
                  <a:lnTo>
                    <a:pt x="11204575" y="2276859"/>
                  </a:lnTo>
                  <a:lnTo>
                    <a:pt x="11399838" y="2340359"/>
                  </a:lnTo>
                  <a:lnTo>
                    <a:pt x="11585575" y="2408622"/>
                  </a:lnTo>
                  <a:lnTo>
                    <a:pt x="11766550" y="2489584"/>
                  </a:lnTo>
                  <a:lnTo>
                    <a:pt x="11939588" y="2575309"/>
                  </a:lnTo>
                  <a:lnTo>
                    <a:pt x="12106275" y="2675322"/>
                  </a:lnTo>
                  <a:lnTo>
                    <a:pt x="12194528" y="2737459"/>
                  </a:lnTo>
                  <a:lnTo>
                    <a:pt x="12194528" y="6247995"/>
                  </a:lnTo>
                  <a:lnTo>
                    <a:pt x="12192000" y="6248411"/>
                  </a:lnTo>
                  <a:lnTo>
                    <a:pt x="12192000" y="6836160"/>
                  </a:lnTo>
                  <a:lnTo>
                    <a:pt x="0" y="6836160"/>
                  </a:lnTo>
                  <a:lnTo>
                    <a:pt x="0" y="6225590"/>
                  </a:lnTo>
                  <a:lnTo>
                    <a:pt x="0" y="5929017"/>
                  </a:lnTo>
                  <a:lnTo>
                    <a:pt x="0" y="2884509"/>
                  </a:lnTo>
                  <a:lnTo>
                    <a:pt x="119062" y="2784859"/>
                  </a:lnTo>
                  <a:lnTo>
                    <a:pt x="273050" y="2675322"/>
                  </a:lnTo>
                  <a:lnTo>
                    <a:pt x="436562" y="2575309"/>
                  </a:lnTo>
                  <a:lnTo>
                    <a:pt x="608013" y="2489584"/>
                  </a:lnTo>
                  <a:lnTo>
                    <a:pt x="790575" y="2408622"/>
                  </a:lnTo>
                  <a:lnTo>
                    <a:pt x="976312" y="2340359"/>
                  </a:lnTo>
                  <a:lnTo>
                    <a:pt x="1171575" y="2276859"/>
                  </a:lnTo>
                  <a:lnTo>
                    <a:pt x="1366838" y="2216534"/>
                  </a:lnTo>
                  <a:lnTo>
                    <a:pt x="1566864" y="2167322"/>
                  </a:lnTo>
                  <a:lnTo>
                    <a:pt x="1765300" y="2118109"/>
                  </a:lnTo>
                  <a:lnTo>
                    <a:pt x="1970088" y="2076834"/>
                  </a:lnTo>
                  <a:lnTo>
                    <a:pt x="2170113" y="2035559"/>
                  </a:lnTo>
                  <a:lnTo>
                    <a:pt x="2365375" y="1999047"/>
                  </a:lnTo>
                  <a:lnTo>
                    <a:pt x="2559050" y="1957772"/>
                  </a:lnTo>
                  <a:lnTo>
                    <a:pt x="2751138" y="1921259"/>
                  </a:lnTo>
                  <a:lnTo>
                    <a:pt x="2932113" y="1886334"/>
                  </a:lnTo>
                  <a:lnTo>
                    <a:pt x="3108325" y="1845059"/>
                  </a:lnTo>
                  <a:lnTo>
                    <a:pt x="3276600" y="1803784"/>
                  </a:lnTo>
                  <a:lnTo>
                    <a:pt x="3435350" y="1759334"/>
                  </a:lnTo>
                  <a:lnTo>
                    <a:pt x="3584575" y="1708534"/>
                  </a:lnTo>
                  <a:lnTo>
                    <a:pt x="3721100" y="1654559"/>
                  </a:lnTo>
                  <a:lnTo>
                    <a:pt x="3875088" y="1572010"/>
                  </a:lnTo>
                  <a:lnTo>
                    <a:pt x="4011613" y="1476759"/>
                  </a:lnTo>
                  <a:lnTo>
                    <a:pt x="4129088" y="1371984"/>
                  </a:lnTo>
                  <a:lnTo>
                    <a:pt x="4233864" y="1249747"/>
                  </a:lnTo>
                  <a:lnTo>
                    <a:pt x="4324350" y="1122747"/>
                  </a:lnTo>
                  <a:lnTo>
                    <a:pt x="4406901" y="986222"/>
                  </a:lnTo>
                  <a:lnTo>
                    <a:pt x="4475163" y="844934"/>
                  </a:lnTo>
                  <a:lnTo>
                    <a:pt x="4533902" y="700472"/>
                  </a:lnTo>
                  <a:lnTo>
                    <a:pt x="4578351" y="551247"/>
                  </a:lnTo>
                  <a:lnTo>
                    <a:pt x="4619627" y="400434"/>
                  </a:lnTo>
                  <a:lnTo>
                    <a:pt x="4651377" y="251209"/>
                  </a:lnTo>
                  <a:lnTo>
                    <a:pt x="4678364" y="100397"/>
                  </a:lnTo>
                  <a:close/>
                </a:path>
              </a:pathLst>
            </a:custGeom>
            <a:solidFill>
              <a:srgbClr val="636358"/>
            </a:solidFill>
            <a:ln w="0">
              <a:solidFill>
                <a:srgbClr val="63635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자유형 28"/>
            <p:cNvSpPr>
              <a:spLocks/>
            </p:cNvSpPr>
            <p:nvPr/>
          </p:nvSpPr>
          <p:spPr bwMode="auto">
            <a:xfrm>
              <a:off x="6160940" y="-1179"/>
              <a:ext cx="6031060" cy="6859179"/>
            </a:xfrm>
            <a:custGeom>
              <a:avLst/>
              <a:gdLst>
                <a:gd name="connsiteX0" fmla="*/ 0 w 6031060"/>
                <a:gd name="connsiteY0" fmla="*/ 0 h 6859179"/>
                <a:gd name="connsiteX1" fmla="*/ 1519835 w 6031060"/>
                <a:gd name="connsiteY1" fmla="*/ 0 h 6859179"/>
                <a:gd name="connsiteX2" fmla="*/ 1535261 w 6031060"/>
                <a:gd name="connsiteY2" fmla="*/ 123416 h 6859179"/>
                <a:gd name="connsiteX3" fmla="*/ 1562249 w 6031060"/>
                <a:gd name="connsiteY3" fmla="*/ 274228 h 6859179"/>
                <a:gd name="connsiteX4" fmla="*/ 1593999 w 6031060"/>
                <a:gd name="connsiteY4" fmla="*/ 423453 h 6859179"/>
                <a:gd name="connsiteX5" fmla="*/ 1635274 w 6031060"/>
                <a:gd name="connsiteY5" fmla="*/ 574266 h 6859179"/>
                <a:gd name="connsiteX6" fmla="*/ 1684486 w 6031060"/>
                <a:gd name="connsiteY6" fmla="*/ 723491 h 6859179"/>
                <a:gd name="connsiteX7" fmla="*/ 1744811 w 6031060"/>
                <a:gd name="connsiteY7" fmla="*/ 867953 h 6859179"/>
                <a:gd name="connsiteX8" fmla="*/ 1808311 w 6031060"/>
                <a:gd name="connsiteY8" fmla="*/ 1009241 h 6859179"/>
                <a:gd name="connsiteX9" fmla="*/ 1889274 w 6031060"/>
                <a:gd name="connsiteY9" fmla="*/ 1145766 h 6859179"/>
                <a:gd name="connsiteX10" fmla="*/ 1979761 w 6031060"/>
                <a:gd name="connsiteY10" fmla="*/ 1272766 h 6859179"/>
                <a:gd name="connsiteX11" fmla="*/ 2084536 w 6031060"/>
                <a:gd name="connsiteY11" fmla="*/ 1395003 h 6859179"/>
                <a:gd name="connsiteX12" fmla="*/ 2206774 w 6031060"/>
                <a:gd name="connsiteY12" fmla="*/ 1499778 h 6859179"/>
                <a:gd name="connsiteX13" fmla="*/ 2343299 w 6031060"/>
                <a:gd name="connsiteY13" fmla="*/ 1595028 h 6859179"/>
                <a:gd name="connsiteX14" fmla="*/ 2492524 w 6031060"/>
                <a:gd name="connsiteY14" fmla="*/ 1677578 h 6859179"/>
                <a:gd name="connsiteX15" fmla="*/ 2629049 w 6031060"/>
                <a:gd name="connsiteY15" fmla="*/ 1731553 h 6859179"/>
                <a:gd name="connsiteX16" fmla="*/ 2778274 w 6031060"/>
                <a:gd name="connsiteY16" fmla="*/ 1782353 h 6859179"/>
                <a:gd name="connsiteX17" fmla="*/ 2937024 w 6031060"/>
                <a:gd name="connsiteY17" fmla="*/ 1826803 h 6859179"/>
                <a:gd name="connsiteX18" fmla="*/ 3105299 w 6031060"/>
                <a:gd name="connsiteY18" fmla="*/ 1868078 h 6859179"/>
                <a:gd name="connsiteX19" fmla="*/ 3283099 w 6031060"/>
                <a:gd name="connsiteY19" fmla="*/ 1909353 h 6859179"/>
                <a:gd name="connsiteX20" fmla="*/ 3468837 w 6031060"/>
                <a:gd name="connsiteY20" fmla="*/ 1944278 h 6859179"/>
                <a:gd name="connsiteX21" fmla="*/ 3654574 w 6031060"/>
                <a:gd name="connsiteY21" fmla="*/ 1980791 h 6859179"/>
                <a:gd name="connsiteX22" fmla="*/ 3849837 w 6031060"/>
                <a:gd name="connsiteY22" fmla="*/ 2022066 h 6859179"/>
                <a:gd name="connsiteX23" fmla="*/ 4049861 w 6031060"/>
                <a:gd name="connsiteY23" fmla="*/ 2058578 h 6859179"/>
                <a:gd name="connsiteX24" fmla="*/ 4248299 w 6031060"/>
                <a:gd name="connsiteY24" fmla="*/ 2099853 h 6859179"/>
                <a:gd name="connsiteX25" fmla="*/ 4448324 w 6031060"/>
                <a:gd name="connsiteY25" fmla="*/ 2141128 h 6859179"/>
                <a:gd name="connsiteX26" fmla="*/ 4648349 w 6031060"/>
                <a:gd name="connsiteY26" fmla="*/ 2190341 h 6859179"/>
                <a:gd name="connsiteX27" fmla="*/ 4848374 w 6031060"/>
                <a:gd name="connsiteY27" fmla="*/ 2239553 h 6859179"/>
                <a:gd name="connsiteX28" fmla="*/ 5043637 w 6031060"/>
                <a:gd name="connsiteY28" fmla="*/ 2299878 h 6859179"/>
                <a:gd name="connsiteX29" fmla="*/ 5238899 w 6031060"/>
                <a:gd name="connsiteY29" fmla="*/ 2363378 h 6859179"/>
                <a:gd name="connsiteX30" fmla="*/ 5424637 w 6031060"/>
                <a:gd name="connsiteY30" fmla="*/ 2431641 h 6859179"/>
                <a:gd name="connsiteX31" fmla="*/ 5605612 w 6031060"/>
                <a:gd name="connsiteY31" fmla="*/ 2512603 h 6859179"/>
                <a:gd name="connsiteX32" fmla="*/ 5778649 w 6031060"/>
                <a:gd name="connsiteY32" fmla="*/ 2598328 h 6859179"/>
                <a:gd name="connsiteX33" fmla="*/ 5945337 w 6031060"/>
                <a:gd name="connsiteY33" fmla="*/ 2698341 h 6859179"/>
                <a:gd name="connsiteX34" fmla="*/ 6031060 w 6031060"/>
                <a:gd name="connsiteY34" fmla="*/ 2758698 h 6859179"/>
                <a:gd name="connsiteX35" fmla="*/ 6031060 w 6031060"/>
                <a:gd name="connsiteY35" fmla="*/ 6198779 h 6859179"/>
                <a:gd name="connsiteX36" fmla="*/ 6031060 w 6031060"/>
                <a:gd name="connsiteY36" fmla="*/ 6272673 h 6859179"/>
                <a:gd name="connsiteX37" fmla="*/ 6031060 w 6031060"/>
                <a:gd name="connsiteY37" fmla="*/ 6859179 h 6859179"/>
                <a:gd name="connsiteX38" fmla="*/ 5619580 w 6031060"/>
                <a:gd name="connsiteY38" fmla="*/ 6859179 h 6859179"/>
                <a:gd name="connsiteX39" fmla="*/ 5619580 w 6031060"/>
                <a:gd name="connsiteY39" fmla="*/ 6198779 h 6859179"/>
                <a:gd name="connsiteX40" fmla="*/ 5624456 w 6031060"/>
                <a:gd name="connsiteY40" fmla="*/ 6198779 h 6859179"/>
                <a:gd name="connsiteX41" fmla="*/ 5619899 w 6031060"/>
                <a:gd name="connsiteY41" fmla="*/ 6124166 h 6859179"/>
                <a:gd name="connsiteX42" fmla="*/ 5605612 w 6031060"/>
                <a:gd name="connsiteY42" fmla="*/ 5932078 h 6859179"/>
                <a:gd name="connsiteX43" fmla="*/ 5596087 w 6031060"/>
                <a:gd name="connsiteY43" fmla="*/ 5755866 h 6859179"/>
                <a:gd name="connsiteX44" fmla="*/ 5583387 w 6031060"/>
                <a:gd name="connsiteY44" fmla="*/ 5592353 h 6859179"/>
                <a:gd name="connsiteX45" fmla="*/ 5569099 w 6031060"/>
                <a:gd name="connsiteY45" fmla="*/ 5441541 h 6859179"/>
                <a:gd name="connsiteX46" fmla="*/ 5551637 w 6031060"/>
                <a:gd name="connsiteY46" fmla="*/ 5292316 h 6859179"/>
                <a:gd name="connsiteX47" fmla="*/ 5532587 w 6031060"/>
                <a:gd name="connsiteY47" fmla="*/ 5146266 h 6859179"/>
                <a:gd name="connsiteX48" fmla="*/ 5505599 w 6031060"/>
                <a:gd name="connsiteY48" fmla="*/ 5001803 h 6859179"/>
                <a:gd name="connsiteX49" fmla="*/ 5478612 w 6031060"/>
                <a:gd name="connsiteY49" fmla="*/ 4850991 h 6859179"/>
                <a:gd name="connsiteX50" fmla="*/ 5442099 w 6031060"/>
                <a:gd name="connsiteY50" fmla="*/ 4692241 h 6859179"/>
                <a:gd name="connsiteX51" fmla="*/ 5400825 w 6031060"/>
                <a:gd name="connsiteY51" fmla="*/ 4523966 h 6859179"/>
                <a:gd name="connsiteX52" fmla="*/ 5351612 w 6031060"/>
                <a:gd name="connsiteY52" fmla="*/ 4338228 h 6859179"/>
                <a:gd name="connsiteX53" fmla="*/ 5292874 w 6031060"/>
                <a:gd name="connsiteY53" fmla="*/ 4133441 h 6859179"/>
                <a:gd name="connsiteX54" fmla="*/ 5224611 w 6031060"/>
                <a:gd name="connsiteY54" fmla="*/ 3938178 h 6859179"/>
                <a:gd name="connsiteX55" fmla="*/ 5138887 w 6031060"/>
                <a:gd name="connsiteY55" fmla="*/ 3761966 h 6859179"/>
                <a:gd name="connsiteX56" fmla="*/ 5034111 w 6031060"/>
                <a:gd name="connsiteY56" fmla="*/ 3598453 h 6859179"/>
                <a:gd name="connsiteX57" fmla="*/ 4919811 w 6031060"/>
                <a:gd name="connsiteY57" fmla="*/ 3452403 h 6859179"/>
                <a:gd name="connsiteX58" fmla="*/ 4789637 w 6031060"/>
                <a:gd name="connsiteY58" fmla="*/ 3315878 h 6859179"/>
                <a:gd name="connsiteX59" fmla="*/ 4643587 w 6031060"/>
                <a:gd name="connsiteY59" fmla="*/ 3193641 h 6859179"/>
                <a:gd name="connsiteX60" fmla="*/ 4489599 w 6031060"/>
                <a:gd name="connsiteY60" fmla="*/ 3085691 h 6859179"/>
                <a:gd name="connsiteX61" fmla="*/ 4326087 w 6031060"/>
                <a:gd name="connsiteY61" fmla="*/ 2990441 h 6859179"/>
                <a:gd name="connsiteX62" fmla="*/ 4149874 w 6031060"/>
                <a:gd name="connsiteY62" fmla="*/ 2898366 h 6859179"/>
                <a:gd name="connsiteX63" fmla="*/ 3972074 w 6031060"/>
                <a:gd name="connsiteY63" fmla="*/ 2822166 h 6859179"/>
                <a:gd name="connsiteX64" fmla="*/ 3781574 w 6031060"/>
                <a:gd name="connsiteY64" fmla="*/ 2749141 h 6859179"/>
                <a:gd name="connsiteX65" fmla="*/ 3591074 w 6031060"/>
                <a:gd name="connsiteY65" fmla="*/ 2685641 h 6859179"/>
                <a:gd name="connsiteX66" fmla="*/ 3395811 w 6031060"/>
                <a:gd name="connsiteY66" fmla="*/ 2630078 h 6859179"/>
                <a:gd name="connsiteX67" fmla="*/ 3195787 w 6031060"/>
                <a:gd name="connsiteY67" fmla="*/ 2576103 h 6859179"/>
                <a:gd name="connsiteX68" fmla="*/ 2992587 w 6031060"/>
                <a:gd name="connsiteY68" fmla="*/ 2531653 h 6859179"/>
                <a:gd name="connsiteX69" fmla="*/ 2792561 w 6031060"/>
                <a:gd name="connsiteY69" fmla="*/ 2485616 h 6859179"/>
                <a:gd name="connsiteX70" fmla="*/ 2592536 w 6031060"/>
                <a:gd name="connsiteY70" fmla="*/ 2449103 h 6859179"/>
                <a:gd name="connsiteX71" fmla="*/ 2397274 w 6031060"/>
                <a:gd name="connsiteY71" fmla="*/ 2407828 h 6859179"/>
                <a:gd name="connsiteX72" fmla="*/ 2202011 w 6031060"/>
                <a:gd name="connsiteY72" fmla="*/ 2371316 h 6859179"/>
                <a:gd name="connsiteX73" fmla="*/ 2011511 w 6031060"/>
                <a:gd name="connsiteY73" fmla="*/ 2336391 h 6859179"/>
                <a:gd name="connsiteX74" fmla="*/ 1825774 w 6031060"/>
                <a:gd name="connsiteY74" fmla="*/ 2295116 h 6859179"/>
                <a:gd name="connsiteX75" fmla="*/ 1649561 w 6031060"/>
                <a:gd name="connsiteY75" fmla="*/ 2258603 h 6859179"/>
                <a:gd name="connsiteX76" fmla="*/ 1481286 w 6031060"/>
                <a:gd name="connsiteY76" fmla="*/ 2212566 h 6859179"/>
                <a:gd name="connsiteX77" fmla="*/ 1322536 w 6031060"/>
                <a:gd name="connsiteY77" fmla="*/ 2168116 h 6859179"/>
                <a:gd name="connsiteX78" fmla="*/ 1176486 w 6031060"/>
                <a:gd name="connsiteY78" fmla="*/ 2117316 h 6859179"/>
                <a:gd name="connsiteX79" fmla="*/ 1041549 w 6031060"/>
                <a:gd name="connsiteY79" fmla="*/ 2063341 h 6859179"/>
                <a:gd name="connsiteX80" fmla="*/ 900261 w 6031060"/>
                <a:gd name="connsiteY80" fmla="*/ 1985553 h 6859179"/>
                <a:gd name="connsiteX81" fmla="*/ 768499 w 6031060"/>
                <a:gd name="connsiteY81" fmla="*/ 1890303 h 6859179"/>
                <a:gd name="connsiteX82" fmla="*/ 655786 w 6031060"/>
                <a:gd name="connsiteY82" fmla="*/ 1782353 h 6859179"/>
                <a:gd name="connsiteX83" fmla="*/ 551011 w 6031060"/>
                <a:gd name="connsiteY83" fmla="*/ 1650591 h 6859179"/>
                <a:gd name="connsiteX84" fmla="*/ 455761 w 6031060"/>
                <a:gd name="connsiteY84" fmla="*/ 1514066 h 6859179"/>
                <a:gd name="connsiteX85" fmla="*/ 373211 w 6031060"/>
                <a:gd name="connsiteY85" fmla="*/ 1358491 h 6859179"/>
                <a:gd name="connsiteX86" fmla="*/ 301774 w 6031060"/>
                <a:gd name="connsiteY86" fmla="*/ 1199741 h 6859179"/>
                <a:gd name="connsiteX87" fmla="*/ 233511 w 6031060"/>
                <a:gd name="connsiteY87" fmla="*/ 1036228 h 6859179"/>
                <a:gd name="connsiteX88" fmla="*/ 177949 w 6031060"/>
                <a:gd name="connsiteY88" fmla="*/ 864778 h 6859179"/>
                <a:gd name="connsiteX89" fmla="*/ 128736 w 6031060"/>
                <a:gd name="connsiteY89" fmla="*/ 691741 h 6859179"/>
                <a:gd name="connsiteX90" fmla="*/ 87461 w 6031060"/>
                <a:gd name="connsiteY90" fmla="*/ 518703 h 6859179"/>
                <a:gd name="connsiteX91" fmla="*/ 55711 w 6031060"/>
                <a:gd name="connsiteY91" fmla="*/ 345666 h 6859179"/>
                <a:gd name="connsiteX92" fmla="*/ 23961 w 6031060"/>
                <a:gd name="connsiteY92" fmla="*/ 178978 h 6859179"/>
                <a:gd name="connsiteX93" fmla="*/ 1736 w 6031060"/>
                <a:gd name="connsiteY93" fmla="*/ 15466 h 6859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6031060" h="6859179">
                  <a:moveTo>
                    <a:pt x="0" y="0"/>
                  </a:moveTo>
                  <a:lnTo>
                    <a:pt x="1519835" y="0"/>
                  </a:lnTo>
                  <a:lnTo>
                    <a:pt x="1535261" y="123416"/>
                  </a:lnTo>
                  <a:lnTo>
                    <a:pt x="1562249" y="274228"/>
                  </a:lnTo>
                  <a:lnTo>
                    <a:pt x="1593999" y="423453"/>
                  </a:lnTo>
                  <a:lnTo>
                    <a:pt x="1635274" y="574266"/>
                  </a:lnTo>
                  <a:lnTo>
                    <a:pt x="1684486" y="723491"/>
                  </a:lnTo>
                  <a:lnTo>
                    <a:pt x="1744811" y="867953"/>
                  </a:lnTo>
                  <a:lnTo>
                    <a:pt x="1808311" y="1009241"/>
                  </a:lnTo>
                  <a:lnTo>
                    <a:pt x="1889274" y="1145766"/>
                  </a:lnTo>
                  <a:lnTo>
                    <a:pt x="1979761" y="1272766"/>
                  </a:lnTo>
                  <a:lnTo>
                    <a:pt x="2084536" y="1395003"/>
                  </a:lnTo>
                  <a:lnTo>
                    <a:pt x="2206774" y="1499778"/>
                  </a:lnTo>
                  <a:lnTo>
                    <a:pt x="2343299" y="1595028"/>
                  </a:lnTo>
                  <a:lnTo>
                    <a:pt x="2492524" y="1677578"/>
                  </a:lnTo>
                  <a:lnTo>
                    <a:pt x="2629049" y="1731553"/>
                  </a:lnTo>
                  <a:lnTo>
                    <a:pt x="2778274" y="1782353"/>
                  </a:lnTo>
                  <a:lnTo>
                    <a:pt x="2937024" y="1826803"/>
                  </a:lnTo>
                  <a:lnTo>
                    <a:pt x="3105299" y="1868078"/>
                  </a:lnTo>
                  <a:lnTo>
                    <a:pt x="3283099" y="1909353"/>
                  </a:lnTo>
                  <a:lnTo>
                    <a:pt x="3468837" y="1944278"/>
                  </a:lnTo>
                  <a:lnTo>
                    <a:pt x="3654574" y="1980791"/>
                  </a:lnTo>
                  <a:lnTo>
                    <a:pt x="3849837" y="2022066"/>
                  </a:lnTo>
                  <a:lnTo>
                    <a:pt x="4049861" y="2058578"/>
                  </a:lnTo>
                  <a:lnTo>
                    <a:pt x="4248299" y="2099853"/>
                  </a:lnTo>
                  <a:lnTo>
                    <a:pt x="4448324" y="2141128"/>
                  </a:lnTo>
                  <a:lnTo>
                    <a:pt x="4648349" y="2190341"/>
                  </a:lnTo>
                  <a:lnTo>
                    <a:pt x="4848374" y="2239553"/>
                  </a:lnTo>
                  <a:lnTo>
                    <a:pt x="5043637" y="2299878"/>
                  </a:lnTo>
                  <a:lnTo>
                    <a:pt x="5238899" y="2363378"/>
                  </a:lnTo>
                  <a:lnTo>
                    <a:pt x="5424637" y="2431641"/>
                  </a:lnTo>
                  <a:lnTo>
                    <a:pt x="5605612" y="2512603"/>
                  </a:lnTo>
                  <a:lnTo>
                    <a:pt x="5778649" y="2598328"/>
                  </a:lnTo>
                  <a:lnTo>
                    <a:pt x="5945337" y="2698341"/>
                  </a:lnTo>
                  <a:lnTo>
                    <a:pt x="6031060" y="2758698"/>
                  </a:lnTo>
                  <a:lnTo>
                    <a:pt x="6031060" y="6198779"/>
                  </a:lnTo>
                  <a:lnTo>
                    <a:pt x="6031060" y="6272673"/>
                  </a:lnTo>
                  <a:lnTo>
                    <a:pt x="6031060" y="6859179"/>
                  </a:lnTo>
                  <a:lnTo>
                    <a:pt x="5619580" y="6859179"/>
                  </a:lnTo>
                  <a:lnTo>
                    <a:pt x="5619580" y="6198779"/>
                  </a:lnTo>
                  <a:lnTo>
                    <a:pt x="5624456" y="6198779"/>
                  </a:lnTo>
                  <a:lnTo>
                    <a:pt x="5619899" y="6124166"/>
                  </a:lnTo>
                  <a:lnTo>
                    <a:pt x="5605612" y="5932078"/>
                  </a:lnTo>
                  <a:lnTo>
                    <a:pt x="5596087" y="5755866"/>
                  </a:lnTo>
                  <a:lnTo>
                    <a:pt x="5583387" y="5592353"/>
                  </a:lnTo>
                  <a:lnTo>
                    <a:pt x="5569099" y="5441541"/>
                  </a:lnTo>
                  <a:lnTo>
                    <a:pt x="5551637" y="5292316"/>
                  </a:lnTo>
                  <a:lnTo>
                    <a:pt x="5532587" y="5146266"/>
                  </a:lnTo>
                  <a:lnTo>
                    <a:pt x="5505599" y="5001803"/>
                  </a:lnTo>
                  <a:lnTo>
                    <a:pt x="5478612" y="4850991"/>
                  </a:lnTo>
                  <a:lnTo>
                    <a:pt x="5442099" y="4692241"/>
                  </a:lnTo>
                  <a:lnTo>
                    <a:pt x="5400825" y="4523966"/>
                  </a:lnTo>
                  <a:lnTo>
                    <a:pt x="5351612" y="4338228"/>
                  </a:lnTo>
                  <a:lnTo>
                    <a:pt x="5292874" y="4133441"/>
                  </a:lnTo>
                  <a:lnTo>
                    <a:pt x="5224611" y="3938178"/>
                  </a:lnTo>
                  <a:lnTo>
                    <a:pt x="5138887" y="3761966"/>
                  </a:lnTo>
                  <a:lnTo>
                    <a:pt x="5034111" y="3598453"/>
                  </a:lnTo>
                  <a:lnTo>
                    <a:pt x="4919811" y="3452403"/>
                  </a:lnTo>
                  <a:lnTo>
                    <a:pt x="4789637" y="3315878"/>
                  </a:lnTo>
                  <a:lnTo>
                    <a:pt x="4643587" y="3193641"/>
                  </a:lnTo>
                  <a:lnTo>
                    <a:pt x="4489599" y="3085691"/>
                  </a:lnTo>
                  <a:lnTo>
                    <a:pt x="4326087" y="2990441"/>
                  </a:lnTo>
                  <a:lnTo>
                    <a:pt x="4149874" y="2898366"/>
                  </a:lnTo>
                  <a:lnTo>
                    <a:pt x="3972074" y="2822166"/>
                  </a:lnTo>
                  <a:lnTo>
                    <a:pt x="3781574" y="2749141"/>
                  </a:lnTo>
                  <a:lnTo>
                    <a:pt x="3591074" y="2685641"/>
                  </a:lnTo>
                  <a:lnTo>
                    <a:pt x="3395811" y="2630078"/>
                  </a:lnTo>
                  <a:lnTo>
                    <a:pt x="3195787" y="2576103"/>
                  </a:lnTo>
                  <a:lnTo>
                    <a:pt x="2992587" y="2531653"/>
                  </a:lnTo>
                  <a:lnTo>
                    <a:pt x="2792561" y="2485616"/>
                  </a:lnTo>
                  <a:lnTo>
                    <a:pt x="2592536" y="2449103"/>
                  </a:lnTo>
                  <a:lnTo>
                    <a:pt x="2397274" y="2407828"/>
                  </a:lnTo>
                  <a:lnTo>
                    <a:pt x="2202011" y="2371316"/>
                  </a:lnTo>
                  <a:lnTo>
                    <a:pt x="2011511" y="2336391"/>
                  </a:lnTo>
                  <a:lnTo>
                    <a:pt x="1825774" y="2295116"/>
                  </a:lnTo>
                  <a:lnTo>
                    <a:pt x="1649561" y="2258603"/>
                  </a:lnTo>
                  <a:lnTo>
                    <a:pt x="1481286" y="2212566"/>
                  </a:lnTo>
                  <a:lnTo>
                    <a:pt x="1322536" y="2168116"/>
                  </a:lnTo>
                  <a:lnTo>
                    <a:pt x="1176486" y="2117316"/>
                  </a:lnTo>
                  <a:lnTo>
                    <a:pt x="1041549" y="2063341"/>
                  </a:lnTo>
                  <a:lnTo>
                    <a:pt x="900261" y="1985553"/>
                  </a:lnTo>
                  <a:lnTo>
                    <a:pt x="768499" y="1890303"/>
                  </a:lnTo>
                  <a:lnTo>
                    <a:pt x="655786" y="1782353"/>
                  </a:lnTo>
                  <a:lnTo>
                    <a:pt x="551011" y="1650591"/>
                  </a:lnTo>
                  <a:lnTo>
                    <a:pt x="455761" y="1514066"/>
                  </a:lnTo>
                  <a:lnTo>
                    <a:pt x="373211" y="1358491"/>
                  </a:lnTo>
                  <a:lnTo>
                    <a:pt x="301774" y="1199741"/>
                  </a:lnTo>
                  <a:lnTo>
                    <a:pt x="233511" y="1036228"/>
                  </a:lnTo>
                  <a:lnTo>
                    <a:pt x="177949" y="864778"/>
                  </a:lnTo>
                  <a:lnTo>
                    <a:pt x="128736" y="691741"/>
                  </a:lnTo>
                  <a:lnTo>
                    <a:pt x="87461" y="518703"/>
                  </a:lnTo>
                  <a:lnTo>
                    <a:pt x="55711" y="345666"/>
                  </a:lnTo>
                  <a:lnTo>
                    <a:pt x="23961" y="178978"/>
                  </a:lnTo>
                  <a:lnTo>
                    <a:pt x="1736" y="15466"/>
                  </a:lnTo>
                  <a:close/>
                </a:path>
              </a:pathLst>
            </a:custGeom>
            <a:solidFill>
              <a:srgbClr val="515147"/>
            </a:solidFill>
            <a:ln w="0">
              <a:solidFill>
                <a:srgbClr val="51514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4238625" y="1212849"/>
              <a:ext cx="3889375" cy="5586413"/>
            </a:xfrm>
            <a:custGeom>
              <a:avLst/>
              <a:gdLst>
                <a:gd name="T0" fmla="*/ 0 w 2450"/>
                <a:gd name="T1" fmla="*/ 0 h 3519"/>
                <a:gd name="T2" fmla="*/ 2450 w 2450"/>
                <a:gd name="T3" fmla="*/ 0 h 3519"/>
                <a:gd name="T4" fmla="*/ 2433 w 2450"/>
                <a:gd name="T5" fmla="*/ 289 h 3519"/>
                <a:gd name="T6" fmla="*/ 2404 w 2450"/>
                <a:gd name="T7" fmla="*/ 575 h 3519"/>
                <a:gd name="T8" fmla="*/ 2367 w 2450"/>
                <a:gd name="T9" fmla="*/ 861 h 3519"/>
                <a:gd name="T10" fmla="*/ 2321 w 2450"/>
                <a:gd name="T11" fmla="*/ 1144 h 3519"/>
                <a:gd name="T12" fmla="*/ 2272 w 2450"/>
                <a:gd name="T13" fmla="*/ 1425 h 3519"/>
                <a:gd name="T14" fmla="*/ 2215 w 2450"/>
                <a:gd name="T15" fmla="*/ 1696 h 3519"/>
                <a:gd name="T16" fmla="*/ 2152 w 2450"/>
                <a:gd name="T17" fmla="*/ 1962 h 3519"/>
                <a:gd name="T18" fmla="*/ 2090 w 2450"/>
                <a:gd name="T19" fmla="*/ 2223 h 3519"/>
                <a:gd name="T20" fmla="*/ 2021 w 2450"/>
                <a:gd name="T21" fmla="*/ 2469 h 3519"/>
                <a:gd name="T22" fmla="*/ 1952 w 2450"/>
                <a:gd name="T23" fmla="*/ 2706 h 3519"/>
                <a:gd name="T24" fmla="*/ 1881 w 2450"/>
                <a:gd name="T25" fmla="*/ 2929 h 3519"/>
                <a:gd name="T26" fmla="*/ 1812 w 2450"/>
                <a:gd name="T27" fmla="*/ 3141 h 3519"/>
                <a:gd name="T28" fmla="*/ 1744 w 2450"/>
                <a:gd name="T29" fmla="*/ 3336 h 3519"/>
                <a:gd name="T30" fmla="*/ 1678 w 2450"/>
                <a:gd name="T31" fmla="*/ 3510 h 3519"/>
                <a:gd name="T32" fmla="*/ 1426 w 2450"/>
                <a:gd name="T33" fmla="*/ 3516 h 3519"/>
                <a:gd name="T34" fmla="*/ 1178 w 2450"/>
                <a:gd name="T35" fmla="*/ 3519 h 3519"/>
                <a:gd name="T36" fmla="*/ 778 w 2450"/>
                <a:gd name="T37" fmla="*/ 3513 h 3519"/>
                <a:gd name="T38" fmla="*/ 712 w 2450"/>
                <a:gd name="T39" fmla="*/ 3339 h 3519"/>
                <a:gd name="T40" fmla="*/ 640 w 2450"/>
                <a:gd name="T41" fmla="*/ 3144 h 3519"/>
                <a:gd name="T42" fmla="*/ 572 w 2450"/>
                <a:gd name="T43" fmla="*/ 2932 h 3519"/>
                <a:gd name="T44" fmla="*/ 500 w 2450"/>
                <a:gd name="T45" fmla="*/ 2709 h 3519"/>
                <a:gd name="T46" fmla="*/ 432 w 2450"/>
                <a:gd name="T47" fmla="*/ 2472 h 3519"/>
                <a:gd name="T48" fmla="*/ 363 w 2450"/>
                <a:gd name="T49" fmla="*/ 2223 h 3519"/>
                <a:gd name="T50" fmla="*/ 300 w 2450"/>
                <a:gd name="T51" fmla="*/ 1965 h 3519"/>
                <a:gd name="T52" fmla="*/ 237 w 2450"/>
                <a:gd name="T53" fmla="*/ 1699 h 3519"/>
                <a:gd name="T54" fmla="*/ 180 w 2450"/>
                <a:gd name="T55" fmla="*/ 1425 h 3519"/>
                <a:gd name="T56" fmla="*/ 129 w 2450"/>
                <a:gd name="T57" fmla="*/ 1147 h 3519"/>
                <a:gd name="T58" fmla="*/ 86 w 2450"/>
                <a:gd name="T59" fmla="*/ 861 h 3519"/>
                <a:gd name="T60" fmla="*/ 49 w 2450"/>
                <a:gd name="T61" fmla="*/ 575 h 3519"/>
                <a:gd name="T62" fmla="*/ 20 w 2450"/>
                <a:gd name="T63" fmla="*/ 289 h 3519"/>
                <a:gd name="T64" fmla="*/ 0 w 2450"/>
                <a:gd name="T65" fmla="*/ 0 h 3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0" h="3519">
                  <a:moveTo>
                    <a:pt x="0" y="0"/>
                  </a:moveTo>
                  <a:lnTo>
                    <a:pt x="2450" y="0"/>
                  </a:lnTo>
                  <a:lnTo>
                    <a:pt x="2433" y="289"/>
                  </a:lnTo>
                  <a:lnTo>
                    <a:pt x="2404" y="575"/>
                  </a:lnTo>
                  <a:lnTo>
                    <a:pt x="2367" y="861"/>
                  </a:lnTo>
                  <a:lnTo>
                    <a:pt x="2321" y="1144"/>
                  </a:lnTo>
                  <a:lnTo>
                    <a:pt x="2272" y="1425"/>
                  </a:lnTo>
                  <a:lnTo>
                    <a:pt x="2215" y="1696"/>
                  </a:lnTo>
                  <a:lnTo>
                    <a:pt x="2152" y="1962"/>
                  </a:lnTo>
                  <a:lnTo>
                    <a:pt x="2090" y="2223"/>
                  </a:lnTo>
                  <a:lnTo>
                    <a:pt x="2021" y="2469"/>
                  </a:lnTo>
                  <a:lnTo>
                    <a:pt x="1952" y="2706"/>
                  </a:lnTo>
                  <a:lnTo>
                    <a:pt x="1881" y="2929"/>
                  </a:lnTo>
                  <a:lnTo>
                    <a:pt x="1812" y="3141"/>
                  </a:lnTo>
                  <a:lnTo>
                    <a:pt x="1744" y="3336"/>
                  </a:lnTo>
                  <a:lnTo>
                    <a:pt x="1678" y="3510"/>
                  </a:lnTo>
                  <a:lnTo>
                    <a:pt x="1426" y="3516"/>
                  </a:lnTo>
                  <a:lnTo>
                    <a:pt x="1178" y="3519"/>
                  </a:lnTo>
                  <a:lnTo>
                    <a:pt x="778" y="3513"/>
                  </a:lnTo>
                  <a:lnTo>
                    <a:pt x="712" y="3339"/>
                  </a:lnTo>
                  <a:lnTo>
                    <a:pt x="640" y="3144"/>
                  </a:lnTo>
                  <a:lnTo>
                    <a:pt x="572" y="2932"/>
                  </a:lnTo>
                  <a:lnTo>
                    <a:pt x="500" y="2709"/>
                  </a:lnTo>
                  <a:lnTo>
                    <a:pt x="432" y="2472"/>
                  </a:lnTo>
                  <a:lnTo>
                    <a:pt x="363" y="2223"/>
                  </a:lnTo>
                  <a:lnTo>
                    <a:pt x="300" y="1965"/>
                  </a:lnTo>
                  <a:lnTo>
                    <a:pt x="237" y="1699"/>
                  </a:lnTo>
                  <a:lnTo>
                    <a:pt x="180" y="1425"/>
                  </a:lnTo>
                  <a:lnTo>
                    <a:pt x="129" y="1147"/>
                  </a:lnTo>
                  <a:lnTo>
                    <a:pt x="86" y="861"/>
                  </a:lnTo>
                  <a:lnTo>
                    <a:pt x="49" y="575"/>
                  </a:lnTo>
                  <a:lnTo>
                    <a:pt x="20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1"/>
            </a:solidFill>
            <a:ln w="0">
              <a:solidFill>
                <a:srgbClr val="EAEAE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34175" y="1517649"/>
              <a:ext cx="1198563" cy="1416050"/>
            </a:xfrm>
            <a:custGeom>
              <a:avLst/>
              <a:gdLst>
                <a:gd name="T0" fmla="*/ 0 w 755"/>
                <a:gd name="T1" fmla="*/ 0 h 892"/>
                <a:gd name="T2" fmla="*/ 755 w 755"/>
                <a:gd name="T3" fmla="*/ 309 h 892"/>
                <a:gd name="T4" fmla="*/ 146 w 755"/>
                <a:gd name="T5" fmla="*/ 892 h 892"/>
                <a:gd name="T6" fmla="*/ 0 w 755"/>
                <a:gd name="T7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5" h="892">
                  <a:moveTo>
                    <a:pt x="0" y="0"/>
                  </a:moveTo>
                  <a:lnTo>
                    <a:pt x="755" y="309"/>
                  </a:lnTo>
                  <a:lnTo>
                    <a:pt x="146" y="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5AF"/>
            </a:solidFill>
            <a:ln w="0">
              <a:solidFill>
                <a:srgbClr val="C6C5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4392612" y="1508124"/>
              <a:ext cx="1203325" cy="1425575"/>
            </a:xfrm>
            <a:custGeom>
              <a:avLst/>
              <a:gdLst>
                <a:gd name="T0" fmla="*/ 758 w 758"/>
                <a:gd name="T1" fmla="*/ 0 h 898"/>
                <a:gd name="T2" fmla="*/ 643 w 758"/>
                <a:gd name="T3" fmla="*/ 898 h 898"/>
                <a:gd name="T4" fmla="*/ 0 w 758"/>
                <a:gd name="T5" fmla="*/ 315 h 898"/>
                <a:gd name="T6" fmla="*/ 758 w 758"/>
                <a:gd name="T7" fmla="*/ 0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8" h="898">
                  <a:moveTo>
                    <a:pt x="758" y="0"/>
                  </a:moveTo>
                  <a:lnTo>
                    <a:pt x="643" y="898"/>
                  </a:lnTo>
                  <a:lnTo>
                    <a:pt x="0" y="315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rgbClr val="C6C5AF"/>
            </a:solidFill>
            <a:ln w="0">
              <a:solidFill>
                <a:srgbClr val="C6C5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508625" y="1508124"/>
              <a:ext cx="1352550" cy="295275"/>
            </a:xfrm>
            <a:custGeom>
              <a:avLst/>
              <a:gdLst>
                <a:gd name="T0" fmla="*/ 55 w 852"/>
                <a:gd name="T1" fmla="*/ 0 h 186"/>
                <a:gd name="T2" fmla="*/ 795 w 852"/>
                <a:gd name="T3" fmla="*/ 0 h 186"/>
                <a:gd name="T4" fmla="*/ 852 w 852"/>
                <a:gd name="T5" fmla="*/ 186 h 186"/>
                <a:gd name="T6" fmla="*/ 0 w 852"/>
                <a:gd name="T7" fmla="*/ 180 h 186"/>
                <a:gd name="T8" fmla="*/ 55 w 852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2" h="186">
                  <a:moveTo>
                    <a:pt x="55" y="0"/>
                  </a:moveTo>
                  <a:lnTo>
                    <a:pt x="795" y="0"/>
                  </a:lnTo>
                  <a:lnTo>
                    <a:pt x="852" y="186"/>
                  </a:lnTo>
                  <a:lnTo>
                    <a:pt x="0" y="18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6C5AF"/>
            </a:solidFill>
            <a:ln w="0">
              <a:solidFill>
                <a:srgbClr val="C6C5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508625" y="1508124"/>
              <a:ext cx="87313" cy="322263"/>
            </a:xfrm>
            <a:custGeom>
              <a:avLst/>
              <a:gdLst>
                <a:gd name="T0" fmla="*/ 55 w 55"/>
                <a:gd name="T1" fmla="*/ 0 h 203"/>
                <a:gd name="T2" fmla="*/ 32 w 55"/>
                <a:gd name="T3" fmla="*/ 203 h 203"/>
                <a:gd name="T4" fmla="*/ 0 w 55"/>
                <a:gd name="T5" fmla="*/ 180 h 203"/>
                <a:gd name="T6" fmla="*/ 55 w 55"/>
                <a:gd name="T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203">
                  <a:moveTo>
                    <a:pt x="55" y="0"/>
                  </a:moveTo>
                  <a:lnTo>
                    <a:pt x="32" y="203"/>
                  </a:lnTo>
                  <a:lnTo>
                    <a:pt x="0" y="18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AAA88F"/>
            </a:solidFill>
            <a:ln w="0">
              <a:solidFill>
                <a:srgbClr val="AAA8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734175" y="1517649"/>
              <a:ext cx="127000" cy="330200"/>
            </a:xfrm>
            <a:custGeom>
              <a:avLst/>
              <a:gdLst>
                <a:gd name="T0" fmla="*/ 0 w 80"/>
                <a:gd name="T1" fmla="*/ 0 h 208"/>
                <a:gd name="T2" fmla="*/ 80 w 80"/>
                <a:gd name="T3" fmla="*/ 180 h 208"/>
                <a:gd name="T4" fmla="*/ 34 w 80"/>
                <a:gd name="T5" fmla="*/ 208 h 208"/>
                <a:gd name="T6" fmla="*/ 0 w 80"/>
                <a:gd name="T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208">
                  <a:moveTo>
                    <a:pt x="0" y="0"/>
                  </a:moveTo>
                  <a:lnTo>
                    <a:pt x="80" y="180"/>
                  </a:lnTo>
                  <a:lnTo>
                    <a:pt x="34" y="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88F"/>
            </a:solidFill>
            <a:ln w="0">
              <a:solidFill>
                <a:srgbClr val="AAA8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505450" y="2662237"/>
              <a:ext cx="1360488" cy="4205288"/>
            </a:xfrm>
            <a:custGeom>
              <a:avLst/>
              <a:gdLst>
                <a:gd name="T0" fmla="*/ 208 w 857"/>
                <a:gd name="T1" fmla="*/ 0 h 2606"/>
                <a:gd name="T2" fmla="*/ 680 w 857"/>
                <a:gd name="T3" fmla="*/ 0 h 2606"/>
                <a:gd name="T4" fmla="*/ 857 w 857"/>
                <a:gd name="T5" fmla="*/ 2365 h 2606"/>
                <a:gd name="T6" fmla="*/ 840 w 857"/>
                <a:gd name="T7" fmla="*/ 2600 h 2606"/>
                <a:gd name="T8" fmla="*/ 380 w 857"/>
                <a:gd name="T9" fmla="*/ 2606 h 2606"/>
                <a:gd name="T10" fmla="*/ 17 w 857"/>
                <a:gd name="T11" fmla="*/ 2603 h 2606"/>
                <a:gd name="T12" fmla="*/ 0 w 857"/>
                <a:gd name="T13" fmla="*/ 2365 h 2606"/>
                <a:gd name="T14" fmla="*/ 208 w 857"/>
                <a:gd name="T15" fmla="*/ 0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7" h="2606">
                  <a:moveTo>
                    <a:pt x="208" y="0"/>
                  </a:moveTo>
                  <a:lnTo>
                    <a:pt x="680" y="0"/>
                  </a:lnTo>
                  <a:lnTo>
                    <a:pt x="857" y="2365"/>
                  </a:lnTo>
                  <a:lnTo>
                    <a:pt x="840" y="2600"/>
                  </a:lnTo>
                  <a:lnTo>
                    <a:pt x="380" y="2606"/>
                  </a:lnTo>
                  <a:lnTo>
                    <a:pt x="17" y="2603"/>
                  </a:lnTo>
                  <a:lnTo>
                    <a:pt x="0" y="2365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4C4C4C"/>
            </a:solidFill>
            <a:ln w="0">
              <a:solidFill>
                <a:srgbClr val="4C4C4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840412" y="2662237"/>
              <a:ext cx="757238" cy="207963"/>
            </a:xfrm>
            <a:custGeom>
              <a:avLst/>
              <a:gdLst>
                <a:gd name="T0" fmla="*/ 469 w 477"/>
                <a:gd name="T1" fmla="*/ 0 h 131"/>
                <a:gd name="T2" fmla="*/ 477 w 477"/>
                <a:gd name="T3" fmla="*/ 131 h 131"/>
                <a:gd name="T4" fmla="*/ 0 w 477"/>
                <a:gd name="T5" fmla="*/ 8 h 131"/>
                <a:gd name="T6" fmla="*/ 469 w 477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7" h="131">
                  <a:moveTo>
                    <a:pt x="469" y="0"/>
                  </a:moveTo>
                  <a:lnTo>
                    <a:pt x="477" y="131"/>
                  </a:lnTo>
                  <a:lnTo>
                    <a:pt x="0" y="8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3A3A38"/>
            </a:solidFill>
            <a:ln w="0">
              <a:solidFill>
                <a:srgbClr val="3A3A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305425" y="1630362"/>
              <a:ext cx="1760538" cy="1044575"/>
            </a:xfrm>
            <a:custGeom>
              <a:avLst/>
              <a:gdLst>
                <a:gd name="T0" fmla="*/ 1109 w 1109"/>
                <a:gd name="T1" fmla="*/ 0 h 658"/>
                <a:gd name="T2" fmla="*/ 1046 w 1109"/>
                <a:gd name="T3" fmla="*/ 378 h 658"/>
                <a:gd name="T4" fmla="*/ 794 w 1109"/>
                <a:gd name="T5" fmla="*/ 658 h 658"/>
                <a:gd name="T6" fmla="*/ 337 w 1109"/>
                <a:gd name="T7" fmla="*/ 658 h 658"/>
                <a:gd name="T8" fmla="*/ 63 w 1109"/>
                <a:gd name="T9" fmla="*/ 378 h 658"/>
                <a:gd name="T10" fmla="*/ 0 w 1109"/>
                <a:gd name="T11" fmla="*/ 0 h 658"/>
                <a:gd name="T12" fmla="*/ 1109 w 1109"/>
                <a:gd name="T13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9" h="658">
                  <a:moveTo>
                    <a:pt x="1109" y="0"/>
                  </a:moveTo>
                  <a:lnTo>
                    <a:pt x="1046" y="378"/>
                  </a:lnTo>
                  <a:lnTo>
                    <a:pt x="794" y="658"/>
                  </a:lnTo>
                  <a:lnTo>
                    <a:pt x="337" y="658"/>
                  </a:lnTo>
                  <a:lnTo>
                    <a:pt x="63" y="378"/>
                  </a:lnTo>
                  <a:lnTo>
                    <a:pt x="0" y="0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4C4C4C"/>
            </a:solidFill>
            <a:ln w="0">
              <a:solidFill>
                <a:srgbClr val="4C4C4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3848100" y="854074"/>
              <a:ext cx="1747838" cy="1820863"/>
            </a:xfrm>
            <a:custGeom>
              <a:avLst/>
              <a:gdLst>
                <a:gd name="T0" fmla="*/ 346 w 1101"/>
                <a:gd name="T1" fmla="*/ 0 h 1147"/>
                <a:gd name="T2" fmla="*/ 1101 w 1101"/>
                <a:gd name="T3" fmla="*/ 412 h 1147"/>
                <a:gd name="T4" fmla="*/ 1009 w 1101"/>
                <a:gd name="T5" fmla="*/ 709 h 1147"/>
                <a:gd name="T6" fmla="*/ 929 w 1101"/>
                <a:gd name="T7" fmla="*/ 1147 h 1147"/>
                <a:gd name="T8" fmla="*/ 0 w 1101"/>
                <a:gd name="T9" fmla="*/ 478 h 1147"/>
                <a:gd name="T10" fmla="*/ 69 w 1101"/>
                <a:gd name="T11" fmla="*/ 383 h 1147"/>
                <a:gd name="T12" fmla="*/ 132 w 1101"/>
                <a:gd name="T13" fmla="*/ 297 h 1147"/>
                <a:gd name="T14" fmla="*/ 183 w 1101"/>
                <a:gd name="T15" fmla="*/ 226 h 1147"/>
                <a:gd name="T16" fmla="*/ 229 w 1101"/>
                <a:gd name="T17" fmla="*/ 163 h 1147"/>
                <a:gd name="T18" fmla="*/ 266 w 1101"/>
                <a:gd name="T19" fmla="*/ 114 h 1147"/>
                <a:gd name="T20" fmla="*/ 295 w 1101"/>
                <a:gd name="T21" fmla="*/ 71 h 1147"/>
                <a:gd name="T22" fmla="*/ 318 w 1101"/>
                <a:gd name="T23" fmla="*/ 40 h 1147"/>
                <a:gd name="T24" fmla="*/ 335 w 1101"/>
                <a:gd name="T25" fmla="*/ 17 h 1147"/>
                <a:gd name="T26" fmla="*/ 343 w 1101"/>
                <a:gd name="T27" fmla="*/ 6 h 1147"/>
                <a:gd name="T28" fmla="*/ 346 w 1101"/>
                <a:gd name="T29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1" h="1147">
                  <a:moveTo>
                    <a:pt x="346" y="0"/>
                  </a:moveTo>
                  <a:lnTo>
                    <a:pt x="1101" y="412"/>
                  </a:lnTo>
                  <a:lnTo>
                    <a:pt x="1009" y="709"/>
                  </a:lnTo>
                  <a:lnTo>
                    <a:pt x="929" y="1147"/>
                  </a:lnTo>
                  <a:lnTo>
                    <a:pt x="0" y="478"/>
                  </a:lnTo>
                  <a:lnTo>
                    <a:pt x="69" y="383"/>
                  </a:lnTo>
                  <a:lnTo>
                    <a:pt x="132" y="297"/>
                  </a:lnTo>
                  <a:lnTo>
                    <a:pt x="183" y="226"/>
                  </a:lnTo>
                  <a:lnTo>
                    <a:pt x="229" y="163"/>
                  </a:lnTo>
                  <a:lnTo>
                    <a:pt x="266" y="114"/>
                  </a:lnTo>
                  <a:lnTo>
                    <a:pt x="295" y="71"/>
                  </a:lnTo>
                  <a:lnTo>
                    <a:pt x="318" y="40"/>
                  </a:lnTo>
                  <a:lnTo>
                    <a:pt x="335" y="17"/>
                  </a:lnTo>
                  <a:lnTo>
                    <a:pt x="343" y="6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EAEAE1"/>
            </a:solidFill>
            <a:ln w="0">
              <a:solidFill>
                <a:srgbClr val="EAEAE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6729413" y="854074"/>
              <a:ext cx="1752600" cy="1820863"/>
            </a:xfrm>
            <a:custGeom>
              <a:avLst/>
              <a:gdLst>
                <a:gd name="T0" fmla="*/ 758 w 1104"/>
                <a:gd name="T1" fmla="*/ 0 h 1147"/>
                <a:gd name="T2" fmla="*/ 761 w 1104"/>
                <a:gd name="T3" fmla="*/ 6 h 1147"/>
                <a:gd name="T4" fmla="*/ 769 w 1104"/>
                <a:gd name="T5" fmla="*/ 17 h 1147"/>
                <a:gd name="T6" fmla="*/ 783 w 1104"/>
                <a:gd name="T7" fmla="*/ 40 h 1147"/>
                <a:gd name="T8" fmla="*/ 806 w 1104"/>
                <a:gd name="T9" fmla="*/ 71 h 1147"/>
                <a:gd name="T10" fmla="*/ 838 w 1104"/>
                <a:gd name="T11" fmla="*/ 114 h 1147"/>
                <a:gd name="T12" fmla="*/ 875 w 1104"/>
                <a:gd name="T13" fmla="*/ 163 h 1147"/>
                <a:gd name="T14" fmla="*/ 921 w 1104"/>
                <a:gd name="T15" fmla="*/ 226 h 1147"/>
                <a:gd name="T16" fmla="*/ 972 w 1104"/>
                <a:gd name="T17" fmla="*/ 297 h 1147"/>
                <a:gd name="T18" fmla="*/ 1035 w 1104"/>
                <a:gd name="T19" fmla="*/ 383 h 1147"/>
                <a:gd name="T20" fmla="*/ 1104 w 1104"/>
                <a:gd name="T21" fmla="*/ 478 h 1147"/>
                <a:gd name="T22" fmla="*/ 172 w 1104"/>
                <a:gd name="T23" fmla="*/ 1147 h 1147"/>
                <a:gd name="T24" fmla="*/ 95 w 1104"/>
                <a:gd name="T25" fmla="*/ 709 h 1147"/>
                <a:gd name="T26" fmla="*/ 0 w 1104"/>
                <a:gd name="T27" fmla="*/ 412 h 1147"/>
                <a:gd name="T28" fmla="*/ 758 w 1104"/>
                <a:gd name="T29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4" h="1147">
                  <a:moveTo>
                    <a:pt x="758" y="0"/>
                  </a:moveTo>
                  <a:lnTo>
                    <a:pt x="761" y="6"/>
                  </a:lnTo>
                  <a:lnTo>
                    <a:pt x="769" y="17"/>
                  </a:lnTo>
                  <a:lnTo>
                    <a:pt x="783" y="40"/>
                  </a:lnTo>
                  <a:lnTo>
                    <a:pt x="806" y="71"/>
                  </a:lnTo>
                  <a:lnTo>
                    <a:pt x="838" y="114"/>
                  </a:lnTo>
                  <a:lnTo>
                    <a:pt x="875" y="163"/>
                  </a:lnTo>
                  <a:lnTo>
                    <a:pt x="921" y="226"/>
                  </a:lnTo>
                  <a:lnTo>
                    <a:pt x="972" y="297"/>
                  </a:lnTo>
                  <a:lnTo>
                    <a:pt x="1035" y="383"/>
                  </a:lnTo>
                  <a:lnTo>
                    <a:pt x="1104" y="478"/>
                  </a:lnTo>
                  <a:lnTo>
                    <a:pt x="172" y="1147"/>
                  </a:lnTo>
                  <a:lnTo>
                    <a:pt x="95" y="709"/>
                  </a:lnTo>
                  <a:lnTo>
                    <a:pt x="0" y="412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rgbClr val="EAEAE1"/>
            </a:solidFill>
            <a:ln w="0">
              <a:solidFill>
                <a:srgbClr val="EAEAE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6729413" y="854074"/>
              <a:ext cx="1752600" cy="1362075"/>
            </a:xfrm>
            <a:custGeom>
              <a:avLst/>
              <a:gdLst>
                <a:gd name="T0" fmla="*/ 758 w 1104"/>
                <a:gd name="T1" fmla="*/ 0 h 858"/>
                <a:gd name="T2" fmla="*/ 761 w 1104"/>
                <a:gd name="T3" fmla="*/ 6 h 858"/>
                <a:gd name="T4" fmla="*/ 769 w 1104"/>
                <a:gd name="T5" fmla="*/ 17 h 858"/>
                <a:gd name="T6" fmla="*/ 783 w 1104"/>
                <a:gd name="T7" fmla="*/ 40 h 858"/>
                <a:gd name="T8" fmla="*/ 806 w 1104"/>
                <a:gd name="T9" fmla="*/ 71 h 858"/>
                <a:gd name="T10" fmla="*/ 838 w 1104"/>
                <a:gd name="T11" fmla="*/ 114 h 858"/>
                <a:gd name="T12" fmla="*/ 875 w 1104"/>
                <a:gd name="T13" fmla="*/ 166 h 858"/>
                <a:gd name="T14" fmla="*/ 921 w 1104"/>
                <a:gd name="T15" fmla="*/ 226 h 858"/>
                <a:gd name="T16" fmla="*/ 972 w 1104"/>
                <a:gd name="T17" fmla="*/ 297 h 858"/>
                <a:gd name="T18" fmla="*/ 1035 w 1104"/>
                <a:gd name="T19" fmla="*/ 383 h 858"/>
                <a:gd name="T20" fmla="*/ 1104 w 1104"/>
                <a:gd name="T21" fmla="*/ 478 h 858"/>
                <a:gd name="T22" fmla="*/ 578 w 1104"/>
                <a:gd name="T23" fmla="*/ 858 h 858"/>
                <a:gd name="T24" fmla="*/ 478 w 1104"/>
                <a:gd name="T25" fmla="*/ 827 h 858"/>
                <a:gd name="T26" fmla="*/ 383 w 1104"/>
                <a:gd name="T27" fmla="*/ 795 h 858"/>
                <a:gd name="T28" fmla="*/ 298 w 1104"/>
                <a:gd name="T29" fmla="*/ 761 h 858"/>
                <a:gd name="T30" fmla="*/ 206 w 1104"/>
                <a:gd name="T31" fmla="*/ 712 h 858"/>
                <a:gd name="T32" fmla="*/ 126 w 1104"/>
                <a:gd name="T33" fmla="*/ 652 h 858"/>
                <a:gd name="T34" fmla="*/ 55 w 1104"/>
                <a:gd name="T35" fmla="*/ 581 h 858"/>
                <a:gd name="T36" fmla="*/ 0 w 1104"/>
                <a:gd name="T37" fmla="*/ 412 h 858"/>
                <a:gd name="T38" fmla="*/ 758 w 1104"/>
                <a:gd name="T39" fmla="*/ 0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4" h="858">
                  <a:moveTo>
                    <a:pt x="758" y="0"/>
                  </a:moveTo>
                  <a:lnTo>
                    <a:pt x="761" y="6"/>
                  </a:lnTo>
                  <a:lnTo>
                    <a:pt x="769" y="17"/>
                  </a:lnTo>
                  <a:lnTo>
                    <a:pt x="783" y="40"/>
                  </a:lnTo>
                  <a:lnTo>
                    <a:pt x="806" y="71"/>
                  </a:lnTo>
                  <a:lnTo>
                    <a:pt x="838" y="114"/>
                  </a:lnTo>
                  <a:lnTo>
                    <a:pt x="875" y="166"/>
                  </a:lnTo>
                  <a:lnTo>
                    <a:pt x="921" y="226"/>
                  </a:lnTo>
                  <a:lnTo>
                    <a:pt x="972" y="297"/>
                  </a:lnTo>
                  <a:lnTo>
                    <a:pt x="1035" y="383"/>
                  </a:lnTo>
                  <a:lnTo>
                    <a:pt x="1104" y="478"/>
                  </a:lnTo>
                  <a:lnTo>
                    <a:pt x="578" y="858"/>
                  </a:lnTo>
                  <a:lnTo>
                    <a:pt x="478" y="827"/>
                  </a:lnTo>
                  <a:lnTo>
                    <a:pt x="383" y="795"/>
                  </a:lnTo>
                  <a:lnTo>
                    <a:pt x="298" y="761"/>
                  </a:lnTo>
                  <a:lnTo>
                    <a:pt x="206" y="712"/>
                  </a:lnTo>
                  <a:lnTo>
                    <a:pt x="126" y="652"/>
                  </a:lnTo>
                  <a:lnTo>
                    <a:pt x="55" y="581"/>
                  </a:lnTo>
                  <a:lnTo>
                    <a:pt x="0" y="412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rgbClr val="E0DBD3"/>
            </a:solidFill>
            <a:ln w="0">
              <a:solidFill>
                <a:srgbClr val="E0DBD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043738" y="1781174"/>
              <a:ext cx="2586038" cy="5076826"/>
            </a:xfrm>
            <a:custGeom>
              <a:avLst/>
              <a:gdLst>
                <a:gd name="T0" fmla="*/ 1197 w 1629"/>
                <a:gd name="T1" fmla="*/ 0 h 3152"/>
                <a:gd name="T2" fmla="*/ 1583 w 1629"/>
                <a:gd name="T3" fmla="*/ 881 h 3152"/>
                <a:gd name="T4" fmla="*/ 1177 w 1629"/>
                <a:gd name="T5" fmla="*/ 992 h 3152"/>
                <a:gd name="T6" fmla="*/ 1629 w 1629"/>
                <a:gd name="T7" fmla="*/ 1155 h 3152"/>
                <a:gd name="T8" fmla="*/ 420 w 1629"/>
                <a:gd name="T9" fmla="*/ 3132 h 3152"/>
                <a:gd name="T10" fmla="*/ 0 w 1629"/>
                <a:gd name="T11" fmla="*/ 3152 h 3152"/>
                <a:gd name="T12" fmla="*/ 1197 w 1629"/>
                <a:gd name="T13" fmla="*/ 0 h 3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9" h="3152">
                  <a:moveTo>
                    <a:pt x="1197" y="0"/>
                  </a:moveTo>
                  <a:lnTo>
                    <a:pt x="1583" y="881"/>
                  </a:lnTo>
                  <a:lnTo>
                    <a:pt x="1177" y="992"/>
                  </a:lnTo>
                  <a:lnTo>
                    <a:pt x="1629" y="1155"/>
                  </a:lnTo>
                  <a:lnTo>
                    <a:pt x="420" y="3132"/>
                  </a:lnTo>
                  <a:lnTo>
                    <a:pt x="0" y="3152"/>
                  </a:lnTo>
                  <a:lnTo>
                    <a:pt x="1197" y="0"/>
                  </a:lnTo>
                  <a:close/>
                </a:path>
              </a:pathLst>
            </a:custGeom>
            <a:solidFill>
              <a:srgbClr val="515147"/>
            </a:solidFill>
            <a:ln w="0">
              <a:solidFill>
                <a:srgbClr val="51514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2700337" y="1798636"/>
              <a:ext cx="2581275" cy="5059363"/>
            </a:xfrm>
            <a:custGeom>
              <a:avLst/>
              <a:gdLst>
                <a:gd name="T0" fmla="*/ 429 w 1626"/>
                <a:gd name="T1" fmla="*/ 0 h 3141"/>
                <a:gd name="T2" fmla="*/ 1626 w 1626"/>
                <a:gd name="T3" fmla="*/ 3141 h 3141"/>
                <a:gd name="T4" fmla="*/ 1209 w 1626"/>
                <a:gd name="T5" fmla="*/ 3124 h 3141"/>
                <a:gd name="T6" fmla="*/ 0 w 1626"/>
                <a:gd name="T7" fmla="*/ 1144 h 3141"/>
                <a:gd name="T8" fmla="*/ 449 w 1626"/>
                <a:gd name="T9" fmla="*/ 981 h 3141"/>
                <a:gd name="T10" fmla="*/ 46 w 1626"/>
                <a:gd name="T11" fmla="*/ 870 h 3141"/>
                <a:gd name="T12" fmla="*/ 429 w 1626"/>
                <a:gd name="T13" fmla="*/ 0 h 3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6" h="3141">
                  <a:moveTo>
                    <a:pt x="429" y="0"/>
                  </a:moveTo>
                  <a:lnTo>
                    <a:pt x="1626" y="3141"/>
                  </a:lnTo>
                  <a:lnTo>
                    <a:pt x="1209" y="3124"/>
                  </a:lnTo>
                  <a:lnTo>
                    <a:pt x="0" y="1144"/>
                  </a:lnTo>
                  <a:lnTo>
                    <a:pt x="449" y="981"/>
                  </a:lnTo>
                  <a:lnTo>
                    <a:pt x="46" y="87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515147"/>
            </a:solidFill>
            <a:ln w="0">
              <a:solidFill>
                <a:srgbClr val="51514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6661150" y="1166812"/>
              <a:ext cx="2768600" cy="5691188"/>
            </a:xfrm>
            <a:custGeom>
              <a:avLst/>
              <a:gdLst>
                <a:gd name="T0" fmla="*/ 941 w 1744"/>
                <a:gd name="T1" fmla="*/ 0 h 3545"/>
                <a:gd name="T2" fmla="*/ 1438 w 1744"/>
                <a:gd name="T3" fmla="*/ 387 h 3545"/>
                <a:gd name="T4" fmla="*/ 1704 w 1744"/>
                <a:gd name="T5" fmla="*/ 1245 h 3545"/>
                <a:gd name="T6" fmla="*/ 1307 w 1744"/>
                <a:gd name="T7" fmla="*/ 1385 h 3545"/>
                <a:gd name="T8" fmla="*/ 1744 w 1744"/>
                <a:gd name="T9" fmla="*/ 1568 h 3545"/>
                <a:gd name="T10" fmla="*/ 612 w 1744"/>
                <a:gd name="T11" fmla="*/ 3522 h 3545"/>
                <a:gd name="T12" fmla="*/ 306 w 1744"/>
                <a:gd name="T13" fmla="*/ 3536 h 3545"/>
                <a:gd name="T14" fmla="*/ 0 w 1744"/>
                <a:gd name="T15" fmla="*/ 3545 h 3545"/>
                <a:gd name="T16" fmla="*/ 941 w 1744"/>
                <a:gd name="T17" fmla="*/ 0 h 3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4" h="3545">
                  <a:moveTo>
                    <a:pt x="941" y="0"/>
                  </a:moveTo>
                  <a:lnTo>
                    <a:pt x="1438" y="387"/>
                  </a:lnTo>
                  <a:lnTo>
                    <a:pt x="1704" y="1245"/>
                  </a:lnTo>
                  <a:lnTo>
                    <a:pt x="1307" y="1385"/>
                  </a:lnTo>
                  <a:lnTo>
                    <a:pt x="1744" y="1568"/>
                  </a:lnTo>
                  <a:lnTo>
                    <a:pt x="612" y="3522"/>
                  </a:lnTo>
                  <a:lnTo>
                    <a:pt x="306" y="3536"/>
                  </a:lnTo>
                  <a:lnTo>
                    <a:pt x="0" y="3545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72726A"/>
            </a:solidFill>
            <a:ln w="0">
              <a:solidFill>
                <a:srgbClr val="72726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7864475" y="1166812"/>
              <a:ext cx="1311275" cy="1366838"/>
            </a:xfrm>
            <a:custGeom>
              <a:avLst/>
              <a:gdLst>
                <a:gd name="T0" fmla="*/ 183 w 826"/>
                <a:gd name="T1" fmla="*/ 0 h 861"/>
                <a:gd name="T2" fmla="*/ 680 w 826"/>
                <a:gd name="T3" fmla="*/ 387 h 861"/>
                <a:gd name="T4" fmla="*/ 826 w 826"/>
                <a:gd name="T5" fmla="*/ 861 h 861"/>
                <a:gd name="T6" fmla="*/ 612 w 826"/>
                <a:gd name="T7" fmla="*/ 816 h 861"/>
                <a:gd name="T8" fmla="*/ 400 w 826"/>
                <a:gd name="T9" fmla="*/ 776 h 861"/>
                <a:gd name="T10" fmla="*/ 194 w 826"/>
                <a:gd name="T11" fmla="*/ 736 h 861"/>
                <a:gd name="T12" fmla="*/ 0 w 826"/>
                <a:gd name="T13" fmla="*/ 693 h 861"/>
                <a:gd name="T14" fmla="*/ 183 w 826"/>
                <a:gd name="T15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6" h="861">
                  <a:moveTo>
                    <a:pt x="183" y="0"/>
                  </a:moveTo>
                  <a:lnTo>
                    <a:pt x="680" y="387"/>
                  </a:lnTo>
                  <a:lnTo>
                    <a:pt x="826" y="861"/>
                  </a:lnTo>
                  <a:lnTo>
                    <a:pt x="612" y="816"/>
                  </a:lnTo>
                  <a:lnTo>
                    <a:pt x="400" y="776"/>
                  </a:lnTo>
                  <a:lnTo>
                    <a:pt x="194" y="736"/>
                  </a:lnTo>
                  <a:lnTo>
                    <a:pt x="0" y="693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636358"/>
            </a:solidFill>
            <a:ln w="0">
              <a:solidFill>
                <a:srgbClr val="63635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2900362" y="1166812"/>
              <a:ext cx="2767013" cy="5691188"/>
            </a:xfrm>
            <a:custGeom>
              <a:avLst/>
              <a:gdLst>
                <a:gd name="T0" fmla="*/ 800 w 1743"/>
                <a:gd name="T1" fmla="*/ 0 h 3545"/>
                <a:gd name="T2" fmla="*/ 1743 w 1743"/>
                <a:gd name="T3" fmla="*/ 3545 h 3545"/>
                <a:gd name="T4" fmla="*/ 1438 w 1743"/>
                <a:gd name="T5" fmla="*/ 3539 h 3545"/>
                <a:gd name="T6" fmla="*/ 1132 w 1743"/>
                <a:gd name="T7" fmla="*/ 3525 h 3545"/>
                <a:gd name="T8" fmla="*/ 0 w 1743"/>
                <a:gd name="T9" fmla="*/ 1568 h 3545"/>
                <a:gd name="T10" fmla="*/ 434 w 1743"/>
                <a:gd name="T11" fmla="*/ 1385 h 3545"/>
                <a:gd name="T12" fmla="*/ 40 w 1743"/>
                <a:gd name="T13" fmla="*/ 1245 h 3545"/>
                <a:gd name="T14" fmla="*/ 303 w 1743"/>
                <a:gd name="T15" fmla="*/ 398 h 3545"/>
                <a:gd name="T16" fmla="*/ 800 w 1743"/>
                <a:gd name="T17" fmla="*/ 0 h 3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3" h="3545">
                  <a:moveTo>
                    <a:pt x="800" y="0"/>
                  </a:moveTo>
                  <a:lnTo>
                    <a:pt x="1743" y="3545"/>
                  </a:lnTo>
                  <a:lnTo>
                    <a:pt x="1438" y="3539"/>
                  </a:lnTo>
                  <a:lnTo>
                    <a:pt x="1132" y="3525"/>
                  </a:lnTo>
                  <a:lnTo>
                    <a:pt x="0" y="1568"/>
                  </a:lnTo>
                  <a:lnTo>
                    <a:pt x="434" y="1385"/>
                  </a:lnTo>
                  <a:lnTo>
                    <a:pt x="40" y="1245"/>
                  </a:lnTo>
                  <a:lnTo>
                    <a:pt x="303" y="398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72726A"/>
            </a:solidFill>
            <a:ln w="0">
              <a:solidFill>
                <a:srgbClr val="72726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자유형 33"/>
            <p:cNvSpPr>
              <a:spLocks/>
            </p:cNvSpPr>
            <p:nvPr/>
          </p:nvSpPr>
          <p:spPr bwMode="auto">
            <a:xfrm>
              <a:off x="3636106" y="0"/>
              <a:ext cx="5099553" cy="1630362"/>
            </a:xfrm>
            <a:custGeom>
              <a:avLst/>
              <a:gdLst>
                <a:gd name="connsiteX0" fmla="*/ 0 w 5099553"/>
                <a:gd name="connsiteY0" fmla="*/ 0 h 1630362"/>
                <a:gd name="connsiteX1" fmla="*/ 5099553 w 5099553"/>
                <a:gd name="connsiteY1" fmla="*/ 0 h 1630362"/>
                <a:gd name="connsiteX2" fmla="*/ 5049106 w 5099553"/>
                <a:gd name="connsiteY2" fmla="*/ 82550 h 1630362"/>
                <a:gd name="connsiteX3" fmla="*/ 4922106 w 5099553"/>
                <a:gd name="connsiteY3" fmla="*/ 273050 h 1630362"/>
                <a:gd name="connsiteX4" fmla="*/ 4777644 w 5099553"/>
                <a:gd name="connsiteY4" fmla="*/ 458787 h 1630362"/>
                <a:gd name="connsiteX5" fmla="*/ 4623657 w 5099553"/>
                <a:gd name="connsiteY5" fmla="*/ 631825 h 1630362"/>
                <a:gd name="connsiteX6" fmla="*/ 4455382 w 5099553"/>
                <a:gd name="connsiteY6" fmla="*/ 795337 h 1630362"/>
                <a:gd name="connsiteX7" fmla="*/ 4269644 w 5099553"/>
                <a:gd name="connsiteY7" fmla="*/ 944562 h 1630362"/>
                <a:gd name="connsiteX8" fmla="*/ 4069619 w 5099553"/>
                <a:gd name="connsiteY8" fmla="*/ 1085850 h 1630362"/>
                <a:gd name="connsiteX9" fmla="*/ 3855307 w 5099553"/>
                <a:gd name="connsiteY9" fmla="*/ 1212850 h 1630362"/>
                <a:gd name="connsiteX10" fmla="*/ 3629882 w 5099553"/>
                <a:gd name="connsiteY10" fmla="*/ 1325562 h 1630362"/>
                <a:gd name="connsiteX11" fmla="*/ 3383819 w 5099553"/>
                <a:gd name="connsiteY11" fmla="*/ 1425575 h 1630362"/>
                <a:gd name="connsiteX12" fmla="*/ 3125056 w 5099553"/>
                <a:gd name="connsiteY12" fmla="*/ 1512887 h 1630362"/>
                <a:gd name="connsiteX13" fmla="*/ 2844069 w 5099553"/>
                <a:gd name="connsiteY13" fmla="*/ 1581150 h 1630362"/>
                <a:gd name="connsiteX14" fmla="*/ 2548794 w 5099553"/>
                <a:gd name="connsiteY14" fmla="*/ 1630362 h 1630362"/>
                <a:gd name="connsiteX15" fmla="*/ 2253520 w 5099553"/>
                <a:gd name="connsiteY15" fmla="*/ 1581150 h 1630362"/>
                <a:gd name="connsiteX16" fmla="*/ 1977294 w 5099553"/>
                <a:gd name="connsiteY16" fmla="*/ 1512887 h 1630362"/>
                <a:gd name="connsiteX17" fmla="*/ 1713769 w 5099553"/>
                <a:gd name="connsiteY17" fmla="*/ 1425575 h 1630362"/>
                <a:gd name="connsiteX18" fmla="*/ 1469294 w 5099553"/>
                <a:gd name="connsiteY18" fmla="*/ 1325562 h 1630362"/>
                <a:gd name="connsiteX19" fmla="*/ 1242282 w 5099553"/>
                <a:gd name="connsiteY19" fmla="*/ 1212850 h 1630362"/>
                <a:gd name="connsiteX20" fmla="*/ 1029556 w 5099553"/>
                <a:gd name="connsiteY20" fmla="*/ 1085850 h 1630362"/>
                <a:gd name="connsiteX21" fmla="*/ 829531 w 5099553"/>
                <a:gd name="connsiteY21" fmla="*/ 944562 h 1630362"/>
                <a:gd name="connsiteX22" fmla="*/ 648556 w 5099553"/>
                <a:gd name="connsiteY22" fmla="*/ 795337 h 1630362"/>
                <a:gd name="connsiteX23" fmla="*/ 475519 w 5099553"/>
                <a:gd name="connsiteY23" fmla="*/ 631825 h 1630362"/>
                <a:gd name="connsiteX24" fmla="*/ 321531 w 5099553"/>
                <a:gd name="connsiteY24" fmla="*/ 458787 h 1630362"/>
                <a:gd name="connsiteX25" fmla="*/ 180244 w 5099553"/>
                <a:gd name="connsiteY25" fmla="*/ 273050 h 1630362"/>
                <a:gd name="connsiteX26" fmla="*/ 48481 w 5099553"/>
                <a:gd name="connsiteY26" fmla="*/ 82550 h 163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099553" h="1630362">
                  <a:moveTo>
                    <a:pt x="0" y="0"/>
                  </a:moveTo>
                  <a:lnTo>
                    <a:pt x="5099553" y="0"/>
                  </a:lnTo>
                  <a:lnTo>
                    <a:pt x="5049106" y="82550"/>
                  </a:lnTo>
                  <a:lnTo>
                    <a:pt x="4922106" y="273050"/>
                  </a:lnTo>
                  <a:lnTo>
                    <a:pt x="4777644" y="458787"/>
                  </a:lnTo>
                  <a:lnTo>
                    <a:pt x="4623657" y="631825"/>
                  </a:lnTo>
                  <a:lnTo>
                    <a:pt x="4455382" y="795337"/>
                  </a:lnTo>
                  <a:lnTo>
                    <a:pt x="4269644" y="944562"/>
                  </a:lnTo>
                  <a:lnTo>
                    <a:pt x="4069619" y="1085850"/>
                  </a:lnTo>
                  <a:lnTo>
                    <a:pt x="3855307" y="1212850"/>
                  </a:lnTo>
                  <a:lnTo>
                    <a:pt x="3629882" y="1325562"/>
                  </a:lnTo>
                  <a:lnTo>
                    <a:pt x="3383819" y="1425575"/>
                  </a:lnTo>
                  <a:lnTo>
                    <a:pt x="3125056" y="1512887"/>
                  </a:lnTo>
                  <a:lnTo>
                    <a:pt x="2844069" y="1581150"/>
                  </a:lnTo>
                  <a:lnTo>
                    <a:pt x="2548794" y="1630362"/>
                  </a:lnTo>
                  <a:lnTo>
                    <a:pt x="2253520" y="1581150"/>
                  </a:lnTo>
                  <a:lnTo>
                    <a:pt x="1977294" y="1512887"/>
                  </a:lnTo>
                  <a:lnTo>
                    <a:pt x="1713769" y="1425575"/>
                  </a:lnTo>
                  <a:lnTo>
                    <a:pt x="1469294" y="1325562"/>
                  </a:lnTo>
                  <a:lnTo>
                    <a:pt x="1242282" y="1212850"/>
                  </a:lnTo>
                  <a:lnTo>
                    <a:pt x="1029556" y="1085850"/>
                  </a:lnTo>
                  <a:lnTo>
                    <a:pt x="829531" y="944562"/>
                  </a:lnTo>
                  <a:lnTo>
                    <a:pt x="648556" y="795337"/>
                  </a:lnTo>
                  <a:lnTo>
                    <a:pt x="475519" y="631825"/>
                  </a:lnTo>
                  <a:lnTo>
                    <a:pt x="321531" y="458787"/>
                  </a:lnTo>
                  <a:lnTo>
                    <a:pt x="180244" y="273050"/>
                  </a:lnTo>
                  <a:lnTo>
                    <a:pt x="48481" y="82550"/>
                  </a:lnTo>
                  <a:close/>
                </a:path>
              </a:pathLst>
            </a:custGeom>
            <a:solidFill>
              <a:srgbClr val="DBB491"/>
            </a:solidFill>
            <a:ln w="0">
              <a:solidFill>
                <a:srgbClr val="DBB49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40"/>
            <p:cNvSpPr>
              <a:spLocks/>
            </p:cNvSpPr>
            <p:nvPr/>
          </p:nvSpPr>
          <p:spPr bwMode="auto">
            <a:xfrm>
              <a:off x="6184900" y="-10704"/>
              <a:ext cx="2557300" cy="1641066"/>
            </a:xfrm>
            <a:custGeom>
              <a:avLst/>
              <a:gdLst>
                <a:gd name="connsiteX0" fmla="*/ 1757404 w 2557300"/>
                <a:gd name="connsiteY0" fmla="*/ 0 h 1641066"/>
                <a:gd name="connsiteX1" fmla="*/ 2557300 w 2557300"/>
                <a:gd name="connsiteY1" fmla="*/ 0 h 1641066"/>
                <a:gd name="connsiteX2" fmla="*/ 2500312 w 2557300"/>
                <a:gd name="connsiteY2" fmla="*/ 93254 h 1641066"/>
                <a:gd name="connsiteX3" fmla="*/ 2373312 w 2557300"/>
                <a:gd name="connsiteY3" fmla="*/ 283754 h 1641066"/>
                <a:gd name="connsiteX4" fmla="*/ 2228850 w 2557300"/>
                <a:gd name="connsiteY4" fmla="*/ 469491 h 1641066"/>
                <a:gd name="connsiteX5" fmla="*/ 2074863 w 2557300"/>
                <a:gd name="connsiteY5" fmla="*/ 642529 h 1641066"/>
                <a:gd name="connsiteX6" fmla="*/ 1906588 w 2557300"/>
                <a:gd name="connsiteY6" fmla="*/ 806041 h 1641066"/>
                <a:gd name="connsiteX7" fmla="*/ 1720850 w 2557300"/>
                <a:gd name="connsiteY7" fmla="*/ 955266 h 1641066"/>
                <a:gd name="connsiteX8" fmla="*/ 1520825 w 2557300"/>
                <a:gd name="connsiteY8" fmla="*/ 1096554 h 1641066"/>
                <a:gd name="connsiteX9" fmla="*/ 1306513 w 2557300"/>
                <a:gd name="connsiteY9" fmla="*/ 1223554 h 1641066"/>
                <a:gd name="connsiteX10" fmla="*/ 1081088 w 2557300"/>
                <a:gd name="connsiteY10" fmla="*/ 1336266 h 1641066"/>
                <a:gd name="connsiteX11" fmla="*/ 835025 w 2557300"/>
                <a:gd name="connsiteY11" fmla="*/ 1436279 h 1641066"/>
                <a:gd name="connsiteX12" fmla="*/ 576263 w 2557300"/>
                <a:gd name="connsiteY12" fmla="*/ 1523591 h 1641066"/>
                <a:gd name="connsiteX13" fmla="*/ 295275 w 2557300"/>
                <a:gd name="connsiteY13" fmla="*/ 1591854 h 1641066"/>
                <a:gd name="connsiteX14" fmla="*/ 0 w 2557300"/>
                <a:gd name="connsiteY14" fmla="*/ 1641066 h 1641066"/>
                <a:gd name="connsiteX15" fmla="*/ 9526 w 2557300"/>
                <a:gd name="connsiteY15" fmla="*/ 1636304 h 1641066"/>
                <a:gd name="connsiteX16" fmla="*/ 41276 w 2557300"/>
                <a:gd name="connsiteY16" fmla="*/ 1631541 h 1641066"/>
                <a:gd name="connsiteX17" fmla="*/ 87313 w 2557300"/>
                <a:gd name="connsiteY17" fmla="*/ 1614079 h 1641066"/>
                <a:gd name="connsiteX18" fmla="*/ 153988 w 2557300"/>
                <a:gd name="connsiteY18" fmla="*/ 1587091 h 1641066"/>
                <a:gd name="connsiteX19" fmla="*/ 236538 w 2557300"/>
                <a:gd name="connsiteY19" fmla="*/ 1550579 h 1641066"/>
                <a:gd name="connsiteX20" fmla="*/ 331788 w 2557300"/>
                <a:gd name="connsiteY20" fmla="*/ 1499779 h 1641066"/>
                <a:gd name="connsiteX21" fmla="*/ 441325 w 2557300"/>
                <a:gd name="connsiteY21" fmla="*/ 1436279 h 1641066"/>
                <a:gd name="connsiteX22" fmla="*/ 558800 w 2557300"/>
                <a:gd name="connsiteY22" fmla="*/ 1355316 h 1641066"/>
                <a:gd name="connsiteX23" fmla="*/ 695325 w 2557300"/>
                <a:gd name="connsiteY23" fmla="*/ 1255304 h 1641066"/>
                <a:gd name="connsiteX24" fmla="*/ 835025 w 2557300"/>
                <a:gd name="connsiteY24" fmla="*/ 1133066 h 1641066"/>
                <a:gd name="connsiteX25" fmla="*/ 985838 w 2557300"/>
                <a:gd name="connsiteY25" fmla="*/ 991779 h 1641066"/>
                <a:gd name="connsiteX26" fmla="*/ 1144588 w 2557300"/>
                <a:gd name="connsiteY26" fmla="*/ 823504 h 1641066"/>
                <a:gd name="connsiteX27" fmla="*/ 1306513 w 2557300"/>
                <a:gd name="connsiteY27" fmla="*/ 633004 h 1641066"/>
                <a:gd name="connsiteX28" fmla="*/ 1474788 w 2557300"/>
                <a:gd name="connsiteY28" fmla="*/ 415516 h 1641066"/>
                <a:gd name="connsiteX29" fmla="*/ 1652588 w 2557300"/>
                <a:gd name="connsiteY29" fmla="*/ 169454 h 1641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557300" h="1641066">
                  <a:moveTo>
                    <a:pt x="1757404" y="0"/>
                  </a:moveTo>
                  <a:lnTo>
                    <a:pt x="2557300" y="0"/>
                  </a:lnTo>
                  <a:lnTo>
                    <a:pt x="2500312" y="93254"/>
                  </a:lnTo>
                  <a:lnTo>
                    <a:pt x="2373312" y="283754"/>
                  </a:lnTo>
                  <a:lnTo>
                    <a:pt x="2228850" y="469491"/>
                  </a:lnTo>
                  <a:lnTo>
                    <a:pt x="2074863" y="642529"/>
                  </a:lnTo>
                  <a:lnTo>
                    <a:pt x="1906588" y="806041"/>
                  </a:lnTo>
                  <a:lnTo>
                    <a:pt x="1720850" y="955266"/>
                  </a:lnTo>
                  <a:lnTo>
                    <a:pt x="1520825" y="1096554"/>
                  </a:lnTo>
                  <a:lnTo>
                    <a:pt x="1306513" y="1223554"/>
                  </a:lnTo>
                  <a:lnTo>
                    <a:pt x="1081088" y="1336266"/>
                  </a:lnTo>
                  <a:lnTo>
                    <a:pt x="835025" y="1436279"/>
                  </a:lnTo>
                  <a:lnTo>
                    <a:pt x="576263" y="1523591"/>
                  </a:lnTo>
                  <a:lnTo>
                    <a:pt x="295275" y="1591854"/>
                  </a:lnTo>
                  <a:lnTo>
                    <a:pt x="0" y="1641066"/>
                  </a:lnTo>
                  <a:lnTo>
                    <a:pt x="9526" y="1636304"/>
                  </a:lnTo>
                  <a:lnTo>
                    <a:pt x="41276" y="1631541"/>
                  </a:lnTo>
                  <a:lnTo>
                    <a:pt x="87313" y="1614079"/>
                  </a:lnTo>
                  <a:lnTo>
                    <a:pt x="153988" y="1587091"/>
                  </a:lnTo>
                  <a:lnTo>
                    <a:pt x="236538" y="1550579"/>
                  </a:lnTo>
                  <a:lnTo>
                    <a:pt x="331788" y="1499779"/>
                  </a:lnTo>
                  <a:lnTo>
                    <a:pt x="441325" y="1436279"/>
                  </a:lnTo>
                  <a:lnTo>
                    <a:pt x="558800" y="1355316"/>
                  </a:lnTo>
                  <a:lnTo>
                    <a:pt x="695325" y="1255304"/>
                  </a:lnTo>
                  <a:lnTo>
                    <a:pt x="835025" y="1133066"/>
                  </a:lnTo>
                  <a:lnTo>
                    <a:pt x="985838" y="991779"/>
                  </a:lnTo>
                  <a:lnTo>
                    <a:pt x="1144588" y="823504"/>
                  </a:lnTo>
                  <a:lnTo>
                    <a:pt x="1306513" y="633004"/>
                  </a:lnTo>
                  <a:lnTo>
                    <a:pt x="1474788" y="415516"/>
                  </a:lnTo>
                  <a:lnTo>
                    <a:pt x="1652588" y="169454"/>
                  </a:lnTo>
                  <a:close/>
                </a:path>
              </a:pathLst>
            </a:custGeom>
            <a:solidFill>
              <a:srgbClr val="CCA483"/>
            </a:solidFill>
            <a:ln w="0">
              <a:solidFill>
                <a:srgbClr val="CCA48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자유형 61"/>
            <p:cNvSpPr>
              <a:spLocks/>
            </p:cNvSpPr>
            <p:nvPr/>
          </p:nvSpPr>
          <p:spPr bwMode="auto">
            <a:xfrm>
              <a:off x="5277276" y="-10704"/>
              <a:ext cx="1762272" cy="818740"/>
            </a:xfrm>
            <a:custGeom>
              <a:avLst/>
              <a:gdLst>
                <a:gd name="connsiteX0" fmla="*/ 31898 w 1762272"/>
                <a:gd name="connsiteY0" fmla="*/ 0 h 818740"/>
                <a:gd name="connsiteX1" fmla="*/ 1730375 w 1762272"/>
                <a:gd name="connsiteY1" fmla="*/ 0 h 818740"/>
                <a:gd name="connsiteX2" fmla="*/ 1744381 w 1762272"/>
                <a:gd name="connsiteY2" fmla="*/ 38800 h 818740"/>
                <a:gd name="connsiteX3" fmla="*/ 1757799 w 1762272"/>
                <a:gd name="connsiteY3" fmla="*/ 103133 h 818740"/>
                <a:gd name="connsiteX4" fmla="*/ 1762272 w 1762272"/>
                <a:gd name="connsiteY4" fmla="*/ 169849 h 818740"/>
                <a:gd name="connsiteX5" fmla="*/ 1757799 w 1762272"/>
                <a:gd name="connsiteY5" fmla="*/ 236565 h 818740"/>
                <a:gd name="connsiteX6" fmla="*/ 1744381 w 1762272"/>
                <a:gd name="connsiteY6" fmla="*/ 300104 h 818740"/>
                <a:gd name="connsiteX7" fmla="*/ 1722017 w 1762272"/>
                <a:gd name="connsiteY7" fmla="*/ 362054 h 818740"/>
                <a:gd name="connsiteX8" fmla="*/ 1694062 w 1762272"/>
                <a:gd name="connsiteY8" fmla="*/ 422416 h 818740"/>
                <a:gd name="connsiteX9" fmla="*/ 1656044 w 1762272"/>
                <a:gd name="connsiteY9" fmla="*/ 478807 h 818740"/>
                <a:gd name="connsiteX10" fmla="*/ 1611316 w 1762272"/>
                <a:gd name="connsiteY10" fmla="*/ 532021 h 818740"/>
                <a:gd name="connsiteX11" fmla="*/ 1560997 w 1762272"/>
                <a:gd name="connsiteY11" fmla="*/ 582852 h 818740"/>
                <a:gd name="connsiteX12" fmla="*/ 1503970 w 1762272"/>
                <a:gd name="connsiteY12" fmla="*/ 628918 h 818740"/>
                <a:gd name="connsiteX13" fmla="*/ 1441351 w 1762272"/>
                <a:gd name="connsiteY13" fmla="*/ 669424 h 818740"/>
                <a:gd name="connsiteX14" fmla="*/ 1374259 w 1762272"/>
                <a:gd name="connsiteY14" fmla="*/ 707547 h 818740"/>
                <a:gd name="connsiteX15" fmla="*/ 1300459 w 1762272"/>
                <a:gd name="connsiteY15" fmla="*/ 740111 h 818740"/>
                <a:gd name="connsiteX16" fmla="*/ 1224421 w 1762272"/>
                <a:gd name="connsiteY16" fmla="*/ 767115 h 818740"/>
                <a:gd name="connsiteX17" fmla="*/ 1142793 w 1762272"/>
                <a:gd name="connsiteY17" fmla="*/ 789353 h 818740"/>
                <a:gd name="connsiteX18" fmla="*/ 1058929 w 1762272"/>
                <a:gd name="connsiteY18" fmla="*/ 805238 h 818740"/>
                <a:gd name="connsiteX19" fmla="*/ 970592 w 1762272"/>
                <a:gd name="connsiteY19" fmla="*/ 814769 h 818740"/>
                <a:gd name="connsiteX20" fmla="*/ 881136 w 1762272"/>
                <a:gd name="connsiteY20" fmla="*/ 818740 h 818740"/>
                <a:gd name="connsiteX21" fmla="*/ 791681 w 1762272"/>
                <a:gd name="connsiteY21" fmla="*/ 814769 h 818740"/>
                <a:gd name="connsiteX22" fmla="*/ 703344 w 1762272"/>
                <a:gd name="connsiteY22" fmla="*/ 805238 h 818740"/>
                <a:gd name="connsiteX23" fmla="*/ 619479 w 1762272"/>
                <a:gd name="connsiteY23" fmla="*/ 789353 h 818740"/>
                <a:gd name="connsiteX24" fmla="*/ 537851 w 1762272"/>
                <a:gd name="connsiteY24" fmla="*/ 767115 h 818740"/>
                <a:gd name="connsiteX25" fmla="*/ 461814 w 1762272"/>
                <a:gd name="connsiteY25" fmla="*/ 740111 h 818740"/>
                <a:gd name="connsiteX26" fmla="*/ 388013 w 1762272"/>
                <a:gd name="connsiteY26" fmla="*/ 707547 h 818740"/>
                <a:gd name="connsiteX27" fmla="*/ 320922 w 1762272"/>
                <a:gd name="connsiteY27" fmla="*/ 669424 h 818740"/>
                <a:gd name="connsiteX28" fmla="*/ 258303 w 1762272"/>
                <a:gd name="connsiteY28" fmla="*/ 628918 h 818740"/>
                <a:gd name="connsiteX29" fmla="*/ 201275 w 1762272"/>
                <a:gd name="connsiteY29" fmla="*/ 582852 h 818740"/>
                <a:gd name="connsiteX30" fmla="*/ 150956 w 1762272"/>
                <a:gd name="connsiteY30" fmla="*/ 532021 h 818740"/>
                <a:gd name="connsiteX31" fmla="*/ 106229 w 1762272"/>
                <a:gd name="connsiteY31" fmla="*/ 478807 h 818740"/>
                <a:gd name="connsiteX32" fmla="*/ 70446 w 1762272"/>
                <a:gd name="connsiteY32" fmla="*/ 422416 h 818740"/>
                <a:gd name="connsiteX33" fmla="*/ 40255 w 1762272"/>
                <a:gd name="connsiteY33" fmla="*/ 362054 h 818740"/>
                <a:gd name="connsiteX34" fmla="*/ 17891 w 1762272"/>
                <a:gd name="connsiteY34" fmla="*/ 300104 h 818740"/>
                <a:gd name="connsiteX35" fmla="*/ 4473 w 1762272"/>
                <a:gd name="connsiteY35" fmla="*/ 236565 h 818740"/>
                <a:gd name="connsiteX36" fmla="*/ 0 w 1762272"/>
                <a:gd name="connsiteY36" fmla="*/ 169849 h 818740"/>
                <a:gd name="connsiteX37" fmla="*/ 4473 w 1762272"/>
                <a:gd name="connsiteY37" fmla="*/ 103133 h 818740"/>
                <a:gd name="connsiteX38" fmla="*/ 17891 w 1762272"/>
                <a:gd name="connsiteY38" fmla="*/ 38800 h 818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62272" h="818740">
                  <a:moveTo>
                    <a:pt x="31898" y="0"/>
                  </a:moveTo>
                  <a:lnTo>
                    <a:pt x="1730375" y="0"/>
                  </a:lnTo>
                  <a:lnTo>
                    <a:pt x="1744381" y="38800"/>
                  </a:lnTo>
                  <a:lnTo>
                    <a:pt x="1757799" y="103133"/>
                  </a:lnTo>
                  <a:lnTo>
                    <a:pt x="1762272" y="169849"/>
                  </a:lnTo>
                  <a:lnTo>
                    <a:pt x="1757799" y="236565"/>
                  </a:lnTo>
                  <a:lnTo>
                    <a:pt x="1744381" y="300104"/>
                  </a:lnTo>
                  <a:lnTo>
                    <a:pt x="1722017" y="362054"/>
                  </a:lnTo>
                  <a:lnTo>
                    <a:pt x="1694062" y="422416"/>
                  </a:lnTo>
                  <a:lnTo>
                    <a:pt x="1656044" y="478807"/>
                  </a:lnTo>
                  <a:lnTo>
                    <a:pt x="1611316" y="532021"/>
                  </a:lnTo>
                  <a:lnTo>
                    <a:pt x="1560997" y="582852"/>
                  </a:lnTo>
                  <a:lnTo>
                    <a:pt x="1503970" y="628918"/>
                  </a:lnTo>
                  <a:lnTo>
                    <a:pt x="1441351" y="669424"/>
                  </a:lnTo>
                  <a:lnTo>
                    <a:pt x="1374259" y="707547"/>
                  </a:lnTo>
                  <a:lnTo>
                    <a:pt x="1300459" y="740111"/>
                  </a:lnTo>
                  <a:lnTo>
                    <a:pt x="1224421" y="767115"/>
                  </a:lnTo>
                  <a:lnTo>
                    <a:pt x="1142793" y="789353"/>
                  </a:lnTo>
                  <a:lnTo>
                    <a:pt x="1058929" y="805238"/>
                  </a:lnTo>
                  <a:lnTo>
                    <a:pt x="970592" y="814769"/>
                  </a:lnTo>
                  <a:lnTo>
                    <a:pt x="881136" y="818740"/>
                  </a:lnTo>
                  <a:lnTo>
                    <a:pt x="791681" y="814769"/>
                  </a:lnTo>
                  <a:lnTo>
                    <a:pt x="703344" y="805238"/>
                  </a:lnTo>
                  <a:lnTo>
                    <a:pt x="619479" y="789353"/>
                  </a:lnTo>
                  <a:lnTo>
                    <a:pt x="537851" y="767115"/>
                  </a:lnTo>
                  <a:lnTo>
                    <a:pt x="461814" y="740111"/>
                  </a:lnTo>
                  <a:lnTo>
                    <a:pt x="388013" y="707547"/>
                  </a:lnTo>
                  <a:lnTo>
                    <a:pt x="320922" y="669424"/>
                  </a:lnTo>
                  <a:lnTo>
                    <a:pt x="258303" y="628918"/>
                  </a:lnTo>
                  <a:lnTo>
                    <a:pt x="201275" y="582852"/>
                  </a:lnTo>
                  <a:lnTo>
                    <a:pt x="150956" y="532021"/>
                  </a:lnTo>
                  <a:lnTo>
                    <a:pt x="106229" y="478807"/>
                  </a:lnTo>
                  <a:lnTo>
                    <a:pt x="70446" y="422416"/>
                  </a:lnTo>
                  <a:lnTo>
                    <a:pt x="40255" y="362054"/>
                  </a:lnTo>
                  <a:lnTo>
                    <a:pt x="17891" y="300104"/>
                  </a:lnTo>
                  <a:lnTo>
                    <a:pt x="4473" y="236565"/>
                  </a:lnTo>
                  <a:lnTo>
                    <a:pt x="0" y="169849"/>
                  </a:lnTo>
                  <a:lnTo>
                    <a:pt x="4473" y="103133"/>
                  </a:lnTo>
                  <a:lnTo>
                    <a:pt x="17891" y="38800"/>
                  </a:lnTo>
                  <a:close/>
                </a:path>
              </a:pathLst>
            </a:custGeom>
            <a:solidFill>
              <a:srgbClr val="802D40"/>
            </a:solidFill>
            <a:ln w="0">
              <a:solidFill>
                <a:srgbClr val="802D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25"/>
            <p:cNvSpPr>
              <a:spLocks/>
            </p:cNvSpPr>
            <p:nvPr/>
          </p:nvSpPr>
          <p:spPr bwMode="auto">
            <a:xfrm>
              <a:off x="5568006" y="250823"/>
              <a:ext cx="1180812" cy="557213"/>
            </a:xfrm>
            <a:custGeom>
              <a:avLst/>
              <a:gdLst>
                <a:gd name="T0" fmla="*/ 528 w 1057"/>
                <a:gd name="T1" fmla="*/ 0 h 703"/>
                <a:gd name="T2" fmla="*/ 593 w 1057"/>
                <a:gd name="T3" fmla="*/ 4 h 703"/>
                <a:gd name="T4" fmla="*/ 658 w 1057"/>
                <a:gd name="T5" fmla="*/ 15 h 703"/>
                <a:gd name="T6" fmla="*/ 718 w 1057"/>
                <a:gd name="T7" fmla="*/ 32 h 703"/>
                <a:gd name="T8" fmla="*/ 775 w 1057"/>
                <a:gd name="T9" fmla="*/ 57 h 703"/>
                <a:gd name="T10" fmla="*/ 828 w 1057"/>
                <a:gd name="T11" fmla="*/ 86 h 703"/>
                <a:gd name="T12" fmla="*/ 877 w 1057"/>
                <a:gd name="T13" fmla="*/ 122 h 703"/>
                <a:gd name="T14" fmla="*/ 921 w 1057"/>
                <a:gd name="T15" fmla="*/ 161 h 703"/>
                <a:gd name="T16" fmla="*/ 959 w 1057"/>
                <a:gd name="T17" fmla="*/ 206 h 703"/>
                <a:gd name="T18" fmla="*/ 991 w 1057"/>
                <a:gd name="T19" fmla="*/ 254 h 703"/>
                <a:gd name="T20" fmla="*/ 1018 w 1057"/>
                <a:gd name="T21" fmla="*/ 307 h 703"/>
                <a:gd name="T22" fmla="*/ 1037 w 1057"/>
                <a:gd name="T23" fmla="*/ 362 h 703"/>
                <a:gd name="T24" fmla="*/ 1049 w 1057"/>
                <a:gd name="T25" fmla="*/ 420 h 703"/>
                <a:gd name="T26" fmla="*/ 1053 w 1057"/>
                <a:gd name="T27" fmla="*/ 480 h 703"/>
                <a:gd name="T28" fmla="*/ 1057 w 1057"/>
                <a:gd name="T29" fmla="*/ 489 h 703"/>
                <a:gd name="T30" fmla="*/ 1002 w 1057"/>
                <a:gd name="T31" fmla="*/ 537 h 703"/>
                <a:gd name="T32" fmla="*/ 945 w 1057"/>
                <a:gd name="T33" fmla="*/ 579 h 703"/>
                <a:gd name="T34" fmla="*/ 882 w 1057"/>
                <a:gd name="T35" fmla="*/ 615 h 703"/>
                <a:gd name="T36" fmla="*/ 816 w 1057"/>
                <a:gd name="T37" fmla="*/ 645 h 703"/>
                <a:gd name="T38" fmla="*/ 748 w 1057"/>
                <a:gd name="T39" fmla="*/ 670 h 703"/>
                <a:gd name="T40" fmla="*/ 678 w 1057"/>
                <a:gd name="T41" fmla="*/ 687 h 703"/>
                <a:gd name="T42" fmla="*/ 603 w 1057"/>
                <a:gd name="T43" fmla="*/ 699 h 703"/>
                <a:gd name="T44" fmla="*/ 528 w 1057"/>
                <a:gd name="T45" fmla="*/ 703 h 703"/>
                <a:gd name="T46" fmla="*/ 453 w 1057"/>
                <a:gd name="T47" fmla="*/ 699 h 703"/>
                <a:gd name="T48" fmla="*/ 380 w 1057"/>
                <a:gd name="T49" fmla="*/ 687 h 703"/>
                <a:gd name="T50" fmla="*/ 309 w 1057"/>
                <a:gd name="T51" fmla="*/ 670 h 703"/>
                <a:gd name="T52" fmla="*/ 241 w 1057"/>
                <a:gd name="T53" fmla="*/ 646 h 703"/>
                <a:gd name="T54" fmla="*/ 175 w 1057"/>
                <a:gd name="T55" fmla="*/ 616 h 703"/>
                <a:gd name="T56" fmla="*/ 114 w 1057"/>
                <a:gd name="T57" fmla="*/ 580 h 703"/>
                <a:gd name="T58" fmla="*/ 55 w 1057"/>
                <a:gd name="T59" fmla="*/ 538 h 703"/>
                <a:gd name="T60" fmla="*/ 0 w 1057"/>
                <a:gd name="T61" fmla="*/ 492 h 703"/>
                <a:gd name="T62" fmla="*/ 3 w 1057"/>
                <a:gd name="T63" fmla="*/ 480 h 703"/>
                <a:gd name="T64" fmla="*/ 7 w 1057"/>
                <a:gd name="T65" fmla="*/ 420 h 703"/>
                <a:gd name="T66" fmla="*/ 19 w 1057"/>
                <a:gd name="T67" fmla="*/ 362 h 703"/>
                <a:gd name="T68" fmla="*/ 38 w 1057"/>
                <a:gd name="T69" fmla="*/ 307 h 703"/>
                <a:gd name="T70" fmla="*/ 64 w 1057"/>
                <a:gd name="T71" fmla="*/ 254 h 703"/>
                <a:gd name="T72" fmla="*/ 96 w 1057"/>
                <a:gd name="T73" fmla="*/ 206 h 703"/>
                <a:gd name="T74" fmla="*/ 135 w 1057"/>
                <a:gd name="T75" fmla="*/ 161 h 703"/>
                <a:gd name="T76" fmla="*/ 179 w 1057"/>
                <a:gd name="T77" fmla="*/ 122 h 703"/>
                <a:gd name="T78" fmla="*/ 227 w 1057"/>
                <a:gd name="T79" fmla="*/ 86 h 703"/>
                <a:gd name="T80" fmla="*/ 281 w 1057"/>
                <a:gd name="T81" fmla="*/ 57 h 703"/>
                <a:gd name="T82" fmla="*/ 338 w 1057"/>
                <a:gd name="T83" fmla="*/ 32 h 703"/>
                <a:gd name="T84" fmla="*/ 398 w 1057"/>
                <a:gd name="T85" fmla="*/ 15 h 703"/>
                <a:gd name="T86" fmla="*/ 462 w 1057"/>
                <a:gd name="T87" fmla="*/ 4 h 703"/>
                <a:gd name="T88" fmla="*/ 528 w 1057"/>
                <a:gd name="T89" fmla="*/ 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57" h="703">
                  <a:moveTo>
                    <a:pt x="528" y="0"/>
                  </a:moveTo>
                  <a:lnTo>
                    <a:pt x="593" y="4"/>
                  </a:lnTo>
                  <a:lnTo>
                    <a:pt x="658" y="15"/>
                  </a:lnTo>
                  <a:lnTo>
                    <a:pt x="718" y="32"/>
                  </a:lnTo>
                  <a:lnTo>
                    <a:pt x="775" y="57"/>
                  </a:lnTo>
                  <a:lnTo>
                    <a:pt x="828" y="86"/>
                  </a:lnTo>
                  <a:lnTo>
                    <a:pt x="877" y="122"/>
                  </a:lnTo>
                  <a:lnTo>
                    <a:pt x="921" y="161"/>
                  </a:lnTo>
                  <a:lnTo>
                    <a:pt x="959" y="206"/>
                  </a:lnTo>
                  <a:lnTo>
                    <a:pt x="991" y="254"/>
                  </a:lnTo>
                  <a:lnTo>
                    <a:pt x="1018" y="307"/>
                  </a:lnTo>
                  <a:lnTo>
                    <a:pt x="1037" y="362"/>
                  </a:lnTo>
                  <a:lnTo>
                    <a:pt x="1049" y="420"/>
                  </a:lnTo>
                  <a:lnTo>
                    <a:pt x="1053" y="480"/>
                  </a:lnTo>
                  <a:lnTo>
                    <a:pt x="1057" y="489"/>
                  </a:lnTo>
                  <a:lnTo>
                    <a:pt x="1002" y="537"/>
                  </a:lnTo>
                  <a:lnTo>
                    <a:pt x="945" y="579"/>
                  </a:lnTo>
                  <a:lnTo>
                    <a:pt x="882" y="615"/>
                  </a:lnTo>
                  <a:lnTo>
                    <a:pt x="816" y="645"/>
                  </a:lnTo>
                  <a:lnTo>
                    <a:pt x="748" y="670"/>
                  </a:lnTo>
                  <a:lnTo>
                    <a:pt x="678" y="687"/>
                  </a:lnTo>
                  <a:lnTo>
                    <a:pt x="603" y="699"/>
                  </a:lnTo>
                  <a:lnTo>
                    <a:pt x="528" y="703"/>
                  </a:lnTo>
                  <a:lnTo>
                    <a:pt x="453" y="699"/>
                  </a:lnTo>
                  <a:lnTo>
                    <a:pt x="380" y="687"/>
                  </a:lnTo>
                  <a:lnTo>
                    <a:pt x="309" y="670"/>
                  </a:lnTo>
                  <a:lnTo>
                    <a:pt x="241" y="646"/>
                  </a:lnTo>
                  <a:lnTo>
                    <a:pt x="175" y="616"/>
                  </a:lnTo>
                  <a:lnTo>
                    <a:pt x="114" y="580"/>
                  </a:lnTo>
                  <a:lnTo>
                    <a:pt x="55" y="538"/>
                  </a:lnTo>
                  <a:lnTo>
                    <a:pt x="0" y="492"/>
                  </a:lnTo>
                  <a:lnTo>
                    <a:pt x="3" y="480"/>
                  </a:lnTo>
                  <a:lnTo>
                    <a:pt x="7" y="420"/>
                  </a:lnTo>
                  <a:lnTo>
                    <a:pt x="19" y="362"/>
                  </a:lnTo>
                  <a:lnTo>
                    <a:pt x="38" y="307"/>
                  </a:lnTo>
                  <a:lnTo>
                    <a:pt x="64" y="254"/>
                  </a:lnTo>
                  <a:lnTo>
                    <a:pt x="96" y="206"/>
                  </a:lnTo>
                  <a:lnTo>
                    <a:pt x="135" y="161"/>
                  </a:lnTo>
                  <a:lnTo>
                    <a:pt x="179" y="122"/>
                  </a:lnTo>
                  <a:lnTo>
                    <a:pt x="227" y="86"/>
                  </a:lnTo>
                  <a:lnTo>
                    <a:pt x="281" y="57"/>
                  </a:lnTo>
                  <a:lnTo>
                    <a:pt x="338" y="32"/>
                  </a:lnTo>
                  <a:lnTo>
                    <a:pt x="398" y="15"/>
                  </a:lnTo>
                  <a:lnTo>
                    <a:pt x="462" y="4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E64C3C"/>
            </a:solidFill>
            <a:ln w="0">
              <a:solidFill>
                <a:srgbClr val="E64C3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38578" y="529429"/>
            <a:ext cx="6864350" cy="6021139"/>
            <a:chOff x="1068388" y="693784"/>
            <a:chExt cx="6061075" cy="5316538"/>
          </a:xfrm>
        </p:grpSpPr>
        <p:sp>
          <p:nvSpPr>
            <p:cNvPr id="35" name="자유형 34"/>
            <p:cNvSpPr/>
            <p:nvPr/>
          </p:nvSpPr>
          <p:spPr>
            <a:xfrm>
              <a:off x="1132114" y="1480457"/>
              <a:ext cx="5558972" cy="4397829"/>
            </a:xfrm>
            <a:custGeom>
              <a:avLst/>
              <a:gdLst>
                <a:gd name="connsiteX0" fmla="*/ 3976915 w 5558972"/>
                <a:gd name="connsiteY0" fmla="*/ 217714 h 4397829"/>
                <a:gd name="connsiteX1" fmla="*/ 3120572 w 5558972"/>
                <a:gd name="connsiteY1" fmla="*/ 653143 h 4397829"/>
                <a:gd name="connsiteX2" fmla="*/ 1654629 w 5558972"/>
                <a:gd name="connsiteY2" fmla="*/ 522514 h 4397829"/>
                <a:gd name="connsiteX3" fmla="*/ 566057 w 5558972"/>
                <a:gd name="connsiteY3" fmla="*/ 957943 h 4397829"/>
                <a:gd name="connsiteX4" fmla="*/ 101600 w 5558972"/>
                <a:gd name="connsiteY4" fmla="*/ 1567543 h 4397829"/>
                <a:gd name="connsiteX5" fmla="*/ 0 w 5558972"/>
                <a:gd name="connsiteY5" fmla="*/ 2438400 h 4397829"/>
                <a:gd name="connsiteX6" fmla="*/ 769257 w 5558972"/>
                <a:gd name="connsiteY6" fmla="*/ 3468914 h 4397829"/>
                <a:gd name="connsiteX7" fmla="*/ 1944915 w 5558972"/>
                <a:gd name="connsiteY7" fmla="*/ 4093029 h 4397829"/>
                <a:gd name="connsiteX8" fmla="*/ 3512457 w 5558972"/>
                <a:gd name="connsiteY8" fmla="*/ 4397829 h 4397829"/>
                <a:gd name="connsiteX9" fmla="*/ 5021943 w 5558972"/>
                <a:gd name="connsiteY9" fmla="*/ 3991429 h 4397829"/>
                <a:gd name="connsiteX10" fmla="*/ 5544457 w 5558972"/>
                <a:gd name="connsiteY10" fmla="*/ 3294743 h 4397829"/>
                <a:gd name="connsiteX11" fmla="*/ 5558972 w 5558972"/>
                <a:gd name="connsiteY11" fmla="*/ 2540000 h 4397829"/>
                <a:gd name="connsiteX12" fmla="*/ 5254172 w 5558972"/>
                <a:gd name="connsiteY12" fmla="*/ 1698172 h 4397829"/>
                <a:gd name="connsiteX13" fmla="*/ 4223657 w 5558972"/>
                <a:gd name="connsiteY13" fmla="*/ 1001486 h 4397829"/>
                <a:gd name="connsiteX14" fmla="*/ 4064000 w 5558972"/>
                <a:gd name="connsiteY14" fmla="*/ 870857 h 4397829"/>
                <a:gd name="connsiteX15" fmla="*/ 4310743 w 5558972"/>
                <a:gd name="connsiteY15" fmla="*/ 0 h 4397829"/>
                <a:gd name="connsiteX16" fmla="*/ 3976915 w 5558972"/>
                <a:gd name="connsiteY16" fmla="*/ 217714 h 43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558972" h="4397829">
                  <a:moveTo>
                    <a:pt x="3976915" y="217714"/>
                  </a:moveTo>
                  <a:lnTo>
                    <a:pt x="3120572" y="653143"/>
                  </a:lnTo>
                  <a:lnTo>
                    <a:pt x="1654629" y="522514"/>
                  </a:lnTo>
                  <a:lnTo>
                    <a:pt x="566057" y="957943"/>
                  </a:lnTo>
                  <a:lnTo>
                    <a:pt x="101600" y="1567543"/>
                  </a:lnTo>
                  <a:lnTo>
                    <a:pt x="0" y="2438400"/>
                  </a:lnTo>
                  <a:lnTo>
                    <a:pt x="769257" y="3468914"/>
                  </a:lnTo>
                  <a:lnTo>
                    <a:pt x="1944915" y="4093029"/>
                  </a:lnTo>
                  <a:lnTo>
                    <a:pt x="3512457" y="4397829"/>
                  </a:lnTo>
                  <a:lnTo>
                    <a:pt x="5021943" y="3991429"/>
                  </a:lnTo>
                  <a:lnTo>
                    <a:pt x="5544457" y="3294743"/>
                  </a:lnTo>
                  <a:lnTo>
                    <a:pt x="5558972" y="2540000"/>
                  </a:lnTo>
                  <a:lnTo>
                    <a:pt x="5254172" y="1698172"/>
                  </a:lnTo>
                  <a:lnTo>
                    <a:pt x="4223657" y="1001486"/>
                  </a:lnTo>
                  <a:lnTo>
                    <a:pt x="4064000" y="870857"/>
                  </a:lnTo>
                  <a:lnTo>
                    <a:pt x="4310743" y="0"/>
                  </a:lnTo>
                  <a:lnTo>
                    <a:pt x="3976915" y="2177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 rot="11700000">
              <a:off x="1068388" y="693784"/>
              <a:ext cx="6061075" cy="5316538"/>
            </a:xfrm>
            <a:custGeom>
              <a:avLst/>
              <a:gdLst>
                <a:gd name="T0" fmla="*/ 1466 w 3818"/>
                <a:gd name="T1" fmla="*/ 279 h 3349"/>
                <a:gd name="T2" fmla="*/ 977 w 3818"/>
                <a:gd name="T3" fmla="*/ 421 h 3349"/>
                <a:gd name="T4" fmla="*/ 589 w 3818"/>
                <a:gd name="T5" fmla="*/ 653 h 3349"/>
                <a:gd name="T6" fmla="*/ 333 w 3818"/>
                <a:gd name="T7" fmla="*/ 951 h 3349"/>
                <a:gd name="T8" fmla="*/ 241 w 3818"/>
                <a:gd name="T9" fmla="*/ 1298 h 3349"/>
                <a:gd name="T10" fmla="*/ 338 w 3818"/>
                <a:gd name="T11" fmla="*/ 1651 h 3349"/>
                <a:gd name="T12" fmla="*/ 609 w 3818"/>
                <a:gd name="T13" fmla="*/ 1958 h 3349"/>
                <a:gd name="T14" fmla="*/ 1024 w 3818"/>
                <a:gd name="T15" fmla="*/ 2193 h 3349"/>
                <a:gd name="T16" fmla="*/ 1540 w 3818"/>
                <a:gd name="T17" fmla="*/ 2331 h 3349"/>
                <a:gd name="T18" fmla="*/ 1537 w 3818"/>
                <a:gd name="T19" fmla="*/ 2412 h 3349"/>
                <a:gd name="T20" fmla="*/ 1528 w 3818"/>
                <a:gd name="T21" fmla="*/ 2582 h 3349"/>
                <a:gd name="T22" fmla="*/ 1520 w 3818"/>
                <a:gd name="T23" fmla="*/ 2735 h 3349"/>
                <a:gd name="T24" fmla="*/ 1584 w 3818"/>
                <a:gd name="T25" fmla="*/ 2691 h 3349"/>
                <a:gd name="T26" fmla="*/ 1707 w 3818"/>
                <a:gd name="T27" fmla="*/ 2568 h 3349"/>
                <a:gd name="T28" fmla="*/ 1832 w 3818"/>
                <a:gd name="T29" fmla="*/ 2443 h 3349"/>
                <a:gd name="T30" fmla="*/ 1912 w 3818"/>
                <a:gd name="T31" fmla="*/ 2364 h 3349"/>
                <a:gd name="T32" fmla="*/ 2195 w 3818"/>
                <a:gd name="T33" fmla="*/ 2339 h 3349"/>
                <a:gd name="T34" fmla="*/ 2716 w 3818"/>
                <a:gd name="T35" fmla="*/ 2221 h 3349"/>
                <a:gd name="T36" fmla="*/ 3141 w 3818"/>
                <a:gd name="T37" fmla="*/ 2004 h 3349"/>
                <a:gd name="T38" fmla="*/ 3438 w 3818"/>
                <a:gd name="T39" fmla="*/ 1713 h 3349"/>
                <a:gd name="T40" fmla="*/ 3572 w 3818"/>
                <a:gd name="T41" fmla="*/ 1371 h 3349"/>
                <a:gd name="T42" fmla="*/ 3515 w 3818"/>
                <a:gd name="T43" fmla="*/ 1018 h 3349"/>
                <a:gd name="T44" fmla="*/ 3291 w 3818"/>
                <a:gd name="T45" fmla="*/ 708 h 3349"/>
                <a:gd name="T46" fmla="*/ 2926 w 3818"/>
                <a:gd name="T47" fmla="*/ 462 h 3349"/>
                <a:gd name="T48" fmla="*/ 2456 w 3818"/>
                <a:gd name="T49" fmla="*/ 300 h 3349"/>
                <a:gd name="T50" fmla="*/ 1908 w 3818"/>
                <a:gd name="T51" fmla="*/ 241 h 3349"/>
                <a:gd name="T52" fmla="*/ 2378 w 3818"/>
                <a:gd name="T53" fmla="*/ 39 h 3349"/>
                <a:gd name="T54" fmla="*/ 2904 w 3818"/>
                <a:gd name="T55" fmla="*/ 191 h 3349"/>
                <a:gd name="T56" fmla="*/ 3335 w 3818"/>
                <a:gd name="T57" fmla="*/ 436 h 3349"/>
                <a:gd name="T58" fmla="*/ 3644 w 3818"/>
                <a:gd name="T59" fmla="*/ 757 h 3349"/>
                <a:gd name="T60" fmla="*/ 3802 w 3818"/>
                <a:gd name="T61" fmla="*/ 1135 h 3349"/>
                <a:gd name="T62" fmla="*/ 3784 w 3818"/>
                <a:gd name="T63" fmla="*/ 1542 h 3349"/>
                <a:gd name="T64" fmla="*/ 3594 w 3818"/>
                <a:gd name="T65" fmla="*/ 1910 h 3349"/>
                <a:gd name="T66" fmla="*/ 3259 w 3818"/>
                <a:gd name="T67" fmla="*/ 2218 h 3349"/>
                <a:gd name="T68" fmla="*/ 2807 w 3818"/>
                <a:gd name="T69" fmla="*/ 2447 h 3349"/>
                <a:gd name="T70" fmla="*/ 2261 w 3818"/>
                <a:gd name="T71" fmla="*/ 2575 h 3349"/>
                <a:gd name="T72" fmla="*/ 1894 w 3818"/>
                <a:gd name="T73" fmla="*/ 2721 h 3349"/>
                <a:gd name="T74" fmla="*/ 1671 w 3818"/>
                <a:gd name="T75" fmla="*/ 2937 h 3349"/>
                <a:gd name="T76" fmla="*/ 1465 w 3818"/>
                <a:gd name="T77" fmla="*/ 3131 h 3349"/>
                <a:gd name="T78" fmla="*/ 1307 w 3818"/>
                <a:gd name="T79" fmla="*/ 3277 h 3349"/>
                <a:gd name="T80" fmla="*/ 1232 w 3818"/>
                <a:gd name="T81" fmla="*/ 3347 h 3349"/>
                <a:gd name="T82" fmla="*/ 1234 w 3818"/>
                <a:gd name="T83" fmla="*/ 3292 h 3349"/>
                <a:gd name="T84" fmla="*/ 1251 w 3818"/>
                <a:gd name="T85" fmla="*/ 3100 h 3349"/>
                <a:gd name="T86" fmla="*/ 1270 w 3818"/>
                <a:gd name="T87" fmla="*/ 2837 h 3349"/>
                <a:gd name="T88" fmla="*/ 1288 w 3818"/>
                <a:gd name="T89" fmla="*/ 2574 h 3349"/>
                <a:gd name="T90" fmla="*/ 863 w 3818"/>
                <a:gd name="T91" fmla="*/ 2385 h 3349"/>
                <a:gd name="T92" fmla="*/ 430 w 3818"/>
                <a:gd name="T93" fmla="*/ 2119 h 3349"/>
                <a:gd name="T94" fmla="*/ 134 w 3818"/>
                <a:gd name="T95" fmla="*/ 1776 h 3349"/>
                <a:gd name="T96" fmla="*/ 3 w 3818"/>
                <a:gd name="T97" fmla="*/ 1382 h 3349"/>
                <a:gd name="T98" fmla="*/ 58 w 3818"/>
                <a:gd name="T99" fmla="*/ 979 h 3349"/>
                <a:gd name="T100" fmla="*/ 280 w 3818"/>
                <a:gd name="T101" fmla="*/ 621 h 3349"/>
                <a:gd name="T102" fmla="*/ 641 w 3818"/>
                <a:gd name="T103" fmla="*/ 328 h 3349"/>
                <a:gd name="T104" fmla="*/ 1114 w 3818"/>
                <a:gd name="T105" fmla="*/ 118 h 3349"/>
                <a:gd name="T106" fmla="*/ 1670 w 3818"/>
                <a:gd name="T107" fmla="*/ 10 h 3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18" h="3349">
                  <a:moveTo>
                    <a:pt x="1908" y="241"/>
                  </a:moveTo>
                  <a:lnTo>
                    <a:pt x="1795" y="243"/>
                  </a:lnTo>
                  <a:lnTo>
                    <a:pt x="1682" y="251"/>
                  </a:lnTo>
                  <a:lnTo>
                    <a:pt x="1572" y="263"/>
                  </a:lnTo>
                  <a:lnTo>
                    <a:pt x="1466" y="279"/>
                  </a:lnTo>
                  <a:lnTo>
                    <a:pt x="1362" y="300"/>
                  </a:lnTo>
                  <a:lnTo>
                    <a:pt x="1260" y="324"/>
                  </a:lnTo>
                  <a:lnTo>
                    <a:pt x="1163" y="353"/>
                  </a:lnTo>
                  <a:lnTo>
                    <a:pt x="1068" y="385"/>
                  </a:lnTo>
                  <a:lnTo>
                    <a:pt x="977" y="421"/>
                  </a:lnTo>
                  <a:lnTo>
                    <a:pt x="890" y="462"/>
                  </a:lnTo>
                  <a:lnTo>
                    <a:pt x="808" y="505"/>
                  </a:lnTo>
                  <a:lnTo>
                    <a:pt x="729" y="551"/>
                  </a:lnTo>
                  <a:lnTo>
                    <a:pt x="657" y="600"/>
                  </a:lnTo>
                  <a:lnTo>
                    <a:pt x="589" y="653"/>
                  </a:lnTo>
                  <a:lnTo>
                    <a:pt x="526" y="708"/>
                  </a:lnTo>
                  <a:lnTo>
                    <a:pt x="469" y="766"/>
                  </a:lnTo>
                  <a:lnTo>
                    <a:pt x="418" y="825"/>
                  </a:lnTo>
                  <a:lnTo>
                    <a:pt x="373" y="887"/>
                  </a:lnTo>
                  <a:lnTo>
                    <a:pt x="333" y="951"/>
                  </a:lnTo>
                  <a:lnTo>
                    <a:pt x="301" y="1018"/>
                  </a:lnTo>
                  <a:lnTo>
                    <a:pt x="276" y="1085"/>
                  </a:lnTo>
                  <a:lnTo>
                    <a:pt x="256" y="1155"/>
                  </a:lnTo>
                  <a:lnTo>
                    <a:pt x="245" y="1225"/>
                  </a:lnTo>
                  <a:lnTo>
                    <a:pt x="241" y="1298"/>
                  </a:lnTo>
                  <a:lnTo>
                    <a:pt x="245" y="1371"/>
                  </a:lnTo>
                  <a:lnTo>
                    <a:pt x="257" y="1443"/>
                  </a:lnTo>
                  <a:lnTo>
                    <a:pt x="277" y="1514"/>
                  </a:lnTo>
                  <a:lnTo>
                    <a:pt x="305" y="1582"/>
                  </a:lnTo>
                  <a:lnTo>
                    <a:pt x="338" y="1651"/>
                  </a:lnTo>
                  <a:lnTo>
                    <a:pt x="380" y="1717"/>
                  </a:lnTo>
                  <a:lnTo>
                    <a:pt x="427" y="1780"/>
                  </a:lnTo>
                  <a:lnTo>
                    <a:pt x="482" y="1842"/>
                  </a:lnTo>
                  <a:lnTo>
                    <a:pt x="543" y="1901"/>
                  </a:lnTo>
                  <a:lnTo>
                    <a:pt x="609" y="1958"/>
                  </a:lnTo>
                  <a:lnTo>
                    <a:pt x="682" y="2011"/>
                  </a:lnTo>
                  <a:lnTo>
                    <a:pt x="760" y="2061"/>
                  </a:lnTo>
                  <a:lnTo>
                    <a:pt x="843" y="2108"/>
                  </a:lnTo>
                  <a:lnTo>
                    <a:pt x="931" y="2152"/>
                  </a:lnTo>
                  <a:lnTo>
                    <a:pt x="1024" y="2193"/>
                  </a:lnTo>
                  <a:lnTo>
                    <a:pt x="1121" y="2229"/>
                  </a:lnTo>
                  <a:lnTo>
                    <a:pt x="1223" y="2261"/>
                  </a:lnTo>
                  <a:lnTo>
                    <a:pt x="1328" y="2289"/>
                  </a:lnTo>
                  <a:lnTo>
                    <a:pt x="1438" y="2312"/>
                  </a:lnTo>
                  <a:lnTo>
                    <a:pt x="1540" y="2331"/>
                  </a:lnTo>
                  <a:lnTo>
                    <a:pt x="1540" y="2334"/>
                  </a:lnTo>
                  <a:lnTo>
                    <a:pt x="1540" y="2346"/>
                  </a:lnTo>
                  <a:lnTo>
                    <a:pt x="1539" y="2362"/>
                  </a:lnTo>
                  <a:lnTo>
                    <a:pt x="1538" y="2385"/>
                  </a:lnTo>
                  <a:lnTo>
                    <a:pt x="1537" y="2412"/>
                  </a:lnTo>
                  <a:lnTo>
                    <a:pt x="1535" y="2442"/>
                  </a:lnTo>
                  <a:lnTo>
                    <a:pt x="1533" y="2474"/>
                  </a:lnTo>
                  <a:lnTo>
                    <a:pt x="1532" y="2509"/>
                  </a:lnTo>
                  <a:lnTo>
                    <a:pt x="1530" y="2545"/>
                  </a:lnTo>
                  <a:lnTo>
                    <a:pt x="1528" y="2582"/>
                  </a:lnTo>
                  <a:lnTo>
                    <a:pt x="1526" y="2617"/>
                  </a:lnTo>
                  <a:lnTo>
                    <a:pt x="1525" y="2651"/>
                  </a:lnTo>
                  <a:lnTo>
                    <a:pt x="1523" y="2683"/>
                  </a:lnTo>
                  <a:lnTo>
                    <a:pt x="1521" y="2711"/>
                  </a:lnTo>
                  <a:lnTo>
                    <a:pt x="1520" y="2735"/>
                  </a:lnTo>
                  <a:lnTo>
                    <a:pt x="1519" y="2754"/>
                  </a:lnTo>
                  <a:lnTo>
                    <a:pt x="1531" y="2742"/>
                  </a:lnTo>
                  <a:lnTo>
                    <a:pt x="1546" y="2728"/>
                  </a:lnTo>
                  <a:lnTo>
                    <a:pt x="1563" y="2711"/>
                  </a:lnTo>
                  <a:lnTo>
                    <a:pt x="1584" y="2691"/>
                  </a:lnTo>
                  <a:lnTo>
                    <a:pt x="1606" y="2669"/>
                  </a:lnTo>
                  <a:lnTo>
                    <a:pt x="1629" y="2645"/>
                  </a:lnTo>
                  <a:lnTo>
                    <a:pt x="1655" y="2620"/>
                  </a:lnTo>
                  <a:lnTo>
                    <a:pt x="1680" y="2595"/>
                  </a:lnTo>
                  <a:lnTo>
                    <a:pt x="1707" y="2568"/>
                  </a:lnTo>
                  <a:lnTo>
                    <a:pt x="1733" y="2543"/>
                  </a:lnTo>
                  <a:lnTo>
                    <a:pt x="1759" y="2516"/>
                  </a:lnTo>
                  <a:lnTo>
                    <a:pt x="1784" y="2491"/>
                  </a:lnTo>
                  <a:lnTo>
                    <a:pt x="1809" y="2466"/>
                  </a:lnTo>
                  <a:lnTo>
                    <a:pt x="1832" y="2443"/>
                  </a:lnTo>
                  <a:lnTo>
                    <a:pt x="1853" y="2422"/>
                  </a:lnTo>
                  <a:lnTo>
                    <a:pt x="1872" y="2404"/>
                  </a:lnTo>
                  <a:lnTo>
                    <a:pt x="1889" y="2388"/>
                  </a:lnTo>
                  <a:lnTo>
                    <a:pt x="1901" y="2374"/>
                  </a:lnTo>
                  <a:lnTo>
                    <a:pt x="1912" y="2364"/>
                  </a:lnTo>
                  <a:lnTo>
                    <a:pt x="1917" y="2357"/>
                  </a:lnTo>
                  <a:lnTo>
                    <a:pt x="1920" y="2355"/>
                  </a:lnTo>
                  <a:lnTo>
                    <a:pt x="1968" y="2354"/>
                  </a:lnTo>
                  <a:lnTo>
                    <a:pt x="2083" y="2349"/>
                  </a:lnTo>
                  <a:lnTo>
                    <a:pt x="2195" y="2339"/>
                  </a:lnTo>
                  <a:lnTo>
                    <a:pt x="2305" y="2324"/>
                  </a:lnTo>
                  <a:lnTo>
                    <a:pt x="2413" y="2304"/>
                  </a:lnTo>
                  <a:lnTo>
                    <a:pt x="2517" y="2281"/>
                  </a:lnTo>
                  <a:lnTo>
                    <a:pt x="2618" y="2252"/>
                  </a:lnTo>
                  <a:lnTo>
                    <a:pt x="2716" y="2221"/>
                  </a:lnTo>
                  <a:lnTo>
                    <a:pt x="2810" y="2184"/>
                  </a:lnTo>
                  <a:lnTo>
                    <a:pt x="2899" y="2144"/>
                  </a:lnTo>
                  <a:lnTo>
                    <a:pt x="2985" y="2101"/>
                  </a:lnTo>
                  <a:lnTo>
                    <a:pt x="3066" y="2054"/>
                  </a:lnTo>
                  <a:lnTo>
                    <a:pt x="3141" y="2004"/>
                  </a:lnTo>
                  <a:lnTo>
                    <a:pt x="3212" y="1952"/>
                  </a:lnTo>
                  <a:lnTo>
                    <a:pt x="3278" y="1896"/>
                  </a:lnTo>
                  <a:lnTo>
                    <a:pt x="3337" y="1837"/>
                  </a:lnTo>
                  <a:lnTo>
                    <a:pt x="3391" y="1777"/>
                  </a:lnTo>
                  <a:lnTo>
                    <a:pt x="3438" y="1713"/>
                  </a:lnTo>
                  <a:lnTo>
                    <a:pt x="3479" y="1648"/>
                  </a:lnTo>
                  <a:lnTo>
                    <a:pt x="3513" y="1581"/>
                  </a:lnTo>
                  <a:lnTo>
                    <a:pt x="3540" y="1513"/>
                  </a:lnTo>
                  <a:lnTo>
                    <a:pt x="3559" y="1442"/>
                  </a:lnTo>
                  <a:lnTo>
                    <a:pt x="3572" y="1371"/>
                  </a:lnTo>
                  <a:lnTo>
                    <a:pt x="3576" y="1298"/>
                  </a:lnTo>
                  <a:lnTo>
                    <a:pt x="3572" y="1225"/>
                  </a:lnTo>
                  <a:lnTo>
                    <a:pt x="3560" y="1155"/>
                  </a:lnTo>
                  <a:lnTo>
                    <a:pt x="3542" y="1085"/>
                  </a:lnTo>
                  <a:lnTo>
                    <a:pt x="3515" y="1018"/>
                  </a:lnTo>
                  <a:lnTo>
                    <a:pt x="3483" y="951"/>
                  </a:lnTo>
                  <a:lnTo>
                    <a:pt x="3445" y="887"/>
                  </a:lnTo>
                  <a:lnTo>
                    <a:pt x="3400" y="825"/>
                  </a:lnTo>
                  <a:lnTo>
                    <a:pt x="3347" y="766"/>
                  </a:lnTo>
                  <a:lnTo>
                    <a:pt x="3291" y="708"/>
                  </a:lnTo>
                  <a:lnTo>
                    <a:pt x="3228" y="653"/>
                  </a:lnTo>
                  <a:lnTo>
                    <a:pt x="3160" y="600"/>
                  </a:lnTo>
                  <a:lnTo>
                    <a:pt x="3087" y="551"/>
                  </a:lnTo>
                  <a:lnTo>
                    <a:pt x="3009" y="505"/>
                  </a:lnTo>
                  <a:lnTo>
                    <a:pt x="2926" y="462"/>
                  </a:lnTo>
                  <a:lnTo>
                    <a:pt x="2840" y="421"/>
                  </a:lnTo>
                  <a:lnTo>
                    <a:pt x="2749" y="385"/>
                  </a:lnTo>
                  <a:lnTo>
                    <a:pt x="2655" y="353"/>
                  </a:lnTo>
                  <a:lnTo>
                    <a:pt x="2557" y="324"/>
                  </a:lnTo>
                  <a:lnTo>
                    <a:pt x="2456" y="300"/>
                  </a:lnTo>
                  <a:lnTo>
                    <a:pt x="2352" y="279"/>
                  </a:lnTo>
                  <a:lnTo>
                    <a:pt x="2244" y="263"/>
                  </a:lnTo>
                  <a:lnTo>
                    <a:pt x="2134" y="251"/>
                  </a:lnTo>
                  <a:lnTo>
                    <a:pt x="2023" y="243"/>
                  </a:lnTo>
                  <a:lnTo>
                    <a:pt x="1908" y="241"/>
                  </a:lnTo>
                  <a:close/>
                  <a:moveTo>
                    <a:pt x="1908" y="0"/>
                  </a:moveTo>
                  <a:lnTo>
                    <a:pt x="2029" y="2"/>
                  </a:lnTo>
                  <a:lnTo>
                    <a:pt x="2148" y="10"/>
                  </a:lnTo>
                  <a:lnTo>
                    <a:pt x="2264" y="22"/>
                  </a:lnTo>
                  <a:lnTo>
                    <a:pt x="2378" y="39"/>
                  </a:lnTo>
                  <a:lnTo>
                    <a:pt x="2489" y="61"/>
                  </a:lnTo>
                  <a:lnTo>
                    <a:pt x="2597" y="87"/>
                  </a:lnTo>
                  <a:lnTo>
                    <a:pt x="2702" y="118"/>
                  </a:lnTo>
                  <a:lnTo>
                    <a:pt x="2804" y="151"/>
                  </a:lnTo>
                  <a:lnTo>
                    <a:pt x="2904" y="191"/>
                  </a:lnTo>
                  <a:lnTo>
                    <a:pt x="2998" y="233"/>
                  </a:lnTo>
                  <a:lnTo>
                    <a:pt x="3089" y="279"/>
                  </a:lnTo>
                  <a:lnTo>
                    <a:pt x="3175" y="328"/>
                  </a:lnTo>
                  <a:lnTo>
                    <a:pt x="3257" y="381"/>
                  </a:lnTo>
                  <a:lnTo>
                    <a:pt x="3335" y="436"/>
                  </a:lnTo>
                  <a:lnTo>
                    <a:pt x="3408" y="496"/>
                  </a:lnTo>
                  <a:lnTo>
                    <a:pt x="3475" y="557"/>
                  </a:lnTo>
                  <a:lnTo>
                    <a:pt x="3536" y="621"/>
                  </a:lnTo>
                  <a:lnTo>
                    <a:pt x="3593" y="688"/>
                  </a:lnTo>
                  <a:lnTo>
                    <a:pt x="3644" y="757"/>
                  </a:lnTo>
                  <a:lnTo>
                    <a:pt x="3688" y="829"/>
                  </a:lnTo>
                  <a:lnTo>
                    <a:pt x="3727" y="903"/>
                  </a:lnTo>
                  <a:lnTo>
                    <a:pt x="3758" y="979"/>
                  </a:lnTo>
                  <a:lnTo>
                    <a:pt x="3784" y="1056"/>
                  </a:lnTo>
                  <a:lnTo>
                    <a:pt x="3802" y="1135"/>
                  </a:lnTo>
                  <a:lnTo>
                    <a:pt x="3813" y="1216"/>
                  </a:lnTo>
                  <a:lnTo>
                    <a:pt x="3818" y="1298"/>
                  </a:lnTo>
                  <a:lnTo>
                    <a:pt x="3813" y="1381"/>
                  </a:lnTo>
                  <a:lnTo>
                    <a:pt x="3802" y="1462"/>
                  </a:lnTo>
                  <a:lnTo>
                    <a:pt x="3784" y="1542"/>
                  </a:lnTo>
                  <a:lnTo>
                    <a:pt x="3760" y="1619"/>
                  </a:lnTo>
                  <a:lnTo>
                    <a:pt x="3727" y="1695"/>
                  </a:lnTo>
                  <a:lnTo>
                    <a:pt x="3689" y="1769"/>
                  </a:lnTo>
                  <a:lnTo>
                    <a:pt x="3645" y="1841"/>
                  </a:lnTo>
                  <a:lnTo>
                    <a:pt x="3594" y="1910"/>
                  </a:lnTo>
                  <a:lnTo>
                    <a:pt x="3538" y="1977"/>
                  </a:lnTo>
                  <a:lnTo>
                    <a:pt x="3476" y="2042"/>
                  </a:lnTo>
                  <a:lnTo>
                    <a:pt x="3409" y="2104"/>
                  </a:lnTo>
                  <a:lnTo>
                    <a:pt x="3337" y="2163"/>
                  </a:lnTo>
                  <a:lnTo>
                    <a:pt x="3259" y="2218"/>
                  </a:lnTo>
                  <a:lnTo>
                    <a:pt x="3177" y="2272"/>
                  </a:lnTo>
                  <a:lnTo>
                    <a:pt x="3090" y="2320"/>
                  </a:lnTo>
                  <a:lnTo>
                    <a:pt x="3000" y="2366"/>
                  </a:lnTo>
                  <a:lnTo>
                    <a:pt x="2905" y="2408"/>
                  </a:lnTo>
                  <a:lnTo>
                    <a:pt x="2807" y="2447"/>
                  </a:lnTo>
                  <a:lnTo>
                    <a:pt x="2704" y="2480"/>
                  </a:lnTo>
                  <a:lnTo>
                    <a:pt x="2597" y="2510"/>
                  </a:lnTo>
                  <a:lnTo>
                    <a:pt x="2488" y="2537"/>
                  </a:lnTo>
                  <a:lnTo>
                    <a:pt x="2376" y="2558"/>
                  </a:lnTo>
                  <a:lnTo>
                    <a:pt x="2261" y="2575"/>
                  </a:lnTo>
                  <a:lnTo>
                    <a:pt x="2143" y="2587"/>
                  </a:lnTo>
                  <a:lnTo>
                    <a:pt x="2023" y="2594"/>
                  </a:lnTo>
                  <a:lnTo>
                    <a:pt x="1981" y="2637"/>
                  </a:lnTo>
                  <a:lnTo>
                    <a:pt x="1938" y="2678"/>
                  </a:lnTo>
                  <a:lnTo>
                    <a:pt x="1894" y="2721"/>
                  </a:lnTo>
                  <a:lnTo>
                    <a:pt x="1850" y="2765"/>
                  </a:lnTo>
                  <a:lnTo>
                    <a:pt x="1805" y="2808"/>
                  </a:lnTo>
                  <a:lnTo>
                    <a:pt x="1760" y="2852"/>
                  </a:lnTo>
                  <a:lnTo>
                    <a:pt x="1715" y="2895"/>
                  </a:lnTo>
                  <a:lnTo>
                    <a:pt x="1671" y="2937"/>
                  </a:lnTo>
                  <a:lnTo>
                    <a:pt x="1627" y="2978"/>
                  </a:lnTo>
                  <a:lnTo>
                    <a:pt x="1584" y="3019"/>
                  </a:lnTo>
                  <a:lnTo>
                    <a:pt x="1542" y="3058"/>
                  </a:lnTo>
                  <a:lnTo>
                    <a:pt x="1503" y="3095"/>
                  </a:lnTo>
                  <a:lnTo>
                    <a:pt x="1465" y="3131"/>
                  </a:lnTo>
                  <a:lnTo>
                    <a:pt x="1428" y="3166"/>
                  </a:lnTo>
                  <a:lnTo>
                    <a:pt x="1394" y="3197"/>
                  </a:lnTo>
                  <a:lnTo>
                    <a:pt x="1362" y="3226"/>
                  </a:lnTo>
                  <a:lnTo>
                    <a:pt x="1333" y="3253"/>
                  </a:lnTo>
                  <a:lnTo>
                    <a:pt x="1307" y="3277"/>
                  </a:lnTo>
                  <a:lnTo>
                    <a:pt x="1284" y="3298"/>
                  </a:lnTo>
                  <a:lnTo>
                    <a:pt x="1266" y="3316"/>
                  </a:lnTo>
                  <a:lnTo>
                    <a:pt x="1251" y="3331"/>
                  </a:lnTo>
                  <a:lnTo>
                    <a:pt x="1239" y="3340"/>
                  </a:lnTo>
                  <a:lnTo>
                    <a:pt x="1232" y="3347"/>
                  </a:lnTo>
                  <a:lnTo>
                    <a:pt x="1230" y="3349"/>
                  </a:lnTo>
                  <a:lnTo>
                    <a:pt x="1230" y="3346"/>
                  </a:lnTo>
                  <a:lnTo>
                    <a:pt x="1231" y="3334"/>
                  </a:lnTo>
                  <a:lnTo>
                    <a:pt x="1232" y="3317"/>
                  </a:lnTo>
                  <a:lnTo>
                    <a:pt x="1234" y="3292"/>
                  </a:lnTo>
                  <a:lnTo>
                    <a:pt x="1237" y="3262"/>
                  </a:lnTo>
                  <a:lnTo>
                    <a:pt x="1240" y="3229"/>
                  </a:lnTo>
                  <a:lnTo>
                    <a:pt x="1244" y="3189"/>
                  </a:lnTo>
                  <a:lnTo>
                    <a:pt x="1247" y="3146"/>
                  </a:lnTo>
                  <a:lnTo>
                    <a:pt x="1251" y="3100"/>
                  </a:lnTo>
                  <a:lnTo>
                    <a:pt x="1254" y="3050"/>
                  </a:lnTo>
                  <a:lnTo>
                    <a:pt x="1259" y="2999"/>
                  </a:lnTo>
                  <a:lnTo>
                    <a:pt x="1262" y="2946"/>
                  </a:lnTo>
                  <a:lnTo>
                    <a:pt x="1267" y="2892"/>
                  </a:lnTo>
                  <a:lnTo>
                    <a:pt x="1270" y="2837"/>
                  </a:lnTo>
                  <a:lnTo>
                    <a:pt x="1275" y="2783"/>
                  </a:lnTo>
                  <a:lnTo>
                    <a:pt x="1278" y="2728"/>
                  </a:lnTo>
                  <a:lnTo>
                    <a:pt x="1282" y="2675"/>
                  </a:lnTo>
                  <a:lnTo>
                    <a:pt x="1285" y="2624"/>
                  </a:lnTo>
                  <a:lnTo>
                    <a:pt x="1288" y="2574"/>
                  </a:lnTo>
                  <a:lnTo>
                    <a:pt x="1290" y="2528"/>
                  </a:lnTo>
                  <a:lnTo>
                    <a:pt x="1178" y="2499"/>
                  </a:lnTo>
                  <a:lnTo>
                    <a:pt x="1068" y="2465"/>
                  </a:lnTo>
                  <a:lnTo>
                    <a:pt x="963" y="2427"/>
                  </a:lnTo>
                  <a:lnTo>
                    <a:pt x="863" y="2385"/>
                  </a:lnTo>
                  <a:lnTo>
                    <a:pt x="765" y="2339"/>
                  </a:lnTo>
                  <a:lnTo>
                    <a:pt x="674" y="2289"/>
                  </a:lnTo>
                  <a:lnTo>
                    <a:pt x="587" y="2236"/>
                  </a:lnTo>
                  <a:lnTo>
                    <a:pt x="506" y="2179"/>
                  </a:lnTo>
                  <a:lnTo>
                    <a:pt x="430" y="2119"/>
                  </a:lnTo>
                  <a:lnTo>
                    <a:pt x="358" y="2055"/>
                  </a:lnTo>
                  <a:lnTo>
                    <a:pt x="293" y="1989"/>
                  </a:lnTo>
                  <a:lnTo>
                    <a:pt x="234" y="1921"/>
                  </a:lnTo>
                  <a:lnTo>
                    <a:pt x="181" y="1850"/>
                  </a:lnTo>
                  <a:lnTo>
                    <a:pt x="134" y="1776"/>
                  </a:lnTo>
                  <a:lnTo>
                    <a:pt x="94" y="1701"/>
                  </a:lnTo>
                  <a:lnTo>
                    <a:pt x="60" y="1623"/>
                  </a:lnTo>
                  <a:lnTo>
                    <a:pt x="35" y="1544"/>
                  </a:lnTo>
                  <a:lnTo>
                    <a:pt x="15" y="1463"/>
                  </a:lnTo>
                  <a:lnTo>
                    <a:pt x="3" y="1382"/>
                  </a:lnTo>
                  <a:lnTo>
                    <a:pt x="0" y="1298"/>
                  </a:lnTo>
                  <a:lnTo>
                    <a:pt x="3" y="1216"/>
                  </a:lnTo>
                  <a:lnTo>
                    <a:pt x="15" y="1135"/>
                  </a:lnTo>
                  <a:lnTo>
                    <a:pt x="34" y="1056"/>
                  </a:lnTo>
                  <a:lnTo>
                    <a:pt x="58" y="979"/>
                  </a:lnTo>
                  <a:lnTo>
                    <a:pt x="90" y="903"/>
                  </a:lnTo>
                  <a:lnTo>
                    <a:pt x="129" y="829"/>
                  </a:lnTo>
                  <a:lnTo>
                    <a:pt x="174" y="757"/>
                  </a:lnTo>
                  <a:lnTo>
                    <a:pt x="223" y="688"/>
                  </a:lnTo>
                  <a:lnTo>
                    <a:pt x="280" y="621"/>
                  </a:lnTo>
                  <a:lnTo>
                    <a:pt x="343" y="557"/>
                  </a:lnTo>
                  <a:lnTo>
                    <a:pt x="410" y="496"/>
                  </a:lnTo>
                  <a:lnTo>
                    <a:pt x="483" y="436"/>
                  </a:lnTo>
                  <a:lnTo>
                    <a:pt x="559" y="381"/>
                  </a:lnTo>
                  <a:lnTo>
                    <a:pt x="641" y="328"/>
                  </a:lnTo>
                  <a:lnTo>
                    <a:pt x="728" y="279"/>
                  </a:lnTo>
                  <a:lnTo>
                    <a:pt x="819" y="233"/>
                  </a:lnTo>
                  <a:lnTo>
                    <a:pt x="914" y="191"/>
                  </a:lnTo>
                  <a:lnTo>
                    <a:pt x="1012" y="151"/>
                  </a:lnTo>
                  <a:lnTo>
                    <a:pt x="1114" y="118"/>
                  </a:lnTo>
                  <a:lnTo>
                    <a:pt x="1219" y="87"/>
                  </a:lnTo>
                  <a:lnTo>
                    <a:pt x="1328" y="61"/>
                  </a:lnTo>
                  <a:lnTo>
                    <a:pt x="1439" y="39"/>
                  </a:lnTo>
                  <a:lnTo>
                    <a:pt x="1553" y="22"/>
                  </a:lnTo>
                  <a:lnTo>
                    <a:pt x="1670" y="10"/>
                  </a:lnTo>
                  <a:lnTo>
                    <a:pt x="1788" y="2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747691" y="2674937"/>
            <a:ext cx="39862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Do you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have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any </a:t>
            </a:r>
            <a:r>
              <a:rPr lang="en-US" altLang="ko-KR" sz="7200" dirty="0">
                <a:solidFill>
                  <a:srgbClr val="FF669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question?</a:t>
            </a:r>
            <a:endParaRPr lang="ko-KR" altLang="en-US" sz="7200" dirty="0">
              <a:solidFill>
                <a:srgbClr val="FF6699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10151" y="5229482"/>
            <a:ext cx="3484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Thank you</a:t>
            </a: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for your attention.</a:t>
            </a:r>
            <a:endParaRPr lang="ko-KR" altLang="en-US" sz="28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836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87850" y="18120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목  차</a:t>
            </a:r>
            <a:endParaRPr lang="en-US" altLang="ko-KR" sz="4800" b="1" dirty="0">
              <a:solidFill>
                <a:schemeClr val="tx1">
                  <a:lumMod val="85000"/>
                  <a:lumOff val="1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107541" y="1253033"/>
            <a:ext cx="660469" cy="660469"/>
          </a:xfrm>
          <a:prstGeom prst="ellipse">
            <a:avLst/>
          </a:prstGeom>
          <a:solidFill>
            <a:srgbClr val="9C8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2800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Ⅰ</a:t>
            </a:r>
            <a:endParaRPr lang="ko-KR" altLang="en-US" sz="28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31980" y="1217994"/>
            <a:ext cx="2388020" cy="65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About Data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16E224D-708A-41DC-8B5F-83E9497B6C9F}"/>
              </a:ext>
            </a:extLst>
          </p:cNvPr>
          <p:cNvSpPr/>
          <p:nvPr/>
        </p:nvSpPr>
        <p:spPr>
          <a:xfrm>
            <a:off x="4125470" y="4044341"/>
            <a:ext cx="660469" cy="660469"/>
          </a:xfrm>
          <a:prstGeom prst="ellipse">
            <a:avLst/>
          </a:prstGeom>
          <a:solidFill>
            <a:srgbClr val="9C8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Ⅱ</a:t>
            </a:r>
            <a:endParaRPr lang="ko-KR" altLang="en-US" sz="28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1FA495-4A9C-4EC3-ADCF-C9E0D47F2DAB}"/>
              </a:ext>
            </a:extLst>
          </p:cNvPr>
          <p:cNvSpPr/>
          <p:nvPr/>
        </p:nvSpPr>
        <p:spPr>
          <a:xfrm>
            <a:off x="5231980" y="3802633"/>
            <a:ext cx="2728679" cy="65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Classification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CCB47A-99BB-4133-A102-6AB0581FF064}"/>
              </a:ext>
            </a:extLst>
          </p:cNvPr>
          <p:cNvSpPr/>
          <p:nvPr/>
        </p:nvSpPr>
        <p:spPr>
          <a:xfrm>
            <a:off x="4965233" y="1780867"/>
            <a:ext cx="4804605" cy="1952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Data Description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Descriptive Statistics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Visualizing data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332A12-7605-4A6E-BF46-94CE2FCA2F24}"/>
              </a:ext>
            </a:extLst>
          </p:cNvPr>
          <p:cNvSpPr/>
          <p:nvPr/>
        </p:nvSpPr>
        <p:spPr>
          <a:xfrm>
            <a:off x="4965233" y="4383275"/>
            <a:ext cx="4804605" cy="1952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BOX’s M test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LDA ,QDA and Logistic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Results(LDA/QDA/logit)</a:t>
            </a:r>
          </a:p>
        </p:txBody>
      </p:sp>
    </p:spTree>
    <p:extLst>
      <p:ext uri="{BB962C8B-B14F-4D97-AF65-F5344CB8AC3E}">
        <p14:creationId xmlns:p14="http://schemas.microsoft.com/office/powerpoint/2010/main" val="270940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1D85B38-4BD8-4FA5-A35B-808DC082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54" y="545416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PART.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r>
              <a:rPr lang="en-US" altLang="ko-KR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About Data</a:t>
            </a:r>
            <a:r>
              <a:rPr lang="ko-KR" altLang="ko-KR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endParaRPr lang="ko-KR" altLang="en-US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D1C124-44D1-4A04-B5C7-9DCE02E8FCB5}"/>
              </a:ext>
            </a:extLst>
          </p:cNvPr>
          <p:cNvSpPr/>
          <p:nvPr/>
        </p:nvSpPr>
        <p:spPr>
          <a:xfrm>
            <a:off x="770154" y="898708"/>
            <a:ext cx="154745" cy="618978"/>
          </a:xfrm>
          <a:prstGeom prst="rect">
            <a:avLst/>
          </a:prstGeom>
          <a:solidFill>
            <a:srgbClr val="AF454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양쪽 모서리가 둥근 사각형 129">
            <a:extLst>
              <a:ext uri="{FF2B5EF4-FFF2-40B4-BE49-F238E27FC236}">
                <a16:creationId xmlns:a16="http://schemas.microsoft.com/office/drawing/2014/main" id="{9F5594D3-84EC-E443-9A47-9EA30902F286}"/>
              </a:ext>
            </a:extLst>
          </p:cNvPr>
          <p:cNvSpPr/>
          <p:nvPr/>
        </p:nvSpPr>
        <p:spPr>
          <a:xfrm>
            <a:off x="736957" y="1743456"/>
            <a:ext cx="10919505" cy="4630358"/>
          </a:xfrm>
          <a:prstGeom prst="round2SameRect">
            <a:avLst>
              <a:gd name="adj1" fmla="val 5186"/>
              <a:gd name="adj2" fmla="val 0"/>
            </a:avLst>
          </a:prstGeom>
          <a:solidFill>
            <a:srgbClr val="DBA977"/>
          </a:solidFill>
          <a:ln>
            <a:noFill/>
          </a:ln>
          <a:effectLst>
            <a:outerShdw blurRad="228600" dist="635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7145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8B9EC736-7459-8345-8DFD-AB765DC33AA6}"/>
              </a:ext>
            </a:extLst>
          </p:cNvPr>
          <p:cNvGrpSpPr/>
          <p:nvPr/>
        </p:nvGrpSpPr>
        <p:grpSpPr>
          <a:xfrm>
            <a:off x="1683356" y="2449034"/>
            <a:ext cx="2434708" cy="3361713"/>
            <a:chOff x="1943893" y="4610143"/>
            <a:chExt cx="2579445" cy="3361713"/>
          </a:xfrm>
        </p:grpSpPr>
        <p:sp>
          <p:nvSpPr>
            <p:cNvPr id="141" name="직사각형 4">
              <a:extLst>
                <a:ext uri="{FF2B5EF4-FFF2-40B4-BE49-F238E27FC236}">
                  <a16:creationId xmlns:a16="http://schemas.microsoft.com/office/drawing/2014/main" id="{D1BE20F8-7894-CD49-BEFC-B50FE5C985D4}"/>
                </a:ext>
              </a:extLst>
            </p:cNvPr>
            <p:cNvSpPr/>
            <p:nvPr/>
          </p:nvSpPr>
          <p:spPr>
            <a:xfrm>
              <a:off x="1943893" y="4988143"/>
              <a:ext cx="2579445" cy="2983713"/>
            </a:xfrm>
            <a:custGeom>
              <a:avLst/>
              <a:gdLst>
                <a:gd name="connsiteX0" fmla="*/ 0 w 1698173"/>
                <a:gd name="connsiteY0" fmla="*/ 0 h 1791372"/>
                <a:gd name="connsiteX1" fmla="*/ 1698173 w 1698173"/>
                <a:gd name="connsiteY1" fmla="*/ 0 h 1791372"/>
                <a:gd name="connsiteX2" fmla="*/ 1698173 w 1698173"/>
                <a:gd name="connsiteY2" fmla="*/ 1791372 h 1791372"/>
                <a:gd name="connsiteX3" fmla="*/ 0 w 1698173"/>
                <a:gd name="connsiteY3" fmla="*/ 1791372 h 1791372"/>
                <a:gd name="connsiteX4" fmla="*/ 0 w 1698173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828802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2" h="1791372">
                  <a:moveTo>
                    <a:pt x="130629" y="0"/>
                  </a:moveTo>
                  <a:lnTo>
                    <a:pt x="1828802" y="0"/>
                  </a:lnTo>
                  <a:cubicBezTo>
                    <a:pt x="1797135" y="597124"/>
                    <a:pt x="1812968" y="1075495"/>
                    <a:pt x="1733800" y="1791372"/>
                  </a:cubicBezTo>
                  <a:lnTo>
                    <a:pt x="0" y="1791372"/>
                  </a:lnTo>
                  <a:cubicBezTo>
                    <a:pt x="114795" y="1170497"/>
                    <a:pt x="122712" y="715877"/>
                    <a:pt x="1306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241300" dir="48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CONTENTS A</a:t>
              </a:r>
            </a:p>
            <a:p>
              <a:pPr lvl="0"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컨텐츠에 대한 내용을 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적어요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lvl="0" algn="ctr">
                <a:lnSpc>
                  <a:spcPct val="150000"/>
                </a:lnSpc>
              </a:pP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Enjoy your stylish business and campus life with BIZCAM </a:t>
              </a:r>
            </a:p>
          </p:txBody>
        </p: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7B89B527-87BA-1745-AC39-3AC738EC15D4}"/>
                </a:ext>
              </a:extLst>
            </p:cNvPr>
            <p:cNvGrpSpPr/>
            <p:nvPr/>
          </p:nvGrpSpPr>
          <p:grpSpPr>
            <a:xfrm>
              <a:off x="2855615" y="4610143"/>
              <a:ext cx="756000" cy="756000"/>
              <a:chOff x="1415561" y="2148240"/>
              <a:chExt cx="756000" cy="756000"/>
            </a:xfrm>
          </p:grpSpPr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03E5CE0C-173D-AF4D-A638-2F9E99713567}"/>
                  </a:ext>
                </a:extLst>
              </p:cNvPr>
              <p:cNvSpPr/>
              <p:nvPr/>
            </p:nvSpPr>
            <p:spPr>
              <a:xfrm>
                <a:off x="1415561" y="2148240"/>
                <a:ext cx="756000" cy="75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2400" b="1" i="1" dirty="0">
                  <a:solidFill>
                    <a:prstClr val="white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  <a:cs typeface="Aharoni" panose="02010803020104030203" pitchFamily="2" charset="-79"/>
                </a:endParaRPr>
              </a:p>
            </p:txBody>
          </p:sp>
          <p:sp>
            <p:nvSpPr>
              <p:cNvPr id="144" name="자유형 143">
                <a:extLst>
                  <a:ext uri="{FF2B5EF4-FFF2-40B4-BE49-F238E27FC236}">
                    <a16:creationId xmlns:a16="http://schemas.microsoft.com/office/drawing/2014/main" id="{364FEAF7-B0AE-4F4E-AAA7-68F1BF86A7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0810" y="2330887"/>
                <a:ext cx="273239" cy="302852"/>
              </a:xfrm>
              <a:custGeom>
                <a:avLst/>
                <a:gdLst>
                  <a:gd name="connsiteX0" fmla="*/ 320012 w 439877"/>
                  <a:gd name="connsiteY0" fmla="*/ 171183 h 487550"/>
                  <a:gd name="connsiteX1" fmla="*/ 323091 w 439877"/>
                  <a:gd name="connsiteY1" fmla="*/ 171646 h 487550"/>
                  <a:gd name="connsiteX2" fmla="*/ 326169 w 439877"/>
                  <a:gd name="connsiteY2" fmla="*/ 172881 h 487550"/>
                  <a:gd name="connsiteX3" fmla="*/ 329094 w 439877"/>
                  <a:gd name="connsiteY3" fmla="*/ 174578 h 487550"/>
                  <a:gd name="connsiteX4" fmla="*/ 331557 w 439877"/>
                  <a:gd name="connsiteY4" fmla="*/ 176894 h 487550"/>
                  <a:gd name="connsiteX5" fmla="*/ 333404 w 439877"/>
                  <a:gd name="connsiteY5" fmla="*/ 179517 h 487550"/>
                  <a:gd name="connsiteX6" fmla="*/ 334944 w 439877"/>
                  <a:gd name="connsiteY6" fmla="*/ 182758 h 487550"/>
                  <a:gd name="connsiteX7" fmla="*/ 335713 w 439877"/>
                  <a:gd name="connsiteY7" fmla="*/ 185845 h 487550"/>
                  <a:gd name="connsiteX8" fmla="*/ 335867 w 439877"/>
                  <a:gd name="connsiteY8" fmla="*/ 188932 h 487550"/>
                  <a:gd name="connsiteX9" fmla="*/ 335405 w 439877"/>
                  <a:gd name="connsiteY9" fmla="*/ 192173 h 487550"/>
                  <a:gd name="connsiteX10" fmla="*/ 334328 w 439877"/>
                  <a:gd name="connsiteY10" fmla="*/ 195260 h 487550"/>
                  <a:gd name="connsiteX11" fmla="*/ 332481 w 439877"/>
                  <a:gd name="connsiteY11" fmla="*/ 198192 h 487550"/>
                  <a:gd name="connsiteX12" fmla="*/ 330326 w 439877"/>
                  <a:gd name="connsiteY12" fmla="*/ 200662 h 487550"/>
                  <a:gd name="connsiteX13" fmla="*/ 307544 w 439877"/>
                  <a:gd name="connsiteY13" fmla="*/ 221035 h 487550"/>
                  <a:gd name="connsiteX14" fmla="*/ 304773 w 439877"/>
                  <a:gd name="connsiteY14" fmla="*/ 223041 h 487550"/>
                  <a:gd name="connsiteX15" fmla="*/ 301848 w 439877"/>
                  <a:gd name="connsiteY15" fmla="*/ 224584 h 487550"/>
                  <a:gd name="connsiteX16" fmla="*/ 298616 w 439877"/>
                  <a:gd name="connsiteY16" fmla="*/ 225356 h 487550"/>
                  <a:gd name="connsiteX17" fmla="*/ 295383 w 439877"/>
                  <a:gd name="connsiteY17" fmla="*/ 225356 h 487550"/>
                  <a:gd name="connsiteX18" fmla="*/ 292304 w 439877"/>
                  <a:gd name="connsiteY18" fmla="*/ 224893 h 487550"/>
                  <a:gd name="connsiteX19" fmla="*/ 289226 w 439877"/>
                  <a:gd name="connsiteY19" fmla="*/ 223658 h 487550"/>
                  <a:gd name="connsiteX20" fmla="*/ 286301 w 439877"/>
                  <a:gd name="connsiteY20" fmla="*/ 222115 h 487550"/>
                  <a:gd name="connsiteX21" fmla="*/ 283838 w 439877"/>
                  <a:gd name="connsiteY21" fmla="*/ 219800 h 487550"/>
                  <a:gd name="connsiteX22" fmla="*/ 281837 w 439877"/>
                  <a:gd name="connsiteY22" fmla="*/ 217022 h 487550"/>
                  <a:gd name="connsiteX23" fmla="*/ 280452 w 439877"/>
                  <a:gd name="connsiteY23" fmla="*/ 213935 h 487550"/>
                  <a:gd name="connsiteX24" fmla="*/ 279682 w 439877"/>
                  <a:gd name="connsiteY24" fmla="*/ 210848 h 487550"/>
                  <a:gd name="connsiteX25" fmla="*/ 279528 w 439877"/>
                  <a:gd name="connsiteY25" fmla="*/ 207607 h 487550"/>
                  <a:gd name="connsiteX26" fmla="*/ 279990 w 439877"/>
                  <a:gd name="connsiteY26" fmla="*/ 204366 h 487550"/>
                  <a:gd name="connsiteX27" fmla="*/ 281067 w 439877"/>
                  <a:gd name="connsiteY27" fmla="*/ 201433 h 487550"/>
                  <a:gd name="connsiteX28" fmla="*/ 282915 w 439877"/>
                  <a:gd name="connsiteY28" fmla="*/ 198655 h 487550"/>
                  <a:gd name="connsiteX29" fmla="*/ 285224 w 439877"/>
                  <a:gd name="connsiteY29" fmla="*/ 196032 h 487550"/>
                  <a:gd name="connsiteX30" fmla="*/ 307698 w 439877"/>
                  <a:gd name="connsiteY30" fmla="*/ 175659 h 487550"/>
                  <a:gd name="connsiteX31" fmla="*/ 310622 w 439877"/>
                  <a:gd name="connsiteY31" fmla="*/ 173652 h 487550"/>
                  <a:gd name="connsiteX32" fmla="*/ 313547 w 439877"/>
                  <a:gd name="connsiteY32" fmla="*/ 172263 h 487550"/>
                  <a:gd name="connsiteX33" fmla="*/ 316626 w 439877"/>
                  <a:gd name="connsiteY33" fmla="*/ 171337 h 487550"/>
                  <a:gd name="connsiteX34" fmla="*/ 153539 w 439877"/>
                  <a:gd name="connsiteY34" fmla="*/ 169017 h 487550"/>
                  <a:gd name="connsiteX35" fmla="*/ 320698 w 439877"/>
                  <a:gd name="connsiteY35" fmla="*/ 355370 h 487550"/>
                  <a:gd name="connsiteX36" fmla="*/ 208949 w 439877"/>
                  <a:gd name="connsiteY36" fmla="*/ 455666 h 487550"/>
                  <a:gd name="connsiteX37" fmla="*/ 202603 w 439877"/>
                  <a:gd name="connsiteY37" fmla="*/ 460928 h 487550"/>
                  <a:gd name="connsiteX38" fmla="*/ 195948 w 439877"/>
                  <a:gd name="connsiteY38" fmla="*/ 465572 h 487550"/>
                  <a:gd name="connsiteX39" fmla="*/ 188828 w 439877"/>
                  <a:gd name="connsiteY39" fmla="*/ 470060 h 487550"/>
                  <a:gd name="connsiteX40" fmla="*/ 181399 w 439877"/>
                  <a:gd name="connsiteY40" fmla="*/ 473930 h 487550"/>
                  <a:gd name="connsiteX41" fmla="*/ 173660 w 439877"/>
                  <a:gd name="connsiteY41" fmla="*/ 477490 h 487550"/>
                  <a:gd name="connsiteX42" fmla="*/ 165612 w 439877"/>
                  <a:gd name="connsiteY42" fmla="*/ 480276 h 487550"/>
                  <a:gd name="connsiteX43" fmla="*/ 157563 w 439877"/>
                  <a:gd name="connsiteY43" fmla="*/ 482752 h 487550"/>
                  <a:gd name="connsiteX44" fmla="*/ 149205 w 439877"/>
                  <a:gd name="connsiteY44" fmla="*/ 484764 h 487550"/>
                  <a:gd name="connsiteX45" fmla="*/ 140847 w 439877"/>
                  <a:gd name="connsiteY45" fmla="*/ 486312 h 487550"/>
                  <a:gd name="connsiteX46" fmla="*/ 132489 w 439877"/>
                  <a:gd name="connsiteY46" fmla="*/ 487241 h 487550"/>
                  <a:gd name="connsiteX47" fmla="*/ 123976 w 439877"/>
                  <a:gd name="connsiteY47" fmla="*/ 487550 h 487550"/>
                  <a:gd name="connsiteX48" fmla="*/ 115618 w 439877"/>
                  <a:gd name="connsiteY48" fmla="*/ 487395 h 487550"/>
                  <a:gd name="connsiteX49" fmla="*/ 107415 w 439877"/>
                  <a:gd name="connsiteY49" fmla="*/ 486621 h 487550"/>
                  <a:gd name="connsiteX50" fmla="*/ 99367 w 439877"/>
                  <a:gd name="connsiteY50" fmla="*/ 485383 h 487550"/>
                  <a:gd name="connsiteX51" fmla="*/ 91628 w 439877"/>
                  <a:gd name="connsiteY51" fmla="*/ 483526 h 487550"/>
                  <a:gd name="connsiteX52" fmla="*/ 83889 w 439877"/>
                  <a:gd name="connsiteY52" fmla="*/ 480895 h 487550"/>
                  <a:gd name="connsiteX53" fmla="*/ 76460 w 439877"/>
                  <a:gd name="connsiteY53" fmla="*/ 477799 h 487550"/>
                  <a:gd name="connsiteX54" fmla="*/ 69495 w 439877"/>
                  <a:gd name="connsiteY54" fmla="*/ 474084 h 487550"/>
                  <a:gd name="connsiteX55" fmla="*/ 62839 w 439877"/>
                  <a:gd name="connsiteY55" fmla="*/ 469751 h 487550"/>
                  <a:gd name="connsiteX56" fmla="*/ 56803 w 439877"/>
                  <a:gd name="connsiteY56" fmla="*/ 464643 h 487550"/>
                  <a:gd name="connsiteX57" fmla="*/ 51076 w 439877"/>
                  <a:gd name="connsiteY57" fmla="*/ 459071 h 487550"/>
                  <a:gd name="connsiteX58" fmla="*/ 21359 w 439877"/>
                  <a:gd name="connsiteY58" fmla="*/ 426103 h 487550"/>
                  <a:gd name="connsiteX59" fmla="*/ 16406 w 439877"/>
                  <a:gd name="connsiteY59" fmla="*/ 419757 h 487550"/>
                  <a:gd name="connsiteX60" fmla="*/ 11918 w 439877"/>
                  <a:gd name="connsiteY60" fmla="*/ 413102 h 487550"/>
                  <a:gd name="connsiteX61" fmla="*/ 8358 w 439877"/>
                  <a:gd name="connsiteY61" fmla="*/ 406137 h 487550"/>
                  <a:gd name="connsiteX62" fmla="*/ 5417 w 439877"/>
                  <a:gd name="connsiteY62" fmla="*/ 398708 h 487550"/>
                  <a:gd name="connsiteX63" fmla="*/ 3095 w 439877"/>
                  <a:gd name="connsiteY63" fmla="*/ 391123 h 487550"/>
                  <a:gd name="connsiteX64" fmla="*/ 1393 w 439877"/>
                  <a:gd name="connsiteY64" fmla="*/ 383230 h 487550"/>
                  <a:gd name="connsiteX65" fmla="*/ 464 w 439877"/>
                  <a:gd name="connsiteY65" fmla="*/ 375027 h 487550"/>
                  <a:gd name="connsiteX66" fmla="*/ 0 w 439877"/>
                  <a:gd name="connsiteY66" fmla="*/ 366823 h 487550"/>
                  <a:gd name="connsiteX67" fmla="*/ 155 w 439877"/>
                  <a:gd name="connsiteY67" fmla="*/ 358620 h 487550"/>
                  <a:gd name="connsiteX68" fmla="*/ 929 w 439877"/>
                  <a:gd name="connsiteY68" fmla="*/ 350262 h 487550"/>
                  <a:gd name="connsiteX69" fmla="*/ 2167 w 439877"/>
                  <a:gd name="connsiteY69" fmla="*/ 341904 h 487550"/>
                  <a:gd name="connsiteX70" fmla="*/ 4024 w 439877"/>
                  <a:gd name="connsiteY70" fmla="*/ 333701 h 487550"/>
                  <a:gd name="connsiteX71" fmla="*/ 6346 w 439877"/>
                  <a:gd name="connsiteY71" fmla="*/ 325498 h 487550"/>
                  <a:gd name="connsiteX72" fmla="*/ 9286 w 439877"/>
                  <a:gd name="connsiteY72" fmla="*/ 317449 h 487550"/>
                  <a:gd name="connsiteX73" fmla="*/ 12537 w 439877"/>
                  <a:gd name="connsiteY73" fmla="*/ 309555 h 487550"/>
                  <a:gd name="connsiteX74" fmla="*/ 16406 w 439877"/>
                  <a:gd name="connsiteY74" fmla="*/ 302126 h 487550"/>
                  <a:gd name="connsiteX75" fmla="*/ 20585 w 439877"/>
                  <a:gd name="connsiteY75" fmla="*/ 294852 h 487550"/>
                  <a:gd name="connsiteX76" fmla="*/ 25383 w 439877"/>
                  <a:gd name="connsiteY76" fmla="*/ 287886 h 487550"/>
                  <a:gd name="connsiteX77" fmla="*/ 30491 w 439877"/>
                  <a:gd name="connsiteY77" fmla="*/ 281231 h 487550"/>
                  <a:gd name="connsiteX78" fmla="*/ 35908 w 439877"/>
                  <a:gd name="connsiteY78" fmla="*/ 275040 h 487550"/>
                  <a:gd name="connsiteX79" fmla="*/ 41790 w 439877"/>
                  <a:gd name="connsiteY79" fmla="*/ 269468 h 487550"/>
                  <a:gd name="connsiteX80" fmla="*/ 367585 w 439877"/>
                  <a:gd name="connsiteY80" fmla="*/ 156016 h 487550"/>
                  <a:gd name="connsiteX81" fmla="*/ 376834 w 439877"/>
                  <a:gd name="connsiteY81" fmla="*/ 166314 h 487550"/>
                  <a:gd name="connsiteX82" fmla="*/ 382846 w 439877"/>
                  <a:gd name="connsiteY82" fmla="*/ 173648 h 487550"/>
                  <a:gd name="connsiteX83" fmla="*/ 388087 w 439877"/>
                  <a:gd name="connsiteY83" fmla="*/ 181293 h 487550"/>
                  <a:gd name="connsiteX84" fmla="*/ 392403 w 439877"/>
                  <a:gd name="connsiteY84" fmla="*/ 189407 h 487550"/>
                  <a:gd name="connsiteX85" fmla="*/ 396103 w 439877"/>
                  <a:gd name="connsiteY85" fmla="*/ 197676 h 487550"/>
                  <a:gd name="connsiteX86" fmla="*/ 398877 w 439877"/>
                  <a:gd name="connsiteY86" fmla="*/ 206102 h 487550"/>
                  <a:gd name="connsiteX87" fmla="*/ 401035 w 439877"/>
                  <a:gd name="connsiteY87" fmla="*/ 214840 h 487550"/>
                  <a:gd name="connsiteX88" fmla="*/ 402423 w 439877"/>
                  <a:gd name="connsiteY88" fmla="*/ 223577 h 487550"/>
                  <a:gd name="connsiteX89" fmla="*/ 403039 w 439877"/>
                  <a:gd name="connsiteY89" fmla="*/ 232471 h 487550"/>
                  <a:gd name="connsiteX90" fmla="*/ 402885 w 439877"/>
                  <a:gd name="connsiteY90" fmla="*/ 241365 h 487550"/>
                  <a:gd name="connsiteX91" fmla="*/ 402114 w 439877"/>
                  <a:gd name="connsiteY91" fmla="*/ 250103 h 487550"/>
                  <a:gd name="connsiteX92" fmla="*/ 400573 w 439877"/>
                  <a:gd name="connsiteY92" fmla="*/ 258840 h 487550"/>
                  <a:gd name="connsiteX93" fmla="*/ 398261 w 439877"/>
                  <a:gd name="connsiteY93" fmla="*/ 267422 h 487550"/>
                  <a:gd name="connsiteX94" fmla="*/ 395178 w 439877"/>
                  <a:gd name="connsiteY94" fmla="*/ 275848 h 487550"/>
                  <a:gd name="connsiteX95" fmla="*/ 391324 w 439877"/>
                  <a:gd name="connsiteY95" fmla="*/ 283805 h 487550"/>
                  <a:gd name="connsiteX96" fmla="*/ 387008 w 439877"/>
                  <a:gd name="connsiteY96" fmla="*/ 291763 h 487550"/>
                  <a:gd name="connsiteX97" fmla="*/ 381613 w 439877"/>
                  <a:gd name="connsiteY97" fmla="*/ 299252 h 487550"/>
                  <a:gd name="connsiteX98" fmla="*/ 375601 w 439877"/>
                  <a:gd name="connsiteY98" fmla="*/ 306274 h 487550"/>
                  <a:gd name="connsiteX99" fmla="*/ 369127 w 439877"/>
                  <a:gd name="connsiteY99" fmla="*/ 312983 h 487550"/>
                  <a:gd name="connsiteX100" fmla="*/ 329511 w 439877"/>
                  <a:gd name="connsiteY100" fmla="*/ 348870 h 487550"/>
                  <a:gd name="connsiteX101" fmla="*/ 251358 w 439877"/>
                  <a:gd name="connsiteY101" fmla="*/ 260713 h 487550"/>
                  <a:gd name="connsiteX102" fmla="*/ 279105 w 439877"/>
                  <a:gd name="connsiteY102" fmla="*/ 235436 h 487550"/>
                  <a:gd name="connsiteX103" fmla="*/ 279105 w 439877"/>
                  <a:gd name="connsiteY103" fmla="*/ 235124 h 487550"/>
                  <a:gd name="connsiteX104" fmla="*/ 282958 w 439877"/>
                  <a:gd name="connsiteY104" fmla="*/ 238712 h 487550"/>
                  <a:gd name="connsiteX105" fmla="*/ 286658 w 439877"/>
                  <a:gd name="connsiteY105" fmla="*/ 241521 h 487550"/>
                  <a:gd name="connsiteX106" fmla="*/ 290512 w 439877"/>
                  <a:gd name="connsiteY106" fmla="*/ 243237 h 487550"/>
                  <a:gd name="connsiteX107" fmla="*/ 294365 w 439877"/>
                  <a:gd name="connsiteY107" fmla="*/ 244329 h 487550"/>
                  <a:gd name="connsiteX108" fmla="*/ 298065 w 439877"/>
                  <a:gd name="connsiteY108" fmla="*/ 244798 h 487550"/>
                  <a:gd name="connsiteX109" fmla="*/ 301918 w 439877"/>
                  <a:gd name="connsiteY109" fmla="*/ 244641 h 487550"/>
                  <a:gd name="connsiteX110" fmla="*/ 305310 w 439877"/>
                  <a:gd name="connsiteY110" fmla="*/ 244173 h 487550"/>
                  <a:gd name="connsiteX111" fmla="*/ 308701 w 439877"/>
                  <a:gd name="connsiteY111" fmla="*/ 243237 h 487550"/>
                  <a:gd name="connsiteX112" fmla="*/ 311630 w 439877"/>
                  <a:gd name="connsiteY112" fmla="*/ 242145 h 487550"/>
                  <a:gd name="connsiteX113" fmla="*/ 314404 w 439877"/>
                  <a:gd name="connsiteY113" fmla="*/ 241053 h 487550"/>
                  <a:gd name="connsiteX114" fmla="*/ 316562 w 439877"/>
                  <a:gd name="connsiteY114" fmla="*/ 239649 h 487550"/>
                  <a:gd name="connsiteX115" fmla="*/ 318566 w 439877"/>
                  <a:gd name="connsiteY115" fmla="*/ 238556 h 487550"/>
                  <a:gd name="connsiteX116" fmla="*/ 319954 w 439877"/>
                  <a:gd name="connsiteY116" fmla="*/ 237620 h 487550"/>
                  <a:gd name="connsiteX117" fmla="*/ 320879 w 439877"/>
                  <a:gd name="connsiteY117" fmla="*/ 236996 h 487550"/>
                  <a:gd name="connsiteX118" fmla="*/ 321187 w 439877"/>
                  <a:gd name="connsiteY118" fmla="*/ 236840 h 487550"/>
                  <a:gd name="connsiteX119" fmla="*/ 343076 w 439877"/>
                  <a:gd name="connsiteY119" fmla="*/ 217024 h 487550"/>
                  <a:gd name="connsiteX120" fmla="*/ 346621 w 439877"/>
                  <a:gd name="connsiteY120" fmla="*/ 213123 h 487550"/>
                  <a:gd name="connsiteX121" fmla="*/ 349242 w 439877"/>
                  <a:gd name="connsiteY121" fmla="*/ 209379 h 487550"/>
                  <a:gd name="connsiteX122" fmla="*/ 351091 w 439877"/>
                  <a:gd name="connsiteY122" fmla="*/ 205478 h 487550"/>
                  <a:gd name="connsiteX123" fmla="*/ 352325 w 439877"/>
                  <a:gd name="connsiteY123" fmla="*/ 201733 h 487550"/>
                  <a:gd name="connsiteX124" fmla="*/ 352941 w 439877"/>
                  <a:gd name="connsiteY124" fmla="*/ 197988 h 487550"/>
                  <a:gd name="connsiteX125" fmla="*/ 352941 w 439877"/>
                  <a:gd name="connsiteY125" fmla="*/ 194400 h 487550"/>
                  <a:gd name="connsiteX126" fmla="*/ 352479 w 439877"/>
                  <a:gd name="connsiteY126" fmla="*/ 190967 h 487550"/>
                  <a:gd name="connsiteX127" fmla="*/ 351708 w 439877"/>
                  <a:gd name="connsiteY127" fmla="*/ 187690 h 487550"/>
                  <a:gd name="connsiteX128" fmla="*/ 350629 w 439877"/>
                  <a:gd name="connsiteY128" fmla="*/ 184882 h 487550"/>
                  <a:gd name="connsiteX129" fmla="*/ 349550 w 439877"/>
                  <a:gd name="connsiteY129" fmla="*/ 182385 h 487550"/>
                  <a:gd name="connsiteX130" fmla="*/ 348471 w 439877"/>
                  <a:gd name="connsiteY130" fmla="*/ 180045 h 487550"/>
                  <a:gd name="connsiteX131" fmla="*/ 347546 w 439877"/>
                  <a:gd name="connsiteY131" fmla="*/ 178172 h 487550"/>
                  <a:gd name="connsiteX132" fmla="*/ 346621 w 439877"/>
                  <a:gd name="connsiteY132" fmla="*/ 176924 h 487550"/>
                  <a:gd name="connsiteX133" fmla="*/ 346005 w 439877"/>
                  <a:gd name="connsiteY133" fmla="*/ 175988 h 487550"/>
                  <a:gd name="connsiteX134" fmla="*/ 345850 w 439877"/>
                  <a:gd name="connsiteY134" fmla="*/ 175832 h 487550"/>
                  <a:gd name="connsiteX135" fmla="*/ 267011 w 439877"/>
                  <a:gd name="connsiteY135" fmla="*/ 99677 h 487550"/>
                  <a:gd name="connsiteX136" fmla="*/ 275617 w 439877"/>
                  <a:gd name="connsiteY136" fmla="*/ 99832 h 487550"/>
                  <a:gd name="connsiteX137" fmla="*/ 284376 w 439877"/>
                  <a:gd name="connsiteY137" fmla="*/ 100609 h 487550"/>
                  <a:gd name="connsiteX138" fmla="*/ 292981 w 439877"/>
                  <a:gd name="connsiteY138" fmla="*/ 102316 h 487550"/>
                  <a:gd name="connsiteX139" fmla="*/ 301433 w 439877"/>
                  <a:gd name="connsiteY139" fmla="*/ 104645 h 487550"/>
                  <a:gd name="connsiteX140" fmla="*/ 309731 w 439877"/>
                  <a:gd name="connsiteY140" fmla="*/ 107751 h 487550"/>
                  <a:gd name="connsiteX141" fmla="*/ 317722 w 439877"/>
                  <a:gd name="connsiteY141" fmla="*/ 111632 h 487550"/>
                  <a:gd name="connsiteX142" fmla="*/ 325405 w 439877"/>
                  <a:gd name="connsiteY142" fmla="*/ 115979 h 487550"/>
                  <a:gd name="connsiteX143" fmla="*/ 332627 w 439877"/>
                  <a:gd name="connsiteY143" fmla="*/ 121414 h 487550"/>
                  <a:gd name="connsiteX144" fmla="*/ 339696 w 439877"/>
                  <a:gd name="connsiteY144" fmla="*/ 127313 h 487550"/>
                  <a:gd name="connsiteX145" fmla="*/ 346150 w 439877"/>
                  <a:gd name="connsiteY145" fmla="*/ 133990 h 487550"/>
                  <a:gd name="connsiteX146" fmla="*/ 355370 w 439877"/>
                  <a:gd name="connsiteY146" fmla="*/ 144237 h 487550"/>
                  <a:gd name="connsiteX147" fmla="*/ 334010 w 439877"/>
                  <a:gd name="connsiteY147" fmla="*/ 163800 h 487550"/>
                  <a:gd name="connsiteX148" fmla="*/ 330476 w 439877"/>
                  <a:gd name="connsiteY148" fmla="*/ 160384 h 487550"/>
                  <a:gd name="connsiteX149" fmla="*/ 326942 w 439877"/>
                  <a:gd name="connsiteY149" fmla="*/ 157900 h 487550"/>
                  <a:gd name="connsiteX150" fmla="*/ 323100 w 439877"/>
                  <a:gd name="connsiteY150" fmla="*/ 156192 h 487550"/>
                  <a:gd name="connsiteX151" fmla="*/ 319412 w 439877"/>
                  <a:gd name="connsiteY151" fmla="*/ 155105 h 487550"/>
                  <a:gd name="connsiteX152" fmla="*/ 315724 w 439877"/>
                  <a:gd name="connsiteY152" fmla="*/ 154639 h 487550"/>
                  <a:gd name="connsiteX153" fmla="*/ 312190 w 439877"/>
                  <a:gd name="connsiteY153" fmla="*/ 154639 h 487550"/>
                  <a:gd name="connsiteX154" fmla="*/ 308809 w 439877"/>
                  <a:gd name="connsiteY154" fmla="*/ 154950 h 487550"/>
                  <a:gd name="connsiteX155" fmla="*/ 305428 w 439877"/>
                  <a:gd name="connsiteY155" fmla="*/ 155726 h 487550"/>
                  <a:gd name="connsiteX156" fmla="*/ 302508 w 439877"/>
                  <a:gd name="connsiteY156" fmla="*/ 156658 h 487550"/>
                  <a:gd name="connsiteX157" fmla="*/ 299896 w 439877"/>
                  <a:gd name="connsiteY157" fmla="*/ 157589 h 487550"/>
                  <a:gd name="connsiteX158" fmla="*/ 297437 w 439877"/>
                  <a:gd name="connsiteY158" fmla="*/ 158676 h 487550"/>
                  <a:gd name="connsiteX159" fmla="*/ 295593 w 439877"/>
                  <a:gd name="connsiteY159" fmla="*/ 159608 h 487550"/>
                  <a:gd name="connsiteX160" fmla="*/ 294210 w 439877"/>
                  <a:gd name="connsiteY160" fmla="*/ 160384 h 487550"/>
                  <a:gd name="connsiteX161" fmla="*/ 293288 w 439877"/>
                  <a:gd name="connsiteY161" fmla="*/ 161005 h 487550"/>
                  <a:gd name="connsiteX162" fmla="*/ 292981 w 439877"/>
                  <a:gd name="connsiteY162" fmla="*/ 161160 h 487550"/>
                  <a:gd name="connsiteX163" fmla="*/ 269931 w 439877"/>
                  <a:gd name="connsiteY163" fmla="*/ 182276 h 487550"/>
                  <a:gd name="connsiteX164" fmla="*/ 266397 w 439877"/>
                  <a:gd name="connsiteY164" fmla="*/ 186002 h 487550"/>
                  <a:gd name="connsiteX165" fmla="*/ 263477 w 439877"/>
                  <a:gd name="connsiteY165" fmla="*/ 189883 h 487550"/>
                  <a:gd name="connsiteX166" fmla="*/ 261633 w 439877"/>
                  <a:gd name="connsiteY166" fmla="*/ 193610 h 487550"/>
                  <a:gd name="connsiteX167" fmla="*/ 260557 w 439877"/>
                  <a:gd name="connsiteY167" fmla="*/ 197647 h 487550"/>
                  <a:gd name="connsiteX168" fmla="*/ 260096 w 439877"/>
                  <a:gd name="connsiteY168" fmla="*/ 201217 h 487550"/>
                  <a:gd name="connsiteX169" fmla="*/ 260096 w 439877"/>
                  <a:gd name="connsiteY169" fmla="*/ 204788 h 487550"/>
                  <a:gd name="connsiteX170" fmla="*/ 260557 w 439877"/>
                  <a:gd name="connsiteY170" fmla="*/ 208359 h 487550"/>
                  <a:gd name="connsiteX171" fmla="*/ 261325 w 439877"/>
                  <a:gd name="connsiteY171" fmla="*/ 211465 h 487550"/>
                  <a:gd name="connsiteX172" fmla="*/ 262401 w 439877"/>
                  <a:gd name="connsiteY172" fmla="*/ 214415 h 487550"/>
                  <a:gd name="connsiteX173" fmla="*/ 263477 w 439877"/>
                  <a:gd name="connsiteY173" fmla="*/ 217209 h 487550"/>
                  <a:gd name="connsiteX174" fmla="*/ 264860 w 439877"/>
                  <a:gd name="connsiteY174" fmla="*/ 219383 h 487550"/>
                  <a:gd name="connsiteX175" fmla="*/ 265936 w 439877"/>
                  <a:gd name="connsiteY175" fmla="*/ 221246 h 487550"/>
                  <a:gd name="connsiteX176" fmla="*/ 266858 w 439877"/>
                  <a:gd name="connsiteY176" fmla="*/ 222643 h 487550"/>
                  <a:gd name="connsiteX177" fmla="*/ 267626 w 439877"/>
                  <a:gd name="connsiteY177" fmla="*/ 223730 h 487550"/>
                  <a:gd name="connsiteX178" fmla="*/ 267933 w 439877"/>
                  <a:gd name="connsiteY178" fmla="*/ 224196 h 487550"/>
                  <a:gd name="connsiteX179" fmla="*/ 240119 w 439877"/>
                  <a:gd name="connsiteY179" fmla="*/ 249193 h 487550"/>
                  <a:gd name="connsiteX180" fmla="*/ 162517 w 439877"/>
                  <a:gd name="connsiteY180" fmla="*/ 161781 h 487550"/>
                  <a:gd name="connsiteX181" fmla="*/ 201702 w 439877"/>
                  <a:gd name="connsiteY181" fmla="*/ 126071 h 487550"/>
                  <a:gd name="connsiteX182" fmla="*/ 208925 w 439877"/>
                  <a:gd name="connsiteY182" fmla="*/ 120327 h 487550"/>
                  <a:gd name="connsiteX183" fmla="*/ 216608 w 439877"/>
                  <a:gd name="connsiteY183" fmla="*/ 115048 h 487550"/>
                  <a:gd name="connsiteX184" fmla="*/ 224445 w 439877"/>
                  <a:gd name="connsiteY184" fmla="*/ 110701 h 487550"/>
                  <a:gd name="connsiteX185" fmla="*/ 232743 w 439877"/>
                  <a:gd name="connsiteY185" fmla="*/ 106819 h 487550"/>
                  <a:gd name="connsiteX186" fmla="*/ 241041 w 439877"/>
                  <a:gd name="connsiteY186" fmla="*/ 104024 h 487550"/>
                  <a:gd name="connsiteX187" fmla="*/ 249647 w 439877"/>
                  <a:gd name="connsiteY187" fmla="*/ 101695 h 487550"/>
                  <a:gd name="connsiteX188" fmla="*/ 258252 w 439877"/>
                  <a:gd name="connsiteY188" fmla="*/ 100298 h 487550"/>
                  <a:gd name="connsiteX189" fmla="*/ 396694 w 439877"/>
                  <a:gd name="connsiteY189" fmla="*/ 0 h 487550"/>
                  <a:gd name="connsiteX190" fmla="*/ 403195 w 439877"/>
                  <a:gd name="connsiteY190" fmla="*/ 0 h 487550"/>
                  <a:gd name="connsiteX191" fmla="*/ 409695 w 439877"/>
                  <a:gd name="connsiteY191" fmla="*/ 461 h 487550"/>
                  <a:gd name="connsiteX192" fmla="*/ 416660 w 439877"/>
                  <a:gd name="connsiteY192" fmla="*/ 1689 h 487550"/>
                  <a:gd name="connsiteX193" fmla="*/ 423780 w 439877"/>
                  <a:gd name="connsiteY193" fmla="*/ 3532 h 487550"/>
                  <a:gd name="connsiteX194" fmla="*/ 431210 w 439877"/>
                  <a:gd name="connsiteY194" fmla="*/ 5989 h 487550"/>
                  <a:gd name="connsiteX195" fmla="*/ 438639 w 439877"/>
                  <a:gd name="connsiteY195" fmla="*/ 9214 h 487550"/>
                  <a:gd name="connsiteX196" fmla="*/ 439568 w 439877"/>
                  <a:gd name="connsiteY196" fmla="*/ 9828 h 487550"/>
                  <a:gd name="connsiteX197" fmla="*/ 439877 w 439877"/>
                  <a:gd name="connsiteY197" fmla="*/ 11056 h 487550"/>
                  <a:gd name="connsiteX198" fmla="*/ 439722 w 439877"/>
                  <a:gd name="connsiteY198" fmla="*/ 12438 h 487550"/>
                  <a:gd name="connsiteX199" fmla="*/ 438948 w 439877"/>
                  <a:gd name="connsiteY199" fmla="*/ 13974 h 487550"/>
                  <a:gd name="connsiteX200" fmla="*/ 437710 w 439877"/>
                  <a:gd name="connsiteY200" fmla="*/ 15663 h 487550"/>
                  <a:gd name="connsiteX201" fmla="*/ 436008 w 439877"/>
                  <a:gd name="connsiteY201" fmla="*/ 17352 h 487550"/>
                  <a:gd name="connsiteX202" fmla="*/ 434305 w 439877"/>
                  <a:gd name="connsiteY202" fmla="*/ 18427 h 487550"/>
                  <a:gd name="connsiteX203" fmla="*/ 432603 w 439877"/>
                  <a:gd name="connsiteY203" fmla="*/ 19195 h 487550"/>
                  <a:gd name="connsiteX204" fmla="*/ 431055 w 439877"/>
                  <a:gd name="connsiteY204" fmla="*/ 19502 h 487550"/>
                  <a:gd name="connsiteX205" fmla="*/ 429662 w 439877"/>
                  <a:gd name="connsiteY205" fmla="*/ 19195 h 487550"/>
                  <a:gd name="connsiteX206" fmla="*/ 422232 w 439877"/>
                  <a:gd name="connsiteY206" fmla="*/ 16124 h 487550"/>
                  <a:gd name="connsiteX207" fmla="*/ 415113 w 439877"/>
                  <a:gd name="connsiteY207" fmla="*/ 13667 h 487550"/>
                  <a:gd name="connsiteX208" fmla="*/ 408612 w 439877"/>
                  <a:gd name="connsiteY208" fmla="*/ 12131 h 487550"/>
                  <a:gd name="connsiteX209" fmla="*/ 402576 w 439877"/>
                  <a:gd name="connsiteY209" fmla="*/ 11056 h 487550"/>
                  <a:gd name="connsiteX210" fmla="*/ 396849 w 439877"/>
                  <a:gd name="connsiteY210" fmla="*/ 10442 h 487550"/>
                  <a:gd name="connsiteX211" fmla="*/ 391741 w 439877"/>
                  <a:gd name="connsiteY211" fmla="*/ 10442 h 487550"/>
                  <a:gd name="connsiteX212" fmla="*/ 387098 w 439877"/>
                  <a:gd name="connsiteY212" fmla="*/ 10749 h 487550"/>
                  <a:gd name="connsiteX213" fmla="*/ 382919 w 439877"/>
                  <a:gd name="connsiteY213" fmla="*/ 11517 h 487550"/>
                  <a:gd name="connsiteX214" fmla="*/ 379359 w 439877"/>
                  <a:gd name="connsiteY214" fmla="*/ 12592 h 487550"/>
                  <a:gd name="connsiteX215" fmla="*/ 376418 w 439877"/>
                  <a:gd name="connsiteY215" fmla="*/ 13820 h 487550"/>
                  <a:gd name="connsiteX216" fmla="*/ 373787 w 439877"/>
                  <a:gd name="connsiteY216" fmla="*/ 15356 h 487550"/>
                  <a:gd name="connsiteX217" fmla="*/ 371929 w 439877"/>
                  <a:gd name="connsiteY217" fmla="*/ 17045 h 487550"/>
                  <a:gd name="connsiteX218" fmla="*/ 370227 w 439877"/>
                  <a:gd name="connsiteY218" fmla="*/ 19348 h 487550"/>
                  <a:gd name="connsiteX219" fmla="*/ 368989 w 439877"/>
                  <a:gd name="connsiteY219" fmla="*/ 22266 h 487550"/>
                  <a:gd name="connsiteX220" fmla="*/ 368215 w 439877"/>
                  <a:gd name="connsiteY220" fmla="*/ 25644 h 487550"/>
                  <a:gd name="connsiteX221" fmla="*/ 368060 w 439877"/>
                  <a:gd name="connsiteY221" fmla="*/ 29330 h 487550"/>
                  <a:gd name="connsiteX222" fmla="*/ 368524 w 439877"/>
                  <a:gd name="connsiteY222" fmla="*/ 33476 h 487550"/>
                  <a:gd name="connsiteX223" fmla="*/ 369763 w 439877"/>
                  <a:gd name="connsiteY223" fmla="*/ 37929 h 487550"/>
                  <a:gd name="connsiteX224" fmla="*/ 371620 w 439877"/>
                  <a:gd name="connsiteY224" fmla="*/ 42689 h 487550"/>
                  <a:gd name="connsiteX225" fmla="*/ 374561 w 439877"/>
                  <a:gd name="connsiteY225" fmla="*/ 47603 h 487550"/>
                  <a:gd name="connsiteX226" fmla="*/ 378430 w 439877"/>
                  <a:gd name="connsiteY226" fmla="*/ 52671 h 487550"/>
                  <a:gd name="connsiteX227" fmla="*/ 383228 w 439877"/>
                  <a:gd name="connsiteY227" fmla="*/ 57892 h 487550"/>
                  <a:gd name="connsiteX228" fmla="*/ 389265 w 439877"/>
                  <a:gd name="connsiteY228" fmla="*/ 63113 h 487550"/>
                  <a:gd name="connsiteX229" fmla="*/ 395920 w 439877"/>
                  <a:gd name="connsiteY229" fmla="*/ 68948 h 487550"/>
                  <a:gd name="connsiteX230" fmla="*/ 401492 w 439877"/>
                  <a:gd name="connsiteY230" fmla="*/ 74630 h 487550"/>
                  <a:gd name="connsiteX231" fmla="*/ 406445 w 439877"/>
                  <a:gd name="connsiteY231" fmla="*/ 80311 h 487550"/>
                  <a:gd name="connsiteX232" fmla="*/ 410005 w 439877"/>
                  <a:gd name="connsiteY232" fmla="*/ 85839 h 487550"/>
                  <a:gd name="connsiteX233" fmla="*/ 412946 w 439877"/>
                  <a:gd name="connsiteY233" fmla="*/ 91214 h 487550"/>
                  <a:gd name="connsiteX234" fmla="*/ 414648 w 439877"/>
                  <a:gd name="connsiteY234" fmla="*/ 96742 h 487550"/>
                  <a:gd name="connsiteX235" fmla="*/ 415577 w 439877"/>
                  <a:gd name="connsiteY235" fmla="*/ 102117 h 487550"/>
                  <a:gd name="connsiteX236" fmla="*/ 415422 w 439877"/>
                  <a:gd name="connsiteY236" fmla="*/ 107338 h 487550"/>
                  <a:gd name="connsiteX237" fmla="*/ 414339 w 439877"/>
                  <a:gd name="connsiteY237" fmla="*/ 112559 h 487550"/>
                  <a:gd name="connsiteX238" fmla="*/ 412327 w 439877"/>
                  <a:gd name="connsiteY238" fmla="*/ 117626 h 487550"/>
                  <a:gd name="connsiteX239" fmla="*/ 409076 w 439877"/>
                  <a:gd name="connsiteY239" fmla="*/ 122694 h 487550"/>
                  <a:gd name="connsiteX240" fmla="*/ 405826 w 439877"/>
                  <a:gd name="connsiteY240" fmla="*/ 127147 h 487550"/>
                  <a:gd name="connsiteX241" fmla="*/ 402111 w 439877"/>
                  <a:gd name="connsiteY241" fmla="*/ 131447 h 487550"/>
                  <a:gd name="connsiteX242" fmla="*/ 398397 w 439877"/>
                  <a:gd name="connsiteY242" fmla="*/ 135132 h 487550"/>
                  <a:gd name="connsiteX243" fmla="*/ 394527 w 439877"/>
                  <a:gd name="connsiteY243" fmla="*/ 138817 h 487550"/>
                  <a:gd name="connsiteX244" fmla="*/ 390503 w 439877"/>
                  <a:gd name="connsiteY244" fmla="*/ 141889 h 487550"/>
                  <a:gd name="connsiteX245" fmla="*/ 386633 w 439877"/>
                  <a:gd name="connsiteY245" fmla="*/ 144960 h 487550"/>
                  <a:gd name="connsiteX246" fmla="*/ 382764 w 439877"/>
                  <a:gd name="connsiteY246" fmla="*/ 147417 h 487550"/>
                  <a:gd name="connsiteX247" fmla="*/ 379204 w 439877"/>
                  <a:gd name="connsiteY247" fmla="*/ 149567 h 487550"/>
                  <a:gd name="connsiteX248" fmla="*/ 375799 w 439877"/>
                  <a:gd name="connsiteY248" fmla="*/ 151409 h 487550"/>
                  <a:gd name="connsiteX249" fmla="*/ 373013 w 439877"/>
                  <a:gd name="connsiteY249" fmla="*/ 152945 h 487550"/>
                  <a:gd name="connsiteX250" fmla="*/ 370536 w 439877"/>
                  <a:gd name="connsiteY250" fmla="*/ 154327 h 487550"/>
                  <a:gd name="connsiteX251" fmla="*/ 368524 w 439877"/>
                  <a:gd name="connsiteY251" fmla="*/ 155248 h 487550"/>
                  <a:gd name="connsiteX252" fmla="*/ 367131 w 439877"/>
                  <a:gd name="connsiteY252" fmla="*/ 155862 h 487550"/>
                  <a:gd name="connsiteX253" fmla="*/ 366357 w 439877"/>
                  <a:gd name="connsiteY253" fmla="*/ 156016 h 487550"/>
                  <a:gd name="connsiteX254" fmla="*/ 355368 w 439877"/>
                  <a:gd name="connsiteY254" fmla="*/ 144192 h 487550"/>
                  <a:gd name="connsiteX255" fmla="*/ 356142 w 439877"/>
                  <a:gd name="connsiteY255" fmla="*/ 143117 h 487550"/>
                  <a:gd name="connsiteX256" fmla="*/ 357535 w 439877"/>
                  <a:gd name="connsiteY256" fmla="*/ 142349 h 487550"/>
                  <a:gd name="connsiteX257" fmla="*/ 359702 w 439877"/>
                  <a:gd name="connsiteY257" fmla="*/ 141735 h 487550"/>
                  <a:gd name="connsiteX258" fmla="*/ 361869 w 439877"/>
                  <a:gd name="connsiteY258" fmla="*/ 141121 h 487550"/>
                  <a:gd name="connsiteX259" fmla="*/ 364190 w 439877"/>
                  <a:gd name="connsiteY259" fmla="*/ 140660 h 487550"/>
                  <a:gd name="connsiteX260" fmla="*/ 366512 w 439877"/>
                  <a:gd name="connsiteY260" fmla="*/ 140199 h 487550"/>
                  <a:gd name="connsiteX261" fmla="*/ 368524 w 439877"/>
                  <a:gd name="connsiteY261" fmla="*/ 139892 h 487550"/>
                  <a:gd name="connsiteX262" fmla="*/ 369917 w 439877"/>
                  <a:gd name="connsiteY262" fmla="*/ 139739 h 487550"/>
                  <a:gd name="connsiteX263" fmla="*/ 376108 w 439877"/>
                  <a:gd name="connsiteY263" fmla="*/ 137435 h 487550"/>
                  <a:gd name="connsiteX264" fmla="*/ 381526 w 439877"/>
                  <a:gd name="connsiteY264" fmla="*/ 134978 h 487550"/>
                  <a:gd name="connsiteX265" fmla="*/ 386169 w 439877"/>
                  <a:gd name="connsiteY265" fmla="*/ 132368 h 487550"/>
                  <a:gd name="connsiteX266" fmla="*/ 389884 w 439877"/>
                  <a:gd name="connsiteY266" fmla="*/ 129911 h 487550"/>
                  <a:gd name="connsiteX267" fmla="*/ 392824 w 439877"/>
                  <a:gd name="connsiteY267" fmla="*/ 127300 h 487550"/>
                  <a:gd name="connsiteX268" fmla="*/ 395301 w 439877"/>
                  <a:gd name="connsiteY268" fmla="*/ 125151 h 487550"/>
                  <a:gd name="connsiteX269" fmla="*/ 397004 w 439877"/>
                  <a:gd name="connsiteY269" fmla="*/ 123154 h 487550"/>
                  <a:gd name="connsiteX270" fmla="*/ 398242 w 439877"/>
                  <a:gd name="connsiteY270" fmla="*/ 121619 h 487550"/>
                  <a:gd name="connsiteX271" fmla="*/ 398861 w 439877"/>
                  <a:gd name="connsiteY271" fmla="*/ 120697 h 487550"/>
                  <a:gd name="connsiteX272" fmla="*/ 399016 w 439877"/>
                  <a:gd name="connsiteY272" fmla="*/ 120390 h 487550"/>
                  <a:gd name="connsiteX273" fmla="*/ 400099 w 439877"/>
                  <a:gd name="connsiteY273" fmla="*/ 118701 h 487550"/>
                  <a:gd name="connsiteX274" fmla="*/ 401028 w 439877"/>
                  <a:gd name="connsiteY274" fmla="*/ 116858 h 487550"/>
                  <a:gd name="connsiteX275" fmla="*/ 401956 w 439877"/>
                  <a:gd name="connsiteY275" fmla="*/ 114862 h 487550"/>
                  <a:gd name="connsiteX276" fmla="*/ 402730 w 439877"/>
                  <a:gd name="connsiteY276" fmla="*/ 112712 h 487550"/>
                  <a:gd name="connsiteX277" fmla="*/ 403195 w 439877"/>
                  <a:gd name="connsiteY277" fmla="*/ 110102 h 487550"/>
                  <a:gd name="connsiteX278" fmla="*/ 403349 w 439877"/>
                  <a:gd name="connsiteY278" fmla="*/ 107491 h 487550"/>
                  <a:gd name="connsiteX279" fmla="*/ 403040 w 439877"/>
                  <a:gd name="connsiteY279" fmla="*/ 104574 h 487550"/>
                  <a:gd name="connsiteX280" fmla="*/ 402111 w 439877"/>
                  <a:gd name="connsiteY280" fmla="*/ 101349 h 487550"/>
                  <a:gd name="connsiteX281" fmla="*/ 401028 w 439877"/>
                  <a:gd name="connsiteY281" fmla="*/ 98124 h 487550"/>
                  <a:gd name="connsiteX282" fmla="*/ 399170 w 439877"/>
                  <a:gd name="connsiteY282" fmla="*/ 94592 h 487550"/>
                  <a:gd name="connsiteX283" fmla="*/ 396849 w 439877"/>
                  <a:gd name="connsiteY283" fmla="*/ 90600 h 487550"/>
                  <a:gd name="connsiteX284" fmla="*/ 393753 w 439877"/>
                  <a:gd name="connsiteY284" fmla="*/ 86607 h 487550"/>
                  <a:gd name="connsiteX285" fmla="*/ 389729 w 439877"/>
                  <a:gd name="connsiteY285" fmla="*/ 82154 h 487550"/>
                  <a:gd name="connsiteX286" fmla="*/ 385086 w 439877"/>
                  <a:gd name="connsiteY286" fmla="*/ 77547 h 487550"/>
                  <a:gd name="connsiteX287" fmla="*/ 379359 w 439877"/>
                  <a:gd name="connsiteY287" fmla="*/ 72633 h 487550"/>
                  <a:gd name="connsiteX288" fmla="*/ 373632 w 439877"/>
                  <a:gd name="connsiteY288" fmla="*/ 67720 h 487550"/>
                  <a:gd name="connsiteX289" fmla="*/ 368834 w 439877"/>
                  <a:gd name="connsiteY289" fmla="*/ 62499 h 487550"/>
                  <a:gd name="connsiteX290" fmla="*/ 364655 w 439877"/>
                  <a:gd name="connsiteY290" fmla="*/ 57277 h 487550"/>
                  <a:gd name="connsiteX291" fmla="*/ 361404 w 439877"/>
                  <a:gd name="connsiteY291" fmla="*/ 52210 h 487550"/>
                  <a:gd name="connsiteX292" fmla="*/ 359083 w 439877"/>
                  <a:gd name="connsiteY292" fmla="*/ 46989 h 487550"/>
                  <a:gd name="connsiteX293" fmla="*/ 357225 w 439877"/>
                  <a:gd name="connsiteY293" fmla="*/ 41768 h 487550"/>
                  <a:gd name="connsiteX294" fmla="*/ 356452 w 439877"/>
                  <a:gd name="connsiteY294" fmla="*/ 36701 h 487550"/>
                  <a:gd name="connsiteX295" fmla="*/ 356606 w 439877"/>
                  <a:gd name="connsiteY295" fmla="*/ 31633 h 487550"/>
                  <a:gd name="connsiteX296" fmla="*/ 357535 w 439877"/>
                  <a:gd name="connsiteY296" fmla="*/ 26873 h 487550"/>
                  <a:gd name="connsiteX297" fmla="*/ 359547 w 439877"/>
                  <a:gd name="connsiteY297" fmla="*/ 22112 h 487550"/>
                  <a:gd name="connsiteX298" fmla="*/ 362178 w 439877"/>
                  <a:gd name="connsiteY298" fmla="*/ 17659 h 487550"/>
                  <a:gd name="connsiteX299" fmla="*/ 365738 w 439877"/>
                  <a:gd name="connsiteY299" fmla="*/ 13206 h 487550"/>
                  <a:gd name="connsiteX300" fmla="*/ 369917 w 439877"/>
                  <a:gd name="connsiteY300" fmla="*/ 9521 h 487550"/>
                  <a:gd name="connsiteX301" fmla="*/ 374406 w 439877"/>
                  <a:gd name="connsiteY301" fmla="*/ 6296 h 487550"/>
                  <a:gd name="connsiteX302" fmla="*/ 379514 w 439877"/>
                  <a:gd name="connsiteY302" fmla="*/ 3839 h 487550"/>
                  <a:gd name="connsiteX303" fmla="*/ 384776 w 439877"/>
                  <a:gd name="connsiteY303" fmla="*/ 1996 h 487550"/>
                  <a:gd name="connsiteX304" fmla="*/ 390503 w 439877"/>
                  <a:gd name="connsiteY304" fmla="*/ 614 h 487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</a:cxnLst>
                <a:rect l="l" t="t" r="r" b="b"/>
                <a:pathLst>
                  <a:path w="439877" h="487550">
                    <a:moveTo>
                      <a:pt x="320012" y="171183"/>
                    </a:moveTo>
                    <a:lnTo>
                      <a:pt x="323091" y="171646"/>
                    </a:lnTo>
                    <a:lnTo>
                      <a:pt x="326169" y="172881"/>
                    </a:lnTo>
                    <a:lnTo>
                      <a:pt x="329094" y="174578"/>
                    </a:lnTo>
                    <a:lnTo>
                      <a:pt x="331557" y="176894"/>
                    </a:lnTo>
                    <a:lnTo>
                      <a:pt x="333404" y="179517"/>
                    </a:lnTo>
                    <a:lnTo>
                      <a:pt x="334944" y="182758"/>
                    </a:lnTo>
                    <a:lnTo>
                      <a:pt x="335713" y="185845"/>
                    </a:lnTo>
                    <a:lnTo>
                      <a:pt x="335867" y="188932"/>
                    </a:lnTo>
                    <a:lnTo>
                      <a:pt x="335405" y="192173"/>
                    </a:lnTo>
                    <a:lnTo>
                      <a:pt x="334328" y="195260"/>
                    </a:lnTo>
                    <a:lnTo>
                      <a:pt x="332481" y="198192"/>
                    </a:lnTo>
                    <a:lnTo>
                      <a:pt x="330326" y="200662"/>
                    </a:lnTo>
                    <a:lnTo>
                      <a:pt x="307544" y="221035"/>
                    </a:lnTo>
                    <a:lnTo>
                      <a:pt x="304773" y="223041"/>
                    </a:lnTo>
                    <a:lnTo>
                      <a:pt x="301848" y="224584"/>
                    </a:lnTo>
                    <a:lnTo>
                      <a:pt x="298616" y="225356"/>
                    </a:lnTo>
                    <a:lnTo>
                      <a:pt x="295383" y="225356"/>
                    </a:lnTo>
                    <a:lnTo>
                      <a:pt x="292304" y="224893"/>
                    </a:lnTo>
                    <a:lnTo>
                      <a:pt x="289226" y="223658"/>
                    </a:lnTo>
                    <a:lnTo>
                      <a:pt x="286301" y="222115"/>
                    </a:lnTo>
                    <a:lnTo>
                      <a:pt x="283838" y="219800"/>
                    </a:lnTo>
                    <a:lnTo>
                      <a:pt x="281837" y="217022"/>
                    </a:lnTo>
                    <a:lnTo>
                      <a:pt x="280452" y="213935"/>
                    </a:lnTo>
                    <a:lnTo>
                      <a:pt x="279682" y="210848"/>
                    </a:lnTo>
                    <a:lnTo>
                      <a:pt x="279528" y="207607"/>
                    </a:lnTo>
                    <a:lnTo>
                      <a:pt x="279990" y="204366"/>
                    </a:lnTo>
                    <a:lnTo>
                      <a:pt x="281067" y="201433"/>
                    </a:lnTo>
                    <a:lnTo>
                      <a:pt x="282915" y="198655"/>
                    </a:lnTo>
                    <a:lnTo>
                      <a:pt x="285224" y="196032"/>
                    </a:lnTo>
                    <a:lnTo>
                      <a:pt x="307698" y="175659"/>
                    </a:lnTo>
                    <a:lnTo>
                      <a:pt x="310622" y="173652"/>
                    </a:lnTo>
                    <a:lnTo>
                      <a:pt x="313547" y="172263"/>
                    </a:lnTo>
                    <a:lnTo>
                      <a:pt x="316626" y="171337"/>
                    </a:lnTo>
                    <a:close/>
                    <a:moveTo>
                      <a:pt x="153539" y="169017"/>
                    </a:moveTo>
                    <a:lnTo>
                      <a:pt x="320698" y="355370"/>
                    </a:lnTo>
                    <a:lnTo>
                      <a:pt x="208949" y="455666"/>
                    </a:lnTo>
                    <a:lnTo>
                      <a:pt x="202603" y="460928"/>
                    </a:lnTo>
                    <a:lnTo>
                      <a:pt x="195948" y="465572"/>
                    </a:lnTo>
                    <a:lnTo>
                      <a:pt x="188828" y="470060"/>
                    </a:lnTo>
                    <a:lnTo>
                      <a:pt x="181399" y="473930"/>
                    </a:lnTo>
                    <a:lnTo>
                      <a:pt x="173660" y="477490"/>
                    </a:lnTo>
                    <a:lnTo>
                      <a:pt x="165612" y="480276"/>
                    </a:lnTo>
                    <a:lnTo>
                      <a:pt x="157563" y="482752"/>
                    </a:lnTo>
                    <a:lnTo>
                      <a:pt x="149205" y="484764"/>
                    </a:lnTo>
                    <a:lnTo>
                      <a:pt x="140847" y="486312"/>
                    </a:lnTo>
                    <a:lnTo>
                      <a:pt x="132489" y="487241"/>
                    </a:lnTo>
                    <a:lnTo>
                      <a:pt x="123976" y="487550"/>
                    </a:lnTo>
                    <a:lnTo>
                      <a:pt x="115618" y="487395"/>
                    </a:lnTo>
                    <a:lnTo>
                      <a:pt x="107415" y="486621"/>
                    </a:lnTo>
                    <a:lnTo>
                      <a:pt x="99367" y="485383"/>
                    </a:lnTo>
                    <a:lnTo>
                      <a:pt x="91628" y="483526"/>
                    </a:lnTo>
                    <a:lnTo>
                      <a:pt x="83889" y="480895"/>
                    </a:lnTo>
                    <a:lnTo>
                      <a:pt x="76460" y="477799"/>
                    </a:lnTo>
                    <a:lnTo>
                      <a:pt x="69495" y="474084"/>
                    </a:lnTo>
                    <a:lnTo>
                      <a:pt x="62839" y="469751"/>
                    </a:lnTo>
                    <a:lnTo>
                      <a:pt x="56803" y="464643"/>
                    </a:lnTo>
                    <a:lnTo>
                      <a:pt x="51076" y="459071"/>
                    </a:lnTo>
                    <a:lnTo>
                      <a:pt x="21359" y="426103"/>
                    </a:lnTo>
                    <a:lnTo>
                      <a:pt x="16406" y="419757"/>
                    </a:lnTo>
                    <a:lnTo>
                      <a:pt x="11918" y="413102"/>
                    </a:lnTo>
                    <a:lnTo>
                      <a:pt x="8358" y="406137"/>
                    </a:lnTo>
                    <a:lnTo>
                      <a:pt x="5417" y="398708"/>
                    </a:lnTo>
                    <a:lnTo>
                      <a:pt x="3095" y="391123"/>
                    </a:lnTo>
                    <a:lnTo>
                      <a:pt x="1393" y="383230"/>
                    </a:lnTo>
                    <a:lnTo>
                      <a:pt x="464" y="375027"/>
                    </a:lnTo>
                    <a:lnTo>
                      <a:pt x="0" y="366823"/>
                    </a:lnTo>
                    <a:lnTo>
                      <a:pt x="155" y="358620"/>
                    </a:lnTo>
                    <a:lnTo>
                      <a:pt x="929" y="350262"/>
                    </a:lnTo>
                    <a:lnTo>
                      <a:pt x="2167" y="341904"/>
                    </a:lnTo>
                    <a:lnTo>
                      <a:pt x="4024" y="333701"/>
                    </a:lnTo>
                    <a:lnTo>
                      <a:pt x="6346" y="325498"/>
                    </a:lnTo>
                    <a:lnTo>
                      <a:pt x="9286" y="317449"/>
                    </a:lnTo>
                    <a:lnTo>
                      <a:pt x="12537" y="309555"/>
                    </a:lnTo>
                    <a:lnTo>
                      <a:pt x="16406" y="302126"/>
                    </a:lnTo>
                    <a:lnTo>
                      <a:pt x="20585" y="294852"/>
                    </a:lnTo>
                    <a:lnTo>
                      <a:pt x="25383" y="287886"/>
                    </a:lnTo>
                    <a:lnTo>
                      <a:pt x="30491" y="281231"/>
                    </a:lnTo>
                    <a:lnTo>
                      <a:pt x="35908" y="275040"/>
                    </a:lnTo>
                    <a:lnTo>
                      <a:pt x="41790" y="269468"/>
                    </a:lnTo>
                    <a:close/>
                    <a:moveTo>
                      <a:pt x="367585" y="156016"/>
                    </a:moveTo>
                    <a:lnTo>
                      <a:pt x="376834" y="166314"/>
                    </a:lnTo>
                    <a:lnTo>
                      <a:pt x="382846" y="173648"/>
                    </a:lnTo>
                    <a:lnTo>
                      <a:pt x="388087" y="181293"/>
                    </a:lnTo>
                    <a:lnTo>
                      <a:pt x="392403" y="189407"/>
                    </a:lnTo>
                    <a:lnTo>
                      <a:pt x="396103" y="197676"/>
                    </a:lnTo>
                    <a:lnTo>
                      <a:pt x="398877" y="206102"/>
                    </a:lnTo>
                    <a:lnTo>
                      <a:pt x="401035" y="214840"/>
                    </a:lnTo>
                    <a:lnTo>
                      <a:pt x="402423" y="223577"/>
                    </a:lnTo>
                    <a:lnTo>
                      <a:pt x="403039" y="232471"/>
                    </a:lnTo>
                    <a:lnTo>
                      <a:pt x="402885" y="241365"/>
                    </a:lnTo>
                    <a:lnTo>
                      <a:pt x="402114" y="250103"/>
                    </a:lnTo>
                    <a:lnTo>
                      <a:pt x="400573" y="258840"/>
                    </a:lnTo>
                    <a:lnTo>
                      <a:pt x="398261" y="267422"/>
                    </a:lnTo>
                    <a:lnTo>
                      <a:pt x="395178" y="275848"/>
                    </a:lnTo>
                    <a:lnTo>
                      <a:pt x="391324" y="283805"/>
                    </a:lnTo>
                    <a:lnTo>
                      <a:pt x="387008" y="291763"/>
                    </a:lnTo>
                    <a:lnTo>
                      <a:pt x="381613" y="299252"/>
                    </a:lnTo>
                    <a:lnTo>
                      <a:pt x="375601" y="306274"/>
                    </a:lnTo>
                    <a:lnTo>
                      <a:pt x="369127" y="312983"/>
                    </a:lnTo>
                    <a:lnTo>
                      <a:pt x="329511" y="348870"/>
                    </a:lnTo>
                    <a:lnTo>
                      <a:pt x="251358" y="260713"/>
                    </a:lnTo>
                    <a:lnTo>
                      <a:pt x="279105" y="235436"/>
                    </a:lnTo>
                    <a:lnTo>
                      <a:pt x="279105" y="235124"/>
                    </a:lnTo>
                    <a:lnTo>
                      <a:pt x="282958" y="238712"/>
                    </a:lnTo>
                    <a:lnTo>
                      <a:pt x="286658" y="241521"/>
                    </a:lnTo>
                    <a:lnTo>
                      <a:pt x="290512" y="243237"/>
                    </a:lnTo>
                    <a:lnTo>
                      <a:pt x="294365" y="244329"/>
                    </a:lnTo>
                    <a:lnTo>
                      <a:pt x="298065" y="244798"/>
                    </a:lnTo>
                    <a:lnTo>
                      <a:pt x="301918" y="244641"/>
                    </a:lnTo>
                    <a:lnTo>
                      <a:pt x="305310" y="244173"/>
                    </a:lnTo>
                    <a:lnTo>
                      <a:pt x="308701" y="243237"/>
                    </a:lnTo>
                    <a:lnTo>
                      <a:pt x="311630" y="242145"/>
                    </a:lnTo>
                    <a:lnTo>
                      <a:pt x="314404" y="241053"/>
                    </a:lnTo>
                    <a:lnTo>
                      <a:pt x="316562" y="239649"/>
                    </a:lnTo>
                    <a:lnTo>
                      <a:pt x="318566" y="238556"/>
                    </a:lnTo>
                    <a:lnTo>
                      <a:pt x="319954" y="237620"/>
                    </a:lnTo>
                    <a:lnTo>
                      <a:pt x="320879" y="236996"/>
                    </a:lnTo>
                    <a:lnTo>
                      <a:pt x="321187" y="236840"/>
                    </a:lnTo>
                    <a:lnTo>
                      <a:pt x="343076" y="217024"/>
                    </a:lnTo>
                    <a:lnTo>
                      <a:pt x="346621" y="213123"/>
                    </a:lnTo>
                    <a:lnTo>
                      <a:pt x="349242" y="209379"/>
                    </a:lnTo>
                    <a:lnTo>
                      <a:pt x="351091" y="205478"/>
                    </a:lnTo>
                    <a:lnTo>
                      <a:pt x="352325" y="201733"/>
                    </a:lnTo>
                    <a:lnTo>
                      <a:pt x="352941" y="197988"/>
                    </a:lnTo>
                    <a:lnTo>
                      <a:pt x="352941" y="194400"/>
                    </a:lnTo>
                    <a:lnTo>
                      <a:pt x="352479" y="190967"/>
                    </a:lnTo>
                    <a:lnTo>
                      <a:pt x="351708" y="187690"/>
                    </a:lnTo>
                    <a:lnTo>
                      <a:pt x="350629" y="184882"/>
                    </a:lnTo>
                    <a:lnTo>
                      <a:pt x="349550" y="182385"/>
                    </a:lnTo>
                    <a:lnTo>
                      <a:pt x="348471" y="180045"/>
                    </a:lnTo>
                    <a:lnTo>
                      <a:pt x="347546" y="178172"/>
                    </a:lnTo>
                    <a:lnTo>
                      <a:pt x="346621" y="176924"/>
                    </a:lnTo>
                    <a:lnTo>
                      <a:pt x="346005" y="175988"/>
                    </a:lnTo>
                    <a:lnTo>
                      <a:pt x="345850" y="175832"/>
                    </a:lnTo>
                    <a:close/>
                    <a:moveTo>
                      <a:pt x="267011" y="99677"/>
                    </a:moveTo>
                    <a:lnTo>
                      <a:pt x="275617" y="99832"/>
                    </a:lnTo>
                    <a:lnTo>
                      <a:pt x="284376" y="100609"/>
                    </a:lnTo>
                    <a:lnTo>
                      <a:pt x="292981" y="102316"/>
                    </a:lnTo>
                    <a:lnTo>
                      <a:pt x="301433" y="104645"/>
                    </a:lnTo>
                    <a:lnTo>
                      <a:pt x="309731" y="107751"/>
                    </a:lnTo>
                    <a:lnTo>
                      <a:pt x="317722" y="111632"/>
                    </a:lnTo>
                    <a:lnTo>
                      <a:pt x="325405" y="115979"/>
                    </a:lnTo>
                    <a:lnTo>
                      <a:pt x="332627" y="121414"/>
                    </a:lnTo>
                    <a:lnTo>
                      <a:pt x="339696" y="127313"/>
                    </a:lnTo>
                    <a:lnTo>
                      <a:pt x="346150" y="133990"/>
                    </a:lnTo>
                    <a:lnTo>
                      <a:pt x="355370" y="144237"/>
                    </a:lnTo>
                    <a:lnTo>
                      <a:pt x="334010" y="163800"/>
                    </a:lnTo>
                    <a:lnTo>
                      <a:pt x="330476" y="160384"/>
                    </a:lnTo>
                    <a:lnTo>
                      <a:pt x="326942" y="157900"/>
                    </a:lnTo>
                    <a:lnTo>
                      <a:pt x="323100" y="156192"/>
                    </a:lnTo>
                    <a:lnTo>
                      <a:pt x="319412" y="155105"/>
                    </a:lnTo>
                    <a:lnTo>
                      <a:pt x="315724" y="154639"/>
                    </a:lnTo>
                    <a:lnTo>
                      <a:pt x="312190" y="154639"/>
                    </a:lnTo>
                    <a:lnTo>
                      <a:pt x="308809" y="154950"/>
                    </a:lnTo>
                    <a:lnTo>
                      <a:pt x="305428" y="155726"/>
                    </a:lnTo>
                    <a:lnTo>
                      <a:pt x="302508" y="156658"/>
                    </a:lnTo>
                    <a:lnTo>
                      <a:pt x="299896" y="157589"/>
                    </a:lnTo>
                    <a:lnTo>
                      <a:pt x="297437" y="158676"/>
                    </a:lnTo>
                    <a:lnTo>
                      <a:pt x="295593" y="159608"/>
                    </a:lnTo>
                    <a:lnTo>
                      <a:pt x="294210" y="160384"/>
                    </a:lnTo>
                    <a:lnTo>
                      <a:pt x="293288" y="161005"/>
                    </a:lnTo>
                    <a:lnTo>
                      <a:pt x="292981" y="161160"/>
                    </a:lnTo>
                    <a:lnTo>
                      <a:pt x="269931" y="182276"/>
                    </a:lnTo>
                    <a:lnTo>
                      <a:pt x="266397" y="186002"/>
                    </a:lnTo>
                    <a:lnTo>
                      <a:pt x="263477" y="189883"/>
                    </a:lnTo>
                    <a:lnTo>
                      <a:pt x="261633" y="193610"/>
                    </a:lnTo>
                    <a:lnTo>
                      <a:pt x="260557" y="197647"/>
                    </a:lnTo>
                    <a:lnTo>
                      <a:pt x="260096" y="201217"/>
                    </a:lnTo>
                    <a:lnTo>
                      <a:pt x="260096" y="204788"/>
                    </a:lnTo>
                    <a:lnTo>
                      <a:pt x="260557" y="208359"/>
                    </a:lnTo>
                    <a:lnTo>
                      <a:pt x="261325" y="211465"/>
                    </a:lnTo>
                    <a:lnTo>
                      <a:pt x="262401" y="214415"/>
                    </a:lnTo>
                    <a:lnTo>
                      <a:pt x="263477" y="217209"/>
                    </a:lnTo>
                    <a:lnTo>
                      <a:pt x="264860" y="219383"/>
                    </a:lnTo>
                    <a:lnTo>
                      <a:pt x="265936" y="221246"/>
                    </a:lnTo>
                    <a:lnTo>
                      <a:pt x="266858" y="222643"/>
                    </a:lnTo>
                    <a:lnTo>
                      <a:pt x="267626" y="223730"/>
                    </a:lnTo>
                    <a:lnTo>
                      <a:pt x="267933" y="224196"/>
                    </a:lnTo>
                    <a:lnTo>
                      <a:pt x="240119" y="249193"/>
                    </a:lnTo>
                    <a:lnTo>
                      <a:pt x="162517" y="161781"/>
                    </a:lnTo>
                    <a:lnTo>
                      <a:pt x="201702" y="126071"/>
                    </a:lnTo>
                    <a:lnTo>
                      <a:pt x="208925" y="120327"/>
                    </a:lnTo>
                    <a:lnTo>
                      <a:pt x="216608" y="115048"/>
                    </a:lnTo>
                    <a:lnTo>
                      <a:pt x="224445" y="110701"/>
                    </a:lnTo>
                    <a:lnTo>
                      <a:pt x="232743" y="106819"/>
                    </a:lnTo>
                    <a:lnTo>
                      <a:pt x="241041" y="104024"/>
                    </a:lnTo>
                    <a:lnTo>
                      <a:pt x="249647" y="101695"/>
                    </a:lnTo>
                    <a:lnTo>
                      <a:pt x="258252" y="100298"/>
                    </a:lnTo>
                    <a:close/>
                    <a:moveTo>
                      <a:pt x="396694" y="0"/>
                    </a:moveTo>
                    <a:lnTo>
                      <a:pt x="403195" y="0"/>
                    </a:lnTo>
                    <a:lnTo>
                      <a:pt x="409695" y="461"/>
                    </a:lnTo>
                    <a:lnTo>
                      <a:pt x="416660" y="1689"/>
                    </a:lnTo>
                    <a:lnTo>
                      <a:pt x="423780" y="3532"/>
                    </a:lnTo>
                    <a:lnTo>
                      <a:pt x="431210" y="5989"/>
                    </a:lnTo>
                    <a:lnTo>
                      <a:pt x="438639" y="9214"/>
                    </a:lnTo>
                    <a:lnTo>
                      <a:pt x="439568" y="9828"/>
                    </a:lnTo>
                    <a:lnTo>
                      <a:pt x="439877" y="11056"/>
                    </a:lnTo>
                    <a:lnTo>
                      <a:pt x="439722" y="12438"/>
                    </a:lnTo>
                    <a:lnTo>
                      <a:pt x="438948" y="13974"/>
                    </a:lnTo>
                    <a:lnTo>
                      <a:pt x="437710" y="15663"/>
                    </a:lnTo>
                    <a:lnTo>
                      <a:pt x="436008" y="17352"/>
                    </a:lnTo>
                    <a:lnTo>
                      <a:pt x="434305" y="18427"/>
                    </a:lnTo>
                    <a:lnTo>
                      <a:pt x="432603" y="19195"/>
                    </a:lnTo>
                    <a:lnTo>
                      <a:pt x="431055" y="19502"/>
                    </a:lnTo>
                    <a:lnTo>
                      <a:pt x="429662" y="19195"/>
                    </a:lnTo>
                    <a:lnTo>
                      <a:pt x="422232" y="16124"/>
                    </a:lnTo>
                    <a:lnTo>
                      <a:pt x="415113" y="13667"/>
                    </a:lnTo>
                    <a:lnTo>
                      <a:pt x="408612" y="12131"/>
                    </a:lnTo>
                    <a:lnTo>
                      <a:pt x="402576" y="11056"/>
                    </a:lnTo>
                    <a:lnTo>
                      <a:pt x="396849" y="10442"/>
                    </a:lnTo>
                    <a:lnTo>
                      <a:pt x="391741" y="10442"/>
                    </a:lnTo>
                    <a:lnTo>
                      <a:pt x="387098" y="10749"/>
                    </a:lnTo>
                    <a:lnTo>
                      <a:pt x="382919" y="11517"/>
                    </a:lnTo>
                    <a:lnTo>
                      <a:pt x="379359" y="12592"/>
                    </a:lnTo>
                    <a:lnTo>
                      <a:pt x="376418" y="13820"/>
                    </a:lnTo>
                    <a:lnTo>
                      <a:pt x="373787" y="15356"/>
                    </a:lnTo>
                    <a:lnTo>
                      <a:pt x="371929" y="17045"/>
                    </a:lnTo>
                    <a:lnTo>
                      <a:pt x="370227" y="19348"/>
                    </a:lnTo>
                    <a:lnTo>
                      <a:pt x="368989" y="22266"/>
                    </a:lnTo>
                    <a:lnTo>
                      <a:pt x="368215" y="25644"/>
                    </a:lnTo>
                    <a:lnTo>
                      <a:pt x="368060" y="29330"/>
                    </a:lnTo>
                    <a:lnTo>
                      <a:pt x="368524" y="33476"/>
                    </a:lnTo>
                    <a:lnTo>
                      <a:pt x="369763" y="37929"/>
                    </a:lnTo>
                    <a:lnTo>
                      <a:pt x="371620" y="42689"/>
                    </a:lnTo>
                    <a:lnTo>
                      <a:pt x="374561" y="47603"/>
                    </a:lnTo>
                    <a:lnTo>
                      <a:pt x="378430" y="52671"/>
                    </a:lnTo>
                    <a:lnTo>
                      <a:pt x="383228" y="57892"/>
                    </a:lnTo>
                    <a:lnTo>
                      <a:pt x="389265" y="63113"/>
                    </a:lnTo>
                    <a:lnTo>
                      <a:pt x="395920" y="68948"/>
                    </a:lnTo>
                    <a:lnTo>
                      <a:pt x="401492" y="74630"/>
                    </a:lnTo>
                    <a:lnTo>
                      <a:pt x="406445" y="80311"/>
                    </a:lnTo>
                    <a:lnTo>
                      <a:pt x="410005" y="85839"/>
                    </a:lnTo>
                    <a:lnTo>
                      <a:pt x="412946" y="91214"/>
                    </a:lnTo>
                    <a:lnTo>
                      <a:pt x="414648" y="96742"/>
                    </a:lnTo>
                    <a:lnTo>
                      <a:pt x="415577" y="102117"/>
                    </a:lnTo>
                    <a:lnTo>
                      <a:pt x="415422" y="107338"/>
                    </a:lnTo>
                    <a:lnTo>
                      <a:pt x="414339" y="112559"/>
                    </a:lnTo>
                    <a:lnTo>
                      <a:pt x="412327" y="117626"/>
                    </a:lnTo>
                    <a:lnTo>
                      <a:pt x="409076" y="122694"/>
                    </a:lnTo>
                    <a:lnTo>
                      <a:pt x="405826" y="127147"/>
                    </a:lnTo>
                    <a:lnTo>
                      <a:pt x="402111" y="131447"/>
                    </a:lnTo>
                    <a:lnTo>
                      <a:pt x="398397" y="135132"/>
                    </a:lnTo>
                    <a:lnTo>
                      <a:pt x="394527" y="138817"/>
                    </a:lnTo>
                    <a:lnTo>
                      <a:pt x="390503" y="141889"/>
                    </a:lnTo>
                    <a:lnTo>
                      <a:pt x="386633" y="144960"/>
                    </a:lnTo>
                    <a:lnTo>
                      <a:pt x="382764" y="147417"/>
                    </a:lnTo>
                    <a:lnTo>
                      <a:pt x="379204" y="149567"/>
                    </a:lnTo>
                    <a:lnTo>
                      <a:pt x="375799" y="151409"/>
                    </a:lnTo>
                    <a:lnTo>
                      <a:pt x="373013" y="152945"/>
                    </a:lnTo>
                    <a:lnTo>
                      <a:pt x="370536" y="154327"/>
                    </a:lnTo>
                    <a:lnTo>
                      <a:pt x="368524" y="155248"/>
                    </a:lnTo>
                    <a:lnTo>
                      <a:pt x="367131" y="155862"/>
                    </a:lnTo>
                    <a:lnTo>
                      <a:pt x="366357" y="156016"/>
                    </a:lnTo>
                    <a:lnTo>
                      <a:pt x="355368" y="144192"/>
                    </a:lnTo>
                    <a:lnTo>
                      <a:pt x="356142" y="143117"/>
                    </a:lnTo>
                    <a:lnTo>
                      <a:pt x="357535" y="142349"/>
                    </a:lnTo>
                    <a:lnTo>
                      <a:pt x="359702" y="141735"/>
                    </a:lnTo>
                    <a:lnTo>
                      <a:pt x="361869" y="141121"/>
                    </a:lnTo>
                    <a:lnTo>
                      <a:pt x="364190" y="140660"/>
                    </a:lnTo>
                    <a:lnTo>
                      <a:pt x="366512" y="140199"/>
                    </a:lnTo>
                    <a:lnTo>
                      <a:pt x="368524" y="139892"/>
                    </a:lnTo>
                    <a:lnTo>
                      <a:pt x="369917" y="139739"/>
                    </a:lnTo>
                    <a:lnTo>
                      <a:pt x="376108" y="137435"/>
                    </a:lnTo>
                    <a:lnTo>
                      <a:pt x="381526" y="134978"/>
                    </a:lnTo>
                    <a:lnTo>
                      <a:pt x="386169" y="132368"/>
                    </a:lnTo>
                    <a:lnTo>
                      <a:pt x="389884" y="129911"/>
                    </a:lnTo>
                    <a:lnTo>
                      <a:pt x="392824" y="127300"/>
                    </a:lnTo>
                    <a:lnTo>
                      <a:pt x="395301" y="125151"/>
                    </a:lnTo>
                    <a:lnTo>
                      <a:pt x="397004" y="123154"/>
                    </a:lnTo>
                    <a:lnTo>
                      <a:pt x="398242" y="121619"/>
                    </a:lnTo>
                    <a:lnTo>
                      <a:pt x="398861" y="120697"/>
                    </a:lnTo>
                    <a:lnTo>
                      <a:pt x="399016" y="120390"/>
                    </a:lnTo>
                    <a:lnTo>
                      <a:pt x="400099" y="118701"/>
                    </a:lnTo>
                    <a:lnTo>
                      <a:pt x="401028" y="116858"/>
                    </a:lnTo>
                    <a:lnTo>
                      <a:pt x="401956" y="114862"/>
                    </a:lnTo>
                    <a:lnTo>
                      <a:pt x="402730" y="112712"/>
                    </a:lnTo>
                    <a:lnTo>
                      <a:pt x="403195" y="110102"/>
                    </a:lnTo>
                    <a:lnTo>
                      <a:pt x="403349" y="107491"/>
                    </a:lnTo>
                    <a:lnTo>
                      <a:pt x="403040" y="104574"/>
                    </a:lnTo>
                    <a:lnTo>
                      <a:pt x="402111" y="101349"/>
                    </a:lnTo>
                    <a:lnTo>
                      <a:pt x="401028" y="98124"/>
                    </a:lnTo>
                    <a:lnTo>
                      <a:pt x="399170" y="94592"/>
                    </a:lnTo>
                    <a:lnTo>
                      <a:pt x="396849" y="90600"/>
                    </a:lnTo>
                    <a:lnTo>
                      <a:pt x="393753" y="86607"/>
                    </a:lnTo>
                    <a:lnTo>
                      <a:pt x="389729" y="82154"/>
                    </a:lnTo>
                    <a:lnTo>
                      <a:pt x="385086" y="77547"/>
                    </a:lnTo>
                    <a:lnTo>
                      <a:pt x="379359" y="72633"/>
                    </a:lnTo>
                    <a:lnTo>
                      <a:pt x="373632" y="67720"/>
                    </a:lnTo>
                    <a:lnTo>
                      <a:pt x="368834" y="62499"/>
                    </a:lnTo>
                    <a:lnTo>
                      <a:pt x="364655" y="57277"/>
                    </a:lnTo>
                    <a:lnTo>
                      <a:pt x="361404" y="52210"/>
                    </a:lnTo>
                    <a:lnTo>
                      <a:pt x="359083" y="46989"/>
                    </a:lnTo>
                    <a:lnTo>
                      <a:pt x="357225" y="41768"/>
                    </a:lnTo>
                    <a:lnTo>
                      <a:pt x="356452" y="36701"/>
                    </a:lnTo>
                    <a:lnTo>
                      <a:pt x="356606" y="31633"/>
                    </a:lnTo>
                    <a:lnTo>
                      <a:pt x="357535" y="26873"/>
                    </a:lnTo>
                    <a:lnTo>
                      <a:pt x="359547" y="22112"/>
                    </a:lnTo>
                    <a:lnTo>
                      <a:pt x="362178" y="17659"/>
                    </a:lnTo>
                    <a:lnTo>
                      <a:pt x="365738" y="13206"/>
                    </a:lnTo>
                    <a:lnTo>
                      <a:pt x="369917" y="9521"/>
                    </a:lnTo>
                    <a:lnTo>
                      <a:pt x="374406" y="6296"/>
                    </a:lnTo>
                    <a:lnTo>
                      <a:pt x="379514" y="3839"/>
                    </a:lnTo>
                    <a:lnTo>
                      <a:pt x="384776" y="1996"/>
                    </a:lnTo>
                    <a:lnTo>
                      <a:pt x="390503" y="614"/>
                    </a:lnTo>
                    <a:close/>
                  </a:path>
                </a:pathLst>
              </a:custGeom>
              <a:solidFill>
                <a:srgbClr val="6D482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endParaRPr>
              </a:p>
            </p:txBody>
          </p:sp>
        </p:grpSp>
      </p:grpSp>
      <p:sp>
        <p:nvSpPr>
          <p:cNvPr id="145" name="직사각형 4">
            <a:extLst>
              <a:ext uri="{FF2B5EF4-FFF2-40B4-BE49-F238E27FC236}">
                <a16:creationId xmlns:a16="http://schemas.microsoft.com/office/drawing/2014/main" id="{00C904B2-1BD1-2547-BC0E-F476A296B25F}"/>
              </a:ext>
            </a:extLst>
          </p:cNvPr>
          <p:cNvSpPr/>
          <p:nvPr/>
        </p:nvSpPr>
        <p:spPr>
          <a:xfrm>
            <a:off x="1670190" y="2415901"/>
            <a:ext cx="2447874" cy="2983713"/>
          </a:xfrm>
          <a:custGeom>
            <a:avLst/>
            <a:gdLst>
              <a:gd name="connsiteX0" fmla="*/ 0 w 1698173"/>
              <a:gd name="connsiteY0" fmla="*/ 0 h 1791372"/>
              <a:gd name="connsiteX1" fmla="*/ 1698173 w 1698173"/>
              <a:gd name="connsiteY1" fmla="*/ 0 h 1791372"/>
              <a:gd name="connsiteX2" fmla="*/ 1698173 w 1698173"/>
              <a:gd name="connsiteY2" fmla="*/ 1791372 h 1791372"/>
              <a:gd name="connsiteX3" fmla="*/ 0 w 1698173"/>
              <a:gd name="connsiteY3" fmla="*/ 1791372 h 1791372"/>
              <a:gd name="connsiteX4" fmla="*/ 0 w 1698173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828802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2" h="1791372">
                <a:moveTo>
                  <a:pt x="130629" y="0"/>
                </a:moveTo>
                <a:lnTo>
                  <a:pt x="1828802" y="0"/>
                </a:lnTo>
                <a:cubicBezTo>
                  <a:pt x="1797135" y="597124"/>
                  <a:pt x="1812968" y="1075495"/>
                  <a:pt x="1733800" y="1791372"/>
                </a:cubicBezTo>
                <a:lnTo>
                  <a:pt x="0" y="1791372"/>
                </a:lnTo>
                <a:cubicBezTo>
                  <a:pt x="114795" y="1170497"/>
                  <a:pt x="122712" y="715877"/>
                  <a:pt x="130629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79400" dist="457200" dir="48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1. Data description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16A4C326-EAE5-904F-8579-5BDD197B6823}"/>
              </a:ext>
            </a:extLst>
          </p:cNvPr>
          <p:cNvGrpSpPr/>
          <p:nvPr/>
        </p:nvGrpSpPr>
        <p:grpSpPr>
          <a:xfrm>
            <a:off x="2521325" y="2044499"/>
            <a:ext cx="756000" cy="756000"/>
            <a:chOff x="1629240" y="2037901"/>
            <a:chExt cx="756000" cy="756000"/>
          </a:xfrm>
        </p:grpSpPr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A12D75D6-D760-F742-AE34-B2354A8A814D}"/>
                </a:ext>
              </a:extLst>
            </p:cNvPr>
            <p:cNvSpPr/>
            <p:nvPr/>
          </p:nvSpPr>
          <p:spPr>
            <a:xfrm>
              <a:off x="1629240" y="2037901"/>
              <a:ext cx="756000" cy="75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254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b="1" i="1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5" name="텍스트상자 4">
              <a:extLst>
                <a:ext uri="{FF2B5EF4-FFF2-40B4-BE49-F238E27FC236}">
                  <a16:creationId xmlns:a16="http://schemas.microsoft.com/office/drawing/2014/main" id="{44E62143-7927-7249-9FC5-33CC883436A8}"/>
                </a:ext>
              </a:extLst>
            </p:cNvPr>
            <p:cNvSpPr txBox="1"/>
            <p:nvPr/>
          </p:nvSpPr>
          <p:spPr>
            <a:xfrm>
              <a:off x="1813766" y="2088100"/>
              <a:ext cx="4668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en-US" altLang="ko-KR" sz="2400" dirty="0">
                  <a:solidFill>
                    <a:schemeClr val="bg2">
                      <a:lumMod val="25000"/>
                    </a:scheme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1</a:t>
              </a:r>
              <a:endParaRPr kumimoji="1" lang="ko-KR" altLang="en-US" sz="2400" dirty="0" err="1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B9EC736-7459-8345-8DFD-AB765DC33AA6}"/>
              </a:ext>
            </a:extLst>
          </p:cNvPr>
          <p:cNvGrpSpPr/>
          <p:nvPr/>
        </p:nvGrpSpPr>
        <p:grpSpPr>
          <a:xfrm>
            <a:off x="8329707" y="2464738"/>
            <a:ext cx="2434708" cy="3361713"/>
            <a:chOff x="1943893" y="4610143"/>
            <a:chExt cx="2579445" cy="3361713"/>
          </a:xfrm>
        </p:grpSpPr>
        <p:sp>
          <p:nvSpPr>
            <p:cNvPr id="35" name="직사각형 4">
              <a:extLst>
                <a:ext uri="{FF2B5EF4-FFF2-40B4-BE49-F238E27FC236}">
                  <a16:creationId xmlns:a16="http://schemas.microsoft.com/office/drawing/2014/main" id="{D1BE20F8-7894-CD49-BEFC-B50FE5C985D4}"/>
                </a:ext>
              </a:extLst>
            </p:cNvPr>
            <p:cNvSpPr/>
            <p:nvPr/>
          </p:nvSpPr>
          <p:spPr>
            <a:xfrm>
              <a:off x="1943893" y="4988143"/>
              <a:ext cx="2579445" cy="2983713"/>
            </a:xfrm>
            <a:custGeom>
              <a:avLst/>
              <a:gdLst>
                <a:gd name="connsiteX0" fmla="*/ 0 w 1698173"/>
                <a:gd name="connsiteY0" fmla="*/ 0 h 1791372"/>
                <a:gd name="connsiteX1" fmla="*/ 1698173 w 1698173"/>
                <a:gd name="connsiteY1" fmla="*/ 0 h 1791372"/>
                <a:gd name="connsiteX2" fmla="*/ 1698173 w 1698173"/>
                <a:gd name="connsiteY2" fmla="*/ 1791372 h 1791372"/>
                <a:gd name="connsiteX3" fmla="*/ 0 w 1698173"/>
                <a:gd name="connsiteY3" fmla="*/ 1791372 h 1791372"/>
                <a:gd name="connsiteX4" fmla="*/ 0 w 1698173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828802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2" h="1791372">
                  <a:moveTo>
                    <a:pt x="130629" y="0"/>
                  </a:moveTo>
                  <a:lnTo>
                    <a:pt x="1828802" y="0"/>
                  </a:lnTo>
                  <a:cubicBezTo>
                    <a:pt x="1797135" y="597124"/>
                    <a:pt x="1812968" y="1075495"/>
                    <a:pt x="1733800" y="1791372"/>
                  </a:cubicBezTo>
                  <a:lnTo>
                    <a:pt x="0" y="1791372"/>
                  </a:lnTo>
                  <a:cubicBezTo>
                    <a:pt x="114795" y="1170497"/>
                    <a:pt x="122712" y="715877"/>
                    <a:pt x="1306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241300" dir="48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CONTENTS A</a:t>
              </a:r>
            </a:p>
            <a:p>
              <a:pPr lvl="0"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컨텐츠에 대한 내용을 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적어요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lvl="0" algn="ctr">
                <a:lnSpc>
                  <a:spcPct val="150000"/>
                </a:lnSpc>
              </a:pP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Enjoy your stylish business and campus life with BIZCAM </a:t>
              </a: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B89B527-87BA-1745-AC39-3AC738EC15D4}"/>
                </a:ext>
              </a:extLst>
            </p:cNvPr>
            <p:cNvGrpSpPr/>
            <p:nvPr/>
          </p:nvGrpSpPr>
          <p:grpSpPr>
            <a:xfrm>
              <a:off x="2855615" y="4610143"/>
              <a:ext cx="756000" cy="756000"/>
              <a:chOff x="1415561" y="2148240"/>
              <a:chExt cx="756000" cy="756000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03E5CE0C-173D-AF4D-A638-2F9E99713567}"/>
                  </a:ext>
                </a:extLst>
              </p:cNvPr>
              <p:cNvSpPr/>
              <p:nvPr/>
            </p:nvSpPr>
            <p:spPr>
              <a:xfrm>
                <a:off x="1415561" y="2148240"/>
                <a:ext cx="756000" cy="75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2400" b="1" i="1" dirty="0">
                  <a:solidFill>
                    <a:prstClr val="white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  <a:cs typeface="Aharoni" panose="02010803020104030203" pitchFamily="2" charset="-79"/>
                </a:endParaRPr>
              </a:p>
            </p:txBody>
          </p:sp>
          <p:sp>
            <p:nvSpPr>
              <p:cNvPr id="38" name="자유형 37">
                <a:extLst>
                  <a:ext uri="{FF2B5EF4-FFF2-40B4-BE49-F238E27FC236}">
                    <a16:creationId xmlns:a16="http://schemas.microsoft.com/office/drawing/2014/main" id="{364FEAF7-B0AE-4F4E-AAA7-68F1BF86A7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0810" y="2330887"/>
                <a:ext cx="273239" cy="302852"/>
              </a:xfrm>
              <a:custGeom>
                <a:avLst/>
                <a:gdLst>
                  <a:gd name="connsiteX0" fmla="*/ 320012 w 439877"/>
                  <a:gd name="connsiteY0" fmla="*/ 171183 h 487550"/>
                  <a:gd name="connsiteX1" fmla="*/ 323091 w 439877"/>
                  <a:gd name="connsiteY1" fmla="*/ 171646 h 487550"/>
                  <a:gd name="connsiteX2" fmla="*/ 326169 w 439877"/>
                  <a:gd name="connsiteY2" fmla="*/ 172881 h 487550"/>
                  <a:gd name="connsiteX3" fmla="*/ 329094 w 439877"/>
                  <a:gd name="connsiteY3" fmla="*/ 174578 h 487550"/>
                  <a:gd name="connsiteX4" fmla="*/ 331557 w 439877"/>
                  <a:gd name="connsiteY4" fmla="*/ 176894 h 487550"/>
                  <a:gd name="connsiteX5" fmla="*/ 333404 w 439877"/>
                  <a:gd name="connsiteY5" fmla="*/ 179517 h 487550"/>
                  <a:gd name="connsiteX6" fmla="*/ 334944 w 439877"/>
                  <a:gd name="connsiteY6" fmla="*/ 182758 h 487550"/>
                  <a:gd name="connsiteX7" fmla="*/ 335713 w 439877"/>
                  <a:gd name="connsiteY7" fmla="*/ 185845 h 487550"/>
                  <a:gd name="connsiteX8" fmla="*/ 335867 w 439877"/>
                  <a:gd name="connsiteY8" fmla="*/ 188932 h 487550"/>
                  <a:gd name="connsiteX9" fmla="*/ 335405 w 439877"/>
                  <a:gd name="connsiteY9" fmla="*/ 192173 h 487550"/>
                  <a:gd name="connsiteX10" fmla="*/ 334328 w 439877"/>
                  <a:gd name="connsiteY10" fmla="*/ 195260 h 487550"/>
                  <a:gd name="connsiteX11" fmla="*/ 332481 w 439877"/>
                  <a:gd name="connsiteY11" fmla="*/ 198192 h 487550"/>
                  <a:gd name="connsiteX12" fmla="*/ 330326 w 439877"/>
                  <a:gd name="connsiteY12" fmla="*/ 200662 h 487550"/>
                  <a:gd name="connsiteX13" fmla="*/ 307544 w 439877"/>
                  <a:gd name="connsiteY13" fmla="*/ 221035 h 487550"/>
                  <a:gd name="connsiteX14" fmla="*/ 304773 w 439877"/>
                  <a:gd name="connsiteY14" fmla="*/ 223041 h 487550"/>
                  <a:gd name="connsiteX15" fmla="*/ 301848 w 439877"/>
                  <a:gd name="connsiteY15" fmla="*/ 224584 h 487550"/>
                  <a:gd name="connsiteX16" fmla="*/ 298616 w 439877"/>
                  <a:gd name="connsiteY16" fmla="*/ 225356 h 487550"/>
                  <a:gd name="connsiteX17" fmla="*/ 295383 w 439877"/>
                  <a:gd name="connsiteY17" fmla="*/ 225356 h 487550"/>
                  <a:gd name="connsiteX18" fmla="*/ 292304 w 439877"/>
                  <a:gd name="connsiteY18" fmla="*/ 224893 h 487550"/>
                  <a:gd name="connsiteX19" fmla="*/ 289226 w 439877"/>
                  <a:gd name="connsiteY19" fmla="*/ 223658 h 487550"/>
                  <a:gd name="connsiteX20" fmla="*/ 286301 w 439877"/>
                  <a:gd name="connsiteY20" fmla="*/ 222115 h 487550"/>
                  <a:gd name="connsiteX21" fmla="*/ 283838 w 439877"/>
                  <a:gd name="connsiteY21" fmla="*/ 219800 h 487550"/>
                  <a:gd name="connsiteX22" fmla="*/ 281837 w 439877"/>
                  <a:gd name="connsiteY22" fmla="*/ 217022 h 487550"/>
                  <a:gd name="connsiteX23" fmla="*/ 280452 w 439877"/>
                  <a:gd name="connsiteY23" fmla="*/ 213935 h 487550"/>
                  <a:gd name="connsiteX24" fmla="*/ 279682 w 439877"/>
                  <a:gd name="connsiteY24" fmla="*/ 210848 h 487550"/>
                  <a:gd name="connsiteX25" fmla="*/ 279528 w 439877"/>
                  <a:gd name="connsiteY25" fmla="*/ 207607 h 487550"/>
                  <a:gd name="connsiteX26" fmla="*/ 279990 w 439877"/>
                  <a:gd name="connsiteY26" fmla="*/ 204366 h 487550"/>
                  <a:gd name="connsiteX27" fmla="*/ 281067 w 439877"/>
                  <a:gd name="connsiteY27" fmla="*/ 201433 h 487550"/>
                  <a:gd name="connsiteX28" fmla="*/ 282915 w 439877"/>
                  <a:gd name="connsiteY28" fmla="*/ 198655 h 487550"/>
                  <a:gd name="connsiteX29" fmla="*/ 285224 w 439877"/>
                  <a:gd name="connsiteY29" fmla="*/ 196032 h 487550"/>
                  <a:gd name="connsiteX30" fmla="*/ 307698 w 439877"/>
                  <a:gd name="connsiteY30" fmla="*/ 175659 h 487550"/>
                  <a:gd name="connsiteX31" fmla="*/ 310622 w 439877"/>
                  <a:gd name="connsiteY31" fmla="*/ 173652 h 487550"/>
                  <a:gd name="connsiteX32" fmla="*/ 313547 w 439877"/>
                  <a:gd name="connsiteY32" fmla="*/ 172263 h 487550"/>
                  <a:gd name="connsiteX33" fmla="*/ 316626 w 439877"/>
                  <a:gd name="connsiteY33" fmla="*/ 171337 h 487550"/>
                  <a:gd name="connsiteX34" fmla="*/ 153539 w 439877"/>
                  <a:gd name="connsiteY34" fmla="*/ 169017 h 487550"/>
                  <a:gd name="connsiteX35" fmla="*/ 320698 w 439877"/>
                  <a:gd name="connsiteY35" fmla="*/ 355370 h 487550"/>
                  <a:gd name="connsiteX36" fmla="*/ 208949 w 439877"/>
                  <a:gd name="connsiteY36" fmla="*/ 455666 h 487550"/>
                  <a:gd name="connsiteX37" fmla="*/ 202603 w 439877"/>
                  <a:gd name="connsiteY37" fmla="*/ 460928 h 487550"/>
                  <a:gd name="connsiteX38" fmla="*/ 195948 w 439877"/>
                  <a:gd name="connsiteY38" fmla="*/ 465572 h 487550"/>
                  <a:gd name="connsiteX39" fmla="*/ 188828 w 439877"/>
                  <a:gd name="connsiteY39" fmla="*/ 470060 h 487550"/>
                  <a:gd name="connsiteX40" fmla="*/ 181399 w 439877"/>
                  <a:gd name="connsiteY40" fmla="*/ 473930 h 487550"/>
                  <a:gd name="connsiteX41" fmla="*/ 173660 w 439877"/>
                  <a:gd name="connsiteY41" fmla="*/ 477490 h 487550"/>
                  <a:gd name="connsiteX42" fmla="*/ 165612 w 439877"/>
                  <a:gd name="connsiteY42" fmla="*/ 480276 h 487550"/>
                  <a:gd name="connsiteX43" fmla="*/ 157563 w 439877"/>
                  <a:gd name="connsiteY43" fmla="*/ 482752 h 487550"/>
                  <a:gd name="connsiteX44" fmla="*/ 149205 w 439877"/>
                  <a:gd name="connsiteY44" fmla="*/ 484764 h 487550"/>
                  <a:gd name="connsiteX45" fmla="*/ 140847 w 439877"/>
                  <a:gd name="connsiteY45" fmla="*/ 486312 h 487550"/>
                  <a:gd name="connsiteX46" fmla="*/ 132489 w 439877"/>
                  <a:gd name="connsiteY46" fmla="*/ 487241 h 487550"/>
                  <a:gd name="connsiteX47" fmla="*/ 123976 w 439877"/>
                  <a:gd name="connsiteY47" fmla="*/ 487550 h 487550"/>
                  <a:gd name="connsiteX48" fmla="*/ 115618 w 439877"/>
                  <a:gd name="connsiteY48" fmla="*/ 487395 h 487550"/>
                  <a:gd name="connsiteX49" fmla="*/ 107415 w 439877"/>
                  <a:gd name="connsiteY49" fmla="*/ 486621 h 487550"/>
                  <a:gd name="connsiteX50" fmla="*/ 99367 w 439877"/>
                  <a:gd name="connsiteY50" fmla="*/ 485383 h 487550"/>
                  <a:gd name="connsiteX51" fmla="*/ 91628 w 439877"/>
                  <a:gd name="connsiteY51" fmla="*/ 483526 h 487550"/>
                  <a:gd name="connsiteX52" fmla="*/ 83889 w 439877"/>
                  <a:gd name="connsiteY52" fmla="*/ 480895 h 487550"/>
                  <a:gd name="connsiteX53" fmla="*/ 76460 w 439877"/>
                  <a:gd name="connsiteY53" fmla="*/ 477799 h 487550"/>
                  <a:gd name="connsiteX54" fmla="*/ 69495 w 439877"/>
                  <a:gd name="connsiteY54" fmla="*/ 474084 h 487550"/>
                  <a:gd name="connsiteX55" fmla="*/ 62839 w 439877"/>
                  <a:gd name="connsiteY55" fmla="*/ 469751 h 487550"/>
                  <a:gd name="connsiteX56" fmla="*/ 56803 w 439877"/>
                  <a:gd name="connsiteY56" fmla="*/ 464643 h 487550"/>
                  <a:gd name="connsiteX57" fmla="*/ 51076 w 439877"/>
                  <a:gd name="connsiteY57" fmla="*/ 459071 h 487550"/>
                  <a:gd name="connsiteX58" fmla="*/ 21359 w 439877"/>
                  <a:gd name="connsiteY58" fmla="*/ 426103 h 487550"/>
                  <a:gd name="connsiteX59" fmla="*/ 16406 w 439877"/>
                  <a:gd name="connsiteY59" fmla="*/ 419757 h 487550"/>
                  <a:gd name="connsiteX60" fmla="*/ 11918 w 439877"/>
                  <a:gd name="connsiteY60" fmla="*/ 413102 h 487550"/>
                  <a:gd name="connsiteX61" fmla="*/ 8358 w 439877"/>
                  <a:gd name="connsiteY61" fmla="*/ 406137 h 487550"/>
                  <a:gd name="connsiteX62" fmla="*/ 5417 w 439877"/>
                  <a:gd name="connsiteY62" fmla="*/ 398708 h 487550"/>
                  <a:gd name="connsiteX63" fmla="*/ 3095 w 439877"/>
                  <a:gd name="connsiteY63" fmla="*/ 391123 h 487550"/>
                  <a:gd name="connsiteX64" fmla="*/ 1393 w 439877"/>
                  <a:gd name="connsiteY64" fmla="*/ 383230 h 487550"/>
                  <a:gd name="connsiteX65" fmla="*/ 464 w 439877"/>
                  <a:gd name="connsiteY65" fmla="*/ 375027 h 487550"/>
                  <a:gd name="connsiteX66" fmla="*/ 0 w 439877"/>
                  <a:gd name="connsiteY66" fmla="*/ 366823 h 487550"/>
                  <a:gd name="connsiteX67" fmla="*/ 155 w 439877"/>
                  <a:gd name="connsiteY67" fmla="*/ 358620 h 487550"/>
                  <a:gd name="connsiteX68" fmla="*/ 929 w 439877"/>
                  <a:gd name="connsiteY68" fmla="*/ 350262 h 487550"/>
                  <a:gd name="connsiteX69" fmla="*/ 2167 w 439877"/>
                  <a:gd name="connsiteY69" fmla="*/ 341904 h 487550"/>
                  <a:gd name="connsiteX70" fmla="*/ 4024 w 439877"/>
                  <a:gd name="connsiteY70" fmla="*/ 333701 h 487550"/>
                  <a:gd name="connsiteX71" fmla="*/ 6346 w 439877"/>
                  <a:gd name="connsiteY71" fmla="*/ 325498 h 487550"/>
                  <a:gd name="connsiteX72" fmla="*/ 9286 w 439877"/>
                  <a:gd name="connsiteY72" fmla="*/ 317449 h 487550"/>
                  <a:gd name="connsiteX73" fmla="*/ 12537 w 439877"/>
                  <a:gd name="connsiteY73" fmla="*/ 309555 h 487550"/>
                  <a:gd name="connsiteX74" fmla="*/ 16406 w 439877"/>
                  <a:gd name="connsiteY74" fmla="*/ 302126 h 487550"/>
                  <a:gd name="connsiteX75" fmla="*/ 20585 w 439877"/>
                  <a:gd name="connsiteY75" fmla="*/ 294852 h 487550"/>
                  <a:gd name="connsiteX76" fmla="*/ 25383 w 439877"/>
                  <a:gd name="connsiteY76" fmla="*/ 287886 h 487550"/>
                  <a:gd name="connsiteX77" fmla="*/ 30491 w 439877"/>
                  <a:gd name="connsiteY77" fmla="*/ 281231 h 487550"/>
                  <a:gd name="connsiteX78" fmla="*/ 35908 w 439877"/>
                  <a:gd name="connsiteY78" fmla="*/ 275040 h 487550"/>
                  <a:gd name="connsiteX79" fmla="*/ 41790 w 439877"/>
                  <a:gd name="connsiteY79" fmla="*/ 269468 h 487550"/>
                  <a:gd name="connsiteX80" fmla="*/ 367585 w 439877"/>
                  <a:gd name="connsiteY80" fmla="*/ 156016 h 487550"/>
                  <a:gd name="connsiteX81" fmla="*/ 376834 w 439877"/>
                  <a:gd name="connsiteY81" fmla="*/ 166314 h 487550"/>
                  <a:gd name="connsiteX82" fmla="*/ 382846 w 439877"/>
                  <a:gd name="connsiteY82" fmla="*/ 173648 h 487550"/>
                  <a:gd name="connsiteX83" fmla="*/ 388087 w 439877"/>
                  <a:gd name="connsiteY83" fmla="*/ 181293 h 487550"/>
                  <a:gd name="connsiteX84" fmla="*/ 392403 w 439877"/>
                  <a:gd name="connsiteY84" fmla="*/ 189407 h 487550"/>
                  <a:gd name="connsiteX85" fmla="*/ 396103 w 439877"/>
                  <a:gd name="connsiteY85" fmla="*/ 197676 h 487550"/>
                  <a:gd name="connsiteX86" fmla="*/ 398877 w 439877"/>
                  <a:gd name="connsiteY86" fmla="*/ 206102 h 487550"/>
                  <a:gd name="connsiteX87" fmla="*/ 401035 w 439877"/>
                  <a:gd name="connsiteY87" fmla="*/ 214840 h 487550"/>
                  <a:gd name="connsiteX88" fmla="*/ 402423 w 439877"/>
                  <a:gd name="connsiteY88" fmla="*/ 223577 h 487550"/>
                  <a:gd name="connsiteX89" fmla="*/ 403039 w 439877"/>
                  <a:gd name="connsiteY89" fmla="*/ 232471 h 487550"/>
                  <a:gd name="connsiteX90" fmla="*/ 402885 w 439877"/>
                  <a:gd name="connsiteY90" fmla="*/ 241365 h 487550"/>
                  <a:gd name="connsiteX91" fmla="*/ 402114 w 439877"/>
                  <a:gd name="connsiteY91" fmla="*/ 250103 h 487550"/>
                  <a:gd name="connsiteX92" fmla="*/ 400573 w 439877"/>
                  <a:gd name="connsiteY92" fmla="*/ 258840 h 487550"/>
                  <a:gd name="connsiteX93" fmla="*/ 398261 w 439877"/>
                  <a:gd name="connsiteY93" fmla="*/ 267422 h 487550"/>
                  <a:gd name="connsiteX94" fmla="*/ 395178 w 439877"/>
                  <a:gd name="connsiteY94" fmla="*/ 275848 h 487550"/>
                  <a:gd name="connsiteX95" fmla="*/ 391324 w 439877"/>
                  <a:gd name="connsiteY95" fmla="*/ 283805 h 487550"/>
                  <a:gd name="connsiteX96" fmla="*/ 387008 w 439877"/>
                  <a:gd name="connsiteY96" fmla="*/ 291763 h 487550"/>
                  <a:gd name="connsiteX97" fmla="*/ 381613 w 439877"/>
                  <a:gd name="connsiteY97" fmla="*/ 299252 h 487550"/>
                  <a:gd name="connsiteX98" fmla="*/ 375601 w 439877"/>
                  <a:gd name="connsiteY98" fmla="*/ 306274 h 487550"/>
                  <a:gd name="connsiteX99" fmla="*/ 369127 w 439877"/>
                  <a:gd name="connsiteY99" fmla="*/ 312983 h 487550"/>
                  <a:gd name="connsiteX100" fmla="*/ 329511 w 439877"/>
                  <a:gd name="connsiteY100" fmla="*/ 348870 h 487550"/>
                  <a:gd name="connsiteX101" fmla="*/ 251358 w 439877"/>
                  <a:gd name="connsiteY101" fmla="*/ 260713 h 487550"/>
                  <a:gd name="connsiteX102" fmla="*/ 279105 w 439877"/>
                  <a:gd name="connsiteY102" fmla="*/ 235436 h 487550"/>
                  <a:gd name="connsiteX103" fmla="*/ 279105 w 439877"/>
                  <a:gd name="connsiteY103" fmla="*/ 235124 h 487550"/>
                  <a:gd name="connsiteX104" fmla="*/ 282958 w 439877"/>
                  <a:gd name="connsiteY104" fmla="*/ 238712 h 487550"/>
                  <a:gd name="connsiteX105" fmla="*/ 286658 w 439877"/>
                  <a:gd name="connsiteY105" fmla="*/ 241521 h 487550"/>
                  <a:gd name="connsiteX106" fmla="*/ 290512 w 439877"/>
                  <a:gd name="connsiteY106" fmla="*/ 243237 h 487550"/>
                  <a:gd name="connsiteX107" fmla="*/ 294365 w 439877"/>
                  <a:gd name="connsiteY107" fmla="*/ 244329 h 487550"/>
                  <a:gd name="connsiteX108" fmla="*/ 298065 w 439877"/>
                  <a:gd name="connsiteY108" fmla="*/ 244798 h 487550"/>
                  <a:gd name="connsiteX109" fmla="*/ 301918 w 439877"/>
                  <a:gd name="connsiteY109" fmla="*/ 244641 h 487550"/>
                  <a:gd name="connsiteX110" fmla="*/ 305310 w 439877"/>
                  <a:gd name="connsiteY110" fmla="*/ 244173 h 487550"/>
                  <a:gd name="connsiteX111" fmla="*/ 308701 w 439877"/>
                  <a:gd name="connsiteY111" fmla="*/ 243237 h 487550"/>
                  <a:gd name="connsiteX112" fmla="*/ 311630 w 439877"/>
                  <a:gd name="connsiteY112" fmla="*/ 242145 h 487550"/>
                  <a:gd name="connsiteX113" fmla="*/ 314404 w 439877"/>
                  <a:gd name="connsiteY113" fmla="*/ 241053 h 487550"/>
                  <a:gd name="connsiteX114" fmla="*/ 316562 w 439877"/>
                  <a:gd name="connsiteY114" fmla="*/ 239649 h 487550"/>
                  <a:gd name="connsiteX115" fmla="*/ 318566 w 439877"/>
                  <a:gd name="connsiteY115" fmla="*/ 238556 h 487550"/>
                  <a:gd name="connsiteX116" fmla="*/ 319954 w 439877"/>
                  <a:gd name="connsiteY116" fmla="*/ 237620 h 487550"/>
                  <a:gd name="connsiteX117" fmla="*/ 320879 w 439877"/>
                  <a:gd name="connsiteY117" fmla="*/ 236996 h 487550"/>
                  <a:gd name="connsiteX118" fmla="*/ 321187 w 439877"/>
                  <a:gd name="connsiteY118" fmla="*/ 236840 h 487550"/>
                  <a:gd name="connsiteX119" fmla="*/ 343076 w 439877"/>
                  <a:gd name="connsiteY119" fmla="*/ 217024 h 487550"/>
                  <a:gd name="connsiteX120" fmla="*/ 346621 w 439877"/>
                  <a:gd name="connsiteY120" fmla="*/ 213123 h 487550"/>
                  <a:gd name="connsiteX121" fmla="*/ 349242 w 439877"/>
                  <a:gd name="connsiteY121" fmla="*/ 209379 h 487550"/>
                  <a:gd name="connsiteX122" fmla="*/ 351091 w 439877"/>
                  <a:gd name="connsiteY122" fmla="*/ 205478 h 487550"/>
                  <a:gd name="connsiteX123" fmla="*/ 352325 w 439877"/>
                  <a:gd name="connsiteY123" fmla="*/ 201733 h 487550"/>
                  <a:gd name="connsiteX124" fmla="*/ 352941 w 439877"/>
                  <a:gd name="connsiteY124" fmla="*/ 197988 h 487550"/>
                  <a:gd name="connsiteX125" fmla="*/ 352941 w 439877"/>
                  <a:gd name="connsiteY125" fmla="*/ 194400 h 487550"/>
                  <a:gd name="connsiteX126" fmla="*/ 352479 w 439877"/>
                  <a:gd name="connsiteY126" fmla="*/ 190967 h 487550"/>
                  <a:gd name="connsiteX127" fmla="*/ 351708 w 439877"/>
                  <a:gd name="connsiteY127" fmla="*/ 187690 h 487550"/>
                  <a:gd name="connsiteX128" fmla="*/ 350629 w 439877"/>
                  <a:gd name="connsiteY128" fmla="*/ 184882 h 487550"/>
                  <a:gd name="connsiteX129" fmla="*/ 349550 w 439877"/>
                  <a:gd name="connsiteY129" fmla="*/ 182385 h 487550"/>
                  <a:gd name="connsiteX130" fmla="*/ 348471 w 439877"/>
                  <a:gd name="connsiteY130" fmla="*/ 180045 h 487550"/>
                  <a:gd name="connsiteX131" fmla="*/ 347546 w 439877"/>
                  <a:gd name="connsiteY131" fmla="*/ 178172 h 487550"/>
                  <a:gd name="connsiteX132" fmla="*/ 346621 w 439877"/>
                  <a:gd name="connsiteY132" fmla="*/ 176924 h 487550"/>
                  <a:gd name="connsiteX133" fmla="*/ 346005 w 439877"/>
                  <a:gd name="connsiteY133" fmla="*/ 175988 h 487550"/>
                  <a:gd name="connsiteX134" fmla="*/ 345850 w 439877"/>
                  <a:gd name="connsiteY134" fmla="*/ 175832 h 487550"/>
                  <a:gd name="connsiteX135" fmla="*/ 267011 w 439877"/>
                  <a:gd name="connsiteY135" fmla="*/ 99677 h 487550"/>
                  <a:gd name="connsiteX136" fmla="*/ 275617 w 439877"/>
                  <a:gd name="connsiteY136" fmla="*/ 99832 h 487550"/>
                  <a:gd name="connsiteX137" fmla="*/ 284376 w 439877"/>
                  <a:gd name="connsiteY137" fmla="*/ 100609 h 487550"/>
                  <a:gd name="connsiteX138" fmla="*/ 292981 w 439877"/>
                  <a:gd name="connsiteY138" fmla="*/ 102316 h 487550"/>
                  <a:gd name="connsiteX139" fmla="*/ 301433 w 439877"/>
                  <a:gd name="connsiteY139" fmla="*/ 104645 h 487550"/>
                  <a:gd name="connsiteX140" fmla="*/ 309731 w 439877"/>
                  <a:gd name="connsiteY140" fmla="*/ 107751 h 487550"/>
                  <a:gd name="connsiteX141" fmla="*/ 317722 w 439877"/>
                  <a:gd name="connsiteY141" fmla="*/ 111632 h 487550"/>
                  <a:gd name="connsiteX142" fmla="*/ 325405 w 439877"/>
                  <a:gd name="connsiteY142" fmla="*/ 115979 h 487550"/>
                  <a:gd name="connsiteX143" fmla="*/ 332627 w 439877"/>
                  <a:gd name="connsiteY143" fmla="*/ 121414 h 487550"/>
                  <a:gd name="connsiteX144" fmla="*/ 339696 w 439877"/>
                  <a:gd name="connsiteY144" fmla="*/ 127313 h 487550"/>
                  <a:gd name="connsiteX145" fmla="*/ 346150 w 439877"/>
                  <a:gd name="connsiteY145" fmla="*/ 133990 h 487550"/>
                  <a:gd name="connsiteX146" fmla="*/ 355370 w 439877"/>
                  <a:gd name="connsiteY146" fmla="*/ 144237 h 487550"/>
                  <a:gd name="connsiteX147" fmla="*/ 334010 w 439877"/>
                  <a:gd name="connsiteY147" fmla="*/ 163800 h 487550"/>
                  <a:gd name="connsiteX148" fmla="*/ 330476 w 439877"/>
                  <a:gd name="connsiteY148" fmla="*/ 160384 h 487550"/>
                  <a:gd name="connsiteX149" fmla="*/ 326942 w 439877"/>
                  <a:gd name="connsiteY149" fmla="*/ 157900 h 487550"/>
                  <a:gd name="connsiteX150" fmla="*/ 323100 w 439877"/>
                  <a:gd name="connsiteY150" fmla="*/ 156192 h 487550"/>
                  <a:gd name="connsiteX151" fmla="*/ 319412 w 439877"/>
                  <a:gd name="connsiteY151" fmla="*/ 155105 h 487550"/>
                  <a:gd name="connsiteX152" fmla="*/ 315724 w 439877"/>
                  <a:gd name="connsiteY152" fmla="*/ 154639 h 487550"/>
                  <a:gd name="connsiteX153" fmla="*/ 312190 w 439877"/>
                  <a:gd name="connsiteY153" fmla="*/ 154639 h 487550"/>
                  <a:gd name="connsiteX154" fmla="*/ 308809 w 439877"/>
                  <a:gd name="connsiteY154" fmla="*/ 154950 h 487550"/>
                  <a:gd name="connsiteX155" fmla="*/ 305428 w 439877"/>
                  <a:gd name="connsiteY155" fmla="*/ 155726 h 487550"/>
                  <a:gd name="connsiteX156" fmla="*/ 302508 w 439877"/>
                  <a:gd name="connsiteY156" fmla="*/ 156658 h 487550"/>
                  <a:gd name="connsiteX157" fmla="*/ 299896 w 439877"/>
                  <a:gd name="connsiteY157" fmla="*/ 157589 h 487550"/>
                  <a:gd name="connsiteX158" fmla="*/ 297437 w 439877"/>
                  <a:gd name="connsiteY158" fmla="*/ 158676 h 487550"/>
                  <a:gd name="connsiteX159" fmla="*/ 295593 w 439877"/>
                  <a:gd name="connsiteY159" fmla="*/ 159608 h 487550"/>
                  <a:gd name="connsiteX160" fmla="*/ 294210 w 439877"/>
                  <a:gd name="connsiteY160" fmla="*/ 160384 h 487550"/>
                  <a:gd name="connsiteX161" fmla="*/ 293288 w 439877"/>
                  <a:gd name="connsiteY161" fmla="*/ 161005 h 487550"/>
                  <a:gd name="connsiteX162" fmla="*/ 292981 w 439877"/>
                  <a:gd name="connsiteY162" fmla="*/ 161160 h 487550"/>
                  <a:gd name="connsiteX163" fmla="*/ 269931 w 439877"/>
                  <a:gd name="connsiteY163" fmla="*/ 182276 h 487550"/>
                  <a:gd name="connsiteX164" fmla="*/ 266397 w 439877"/>
                  <a:gd name="connsiteY164" fmla="*/ 186002 h 487550"/>
                  <a:gd name="connsiteX165" fmla="*/ 263477 w 439877"/>
                  <a:gd name="connsiteY165" fmla="*/ 189883 h 487550"/>
                  <a:gd name="connsiteX166" fmla="*/ 261633 w 439877"/>
                  <a:gd name="connsiteY166" fmla="*/ 193610 h 487550"/>
                  <a:gd name="connsiteX167" fmla="*/ 260557 w 439877"/>
                  <a:gd name="connsiteY167" fmla="*/ 197647 h 487550"/>
                  <a:gd name="connsiteX168" fmla="*/ 260096 w 439877"/>
                  <a:gd name="connsiteY168" fmla="*/ 201217 h 487550"/>
                  <a:gd name="connsiteX169" fmla="*/ 260096 w 439877"/>
                  <a:gd name="connsiteY169" fmla="*/ 204788 h 487550"/>
                  <a:gd name="connsiteX170" fmla="*/ 260557 w 439877"/>
                  <a:gd name="connsiteY170" fmla="*/ 208359 h 487550"/>
                  <a:gd name="connsiteX171" fmla="*/ 261325 w 439877"/>
                  <a:gd name="connsiteY171" fmla="*/ 211465 h 487550"/>
                  <a:gd name="connsiteX172" fmla="*/ 262401 w 439877"/>
                  <a:gd name="connsiteY172" fmla="*/ 214415 h 487550"/>
                  <a:gd name="connsiteX173" fmla="*/ 263477 w 439877"/>
                  <a:gd name="connsiteY173" fmla="*/ 217209 h 487550"/>
                  <a:gd name="connsiteX174" fmla="*/ 264860 w 439877"/>
                  <a:gd name="connsiteY174" fmla="*/ 219383 h 487550"/>
                  <a:gd name="connsiteX175" fmla="*/ 265936 w 439877"/>
                  <a:gd name="connsiteY175" fmla="*/ 221246 h 487550"/>
                  <a:gd name="connsiteX176" fmla="*/ 266858 w 439877"/>
                  <a:gd name="connsiteY176" fmla="*/ 222643 h 487550"/>
                  <a:gd name="connsiteX177" fmla="*/ 267626 w 439877"/>
                  <a:gd name="connsiteY177" fmla="*/ 223730 h 487550"/>
                  <a:gd name="connsiteX178" fmla="*/ 267933 w 439877"/>
                  <a:gd name="connsiteY178" fmla="*/ 224196 h 487550"/>
                  <a:gd name="connsiteX179" fmla="*/ 240119 w 439877"/>
                  <a:gd name="connsiteY179" fmla="*/ 249193 h 487550"/>
                  <a:gd name="connsiteX180" fmla="*/ 162517 w 439877"/>
                  <a:gd name="connsiteY180" fmla="*/ 161781 h 487550"/>
                  <a:gd name="connsiteX181" fmla="*/ 201702 w 439877"/>
                  <a:gd name="connsiteY181" fmla="*/ 126071 h 487550"/>
                  <a:gd name="connsiteX182" fmla="*/ 208925 w 439877"/>
                  <a:gd name="connsiteY182" fmla="*/ 120327 h 487550"/>
                  <a:gd name="connsiteX183" fmla="*/ 216608 w 439877"/>
                  <a:gd name="connsiteY183" fmla="*/ 115048 h 487550"/>
                  <a:gd name="connsiteX184" fmla="*/ 224445 w 439877"/>
                  <a:gd name="connsiteY184" fmla="*/ 110701 h 487550"/>
                  <a:gd name="connsiteX185" fmla="*/ 232743 w 439877"/>
                  <a:gd name="connsiteY185" fmla="*/ 106819 h 487550"/>
                  <a:gd name="connsiteX186" fmla="*/ 241041 w 439877"/>
                  <a:gd name="connsiteY186" fmla="*/ 104024 h 487550"/>
                  <a:gd name="connsiteX187" fmla="*/ 249647 w 439877"/>
                  <a:gd name="connsiteY187" fmla="*/ 101695 h 487550"/>
                  <a:gd name="connsiteX188" fmla="*/ 258252 w 439877"/>
                  <a:gd name="connsiteY188" fmla="*/ 100298 h 487550"/>
                  <a:gd name="connsiteX189" fmla="*/ 396694 w 439877"/>
                  <a:gd name="connsiteY189" fmla="*/ 0 h 487550"/>
                  <a:gd name="connsiteX190" fmla="*/ 403195 w 439877"/>
                  <a:gd name="connsiteY190" fmla="*/ 0 h 487550"/>
                  <a:gd name="connsiteX191" fmla="*/ 409695 w 439877"/>
                  <a:gd name="connsiteY191" fmla="*/ 461 h 487550"/>
                  <a:gd name="connsiteX192" fmla="*/ 416660 w 439877"/>
                  <a:gd name="connsiteY192" fmla="*/ 1689 h 487550"/>
                  <a:gd name="connsiteX193" fmla="*/ 423780 w 439877"/>
                  <a:gd name="connsiteY193" fmla="*/ 3532 h 487550"/>
                  <a:gd name="connsiteX194" fmla="*/ 431210 w 439877"/>
                  <a:gd name="connsiteY194" fmla="*/ 5989 h 487550"/>
                  <a:gd name="connsiteX195" fmla="*/ 438639 w 439877"/>
                  <a:gd name="connsiteY195" fmla="*/ 9214 h 487550"/>
                  <a:gd name="connsiteX196" fmla="*/ 439568 w 439877"/>
                  <a:gd name="connsiteY196" fmla="*/ 9828 h 487550"/>
                  <a:gd name="connsiteX197" fmla="*/ 439877 w 439877"/>
                  <a:gd name="connsiteY197" fmla="*/ 11056 h 487550"/>
                  <a:gd name="connsiteX198" fmla="*/ 439722 w 439877"/>
                  <a:gd name="connsiteY198" fmla="*/ 12438 h 487550"/>
                  <a:gd name="connsiteX199" fmla="*/ 438948 w 439877"/>
                  <a:gd name="connsiteY199" fmla="*/ 13974 h 487550"/>
                  <a:gd name="connsiteX200" fmla="*/ 437710 w 439877"/>
                  <a:gd name="connsiteY200" fmla="*/ 15663 h 487550"/>
                  <a:gd name="connsiteX201" fmla="*/ 436008 w 439877"/>
                  <a:gd name="connsiteY201" fmla="*/ 17352 h 487550"/>
                  <a:gd name="connsiteX202" fmla="*/ 434305 w 439877"/>
                  <a:gd name="connsiteY202" fmla="*/ 18427 h 487550"/>
                  <a:gd name="connsiteX203" fmla="*/ 432603 w 439877"/>
                  <a:gd name="connsiteY203" fmla="*/ 19195 h 487550"/>
                  <a:gd name="connsiteX204" fmla="*/ 431055 w 439877"/>
                  <a:gd name="connsiteY204" fmla="*/ 19502 h 487550"/>
                  <a:gd name="connsiteX205" fmla="*/ 429662 w 439877"/>
                  <a:gd name="connsiteY205" fmla="*/ 19195 h 487550"/>
                  <a:gd name="connsiteX206" fmla="*/ 422232 w 439877"/>
                  <a:gd name="connsiteY206" fmla="*/ 16124 h 487550"/>
                  <a:gd name="connsiteX207" fmla="*/ 415113 w 439877"/>
                  <a:gd name="connsiteY207" fmla="*/ 13667 h 487550"/>
                  <a:gd name="connsiteX208" fmla="*/ 408612 w 439877"/>
                  <a:gd name="connsiteY208" fmla="*/ 12131 h 487550"/>
                  <a:gd name="connsiteX209" fmla="*/ 402576 w 439877"/>
                  <a:gd name="connsiteY209" fmla="*/ 11056 h 487550"/>
                  <a:gd name="connsiteX210" fmla="*/ 396849 w 439877"/>
                  <a:gd name="connsiteY210" fmla="*/ 10442 h 487550"/>
                  <a:gd name="connsiteX211" fmla="*/ 391741 w 439877"/>
                  <a:gd name="connsiteY211" fmla="*/ 10442 h 487550"/>
                  <a:gd name="connsiteX212" fmla="*/ 387098 w 439877"/>
                  <a:gd name="connsiteY212" fmla="*/ 10749 h 487550"/>
                  <a:gd name="connsiteX213" fmla="*/ 382919 w 439877"/>
                  <a:gd name="connsiteY213" fmla="*/ 11517 h 487550"/>
                  <a:gd name="connsiteX214" fmla="*/ 379359 w 439877"/>
                  <a:gd name="connsiteY214" fmla="*/ 12592 h 487550"/>
                  <a:gd name="connsiteX215" fmla="*/ 376418 w 439877"/>
                  <a:gd name="connsiteY215" fmla="*/ 13820 h 487550"/>
                  <a:gd name="connsiteX216" fmla="*/ 373787 w 439877"/>
                  <a:gd name="connsiteY216" fmla="*/ 15356 h 487550"/>
                  <a:gd name="connsiteX217" fmla="*/ 371929 w 439877"/>
                  <a:gd name="connsiteY217" fmla="*/ 17045 h 487550"/>
                  <a:gd name="connsiteX218" fmla="*/ 370227 w 439877"/>
                  <a:gd name="connsiteY218" fmla="*/ 19348 h 487550"/>
                  <a:gd name="connsiteX219" fmla="*/ 368989 w 439877"/>
                  <a:gd name="connsiteY219" fmla="*/ 22266 h 487550"/>
                  <a:gd name="connsiteX220" fmla="*/ 368215 w 439877"/>
                  <a:gd name="connsiteY220" fmla="*/ 25644 h 487550"/>
                  <a:gd name="connsiteX221" fmla="*/ 368060 w 439877"/>
                  <a:gd name="connsiteY221" fmla="*/ 29330 h 487550"/>
                  <a:gd name="connsiteX222" fmla="*/ 368524 w 439877"/>
                  <a:gd name="connsiteY222" fmla="*/ 33476 h 487550"/>
                  <a:gd name="connsiteX223" fmla="*/ 369763 w 439877"/>
                  <a:gd name="connsiteY223" fmla="*/ 37929 h 487550"/>
                  <a:gd name="connsiteX224" fmla="*/ 371620 w 439877"/>
                  <a:gd name="connsiteY224" fmla="*/ 42689 h 487550"/>
                  <a:gd name="connsiteX225" fmla="*/ 374561 w 439877"/>
                  <a:gd name="connsiteY225" fmla="*/ 47603 h 487550"/>
                  <a:gd name="connsiteX226" fmla="*/ 378430 w 439877"/>
                  <a:gd name="connsiteY226" fmla="*/ 52671 h 487550"/>
                  <a:gd name="connsiteX227" fmla="*/ 383228 w 439877"/>
                  <a:gd name="connsiteY227" fmla="*/ 57892 h 487550"/>
                  <a:gd name="connsiteX228" fmla="*/ 389265 w 439877"/>
                  <a:gd name="connsiteY228" fmla="*/ 63113 h 487550"/>
                  <a:gd name="connsiteX229" fmla="*/ 395920 w 439877"/>
                  <a:gd name="connsiteY229" fmla="*/ 68948 h 487550"/>
                  <a:gd name="connsiteX230" fmla="*/ 401492 w 439877"/>
                  <a:gd name="connsiteY230" fmla="*/ 74630 h 487550"/>
                  <a:gd name="connsiteX231" fmla="*/ 406445 w 439877"/>
                  <a:gd name="connsiteY231" fmla="*/ 80311 h 487550"/>
                  <a:gd name="connsiteX232" fmla="*/ 410005 w 439877"/>
                  <a:gd name="connsiteY232" fmla="*/ 85839 h 487550"/>
                  <a:gd name="connsiteX233" fmla="*/ 412946 w 439877"/>
                  <a:gd name="connsiteY233" fmla="*/ 91214 h 487550"/>
                  <a:gd name="connsiteX234" fmla="*/ 414648 w 439877"/>
                  <a:gd name="connsiteY234" fmla="*/ 96742 h 487550"/>
                  <a:gd name="connsiteX235" fmla="*/ 415577 w 439877"/>
                  <a:gd name="connsiteY235" fmla="*/ 102117 h 487550"/>
                  <a:gd name="connsiteX236" fmla="*/ 415422 w 439877"/>
                  <a:gd name="connsiteY236" fmla="*/ 107338 h 487550"/>
                  <a:gd name="connsiteX237" fmla="*/ 414339 w 439877"/>
                  <a:gd name="connsiteY237" fmla="*/ 112559 h 487550"/>
                  <a:gd name="connsiteX238" fmla="*/ 412327 w 439877"/>
                  <a:gd name="connsiteY238" fmla="*/ 117626 h 487550"/>
                  <a:gd name="connsiteX239" fmla="*/ 409076 w 439877"/>
                  <a:gd name="connsiteY239" fmla="*/ 122694 h 487550"/>
                  <a:gd name="connsiteX240" fmla="*/ 405826 w 439877"/>
                  <a:gd name="connsiteY240" fmla="*/ 127147 h 487550"/>
                  <a:gd name="connsiteX241" fmla="*/ 402111 w 439877"/>
                  <a:gd name="connsiteY241" fmla="*/ 131447 h 487550"/>
                  <a:gd name="connsiteX242" fmla="*/ 398397 w 439877"/>
                  <a:gd name="connsiteY242" fmla="*/ 135132 h 487550"/>
                  <a:gd name="connsiteX243" fmla="*/ 394527 w 439877"/>
                  <a:gd name="connsiteY243" fmla="*/ 138817 h 487550"/>
                  <a:gd name="connsiteX244" fmla="*/ 390503 w 439877"/>
                  <a:gd name="connsiteY244" fmla="*/ 141889 h 487550"/>
                  <a:gd name="connsiteX245" fmla="*/ 386633 w 439877"/>
                  <a:gd name="connsiteY245" fmla="*/ 144960 h 487550"/>
                  <a:gd name="connsiteX246" fmla="*/ 382764 w 439877"/>
                  <a:gd name="connsiteY246" fmla="*/ 147417 h 487550"/>
                  <a:gd name="connsiteX247" fmla="*/ 379204 w 439877"/>
                  <a:gd name="connsiteY247" fmla="*/ 149567 h 487550"/>
                  <a:gd name="connsiteX248" fmla="*/ 375799 w 439877"/>
                  <a:gd name="connsiteY248" fmla="*/ 151409 h 487550"/>
                  <a:gd name="connsiteX249" fmla="*/ 373013 w 439877"/>
                  <a:gd name="connsiteY249" fmla="*/ 152945 h 487550"/>
                  <a:gd name="connsiteX250" fmla="*/ 370536 w 439877"/>
                  <a:gd name="connsiteY250" fmla="*/ 154327 h 487550"/>
                  <a:gd name="connsiteX251" fmla="*/ 368524 w 439877"/>
                  <a:gd name="connsiteY251" fmla="*/ 155248 h 487550"/>
                  <a:gd name="connsiteX252" fmla="*/ 367131 w 439877"/>
                  <a:gd name="connsiteY252" fmla="*/ 155862 h 487550"/>
                  <a:gd name="connsiteX253" fmla="*/ 366357 w 439877"/>
                  <a:gd name="connsiteY253" fmla="*/ 156016 h 487550"/>
                  <a:gd name="connsiteX254" fmla="*/ 355368 w 439877"/>
                  <a:gd name="connsiteY254" fmla="*/ 144192 h 487550"/>
                  <a:gd name="connsiteX255" fmla="*/ 356142 w 439877"/>
                  <a:gd name="connsiteY255" fmla="*/ 143117 h 487550"/>
                  <a:gd name="connsiteX256" fmla="*/ 357535 w 439877"/>
                  <a:gd name="connsiteY256" fmla="*/ 142349 h 487550"/>
                  <a:gd name="connsiteX257" fmla="*/ 359702 w 439877"/>
                  <a:gd name="connsiteY257" fmla="*/ 141735 h 487550"/>
                  <a:gd name="connsiteX258" fmla="*/ 361869 w 439877"/>
                  <a:gd name="connsiteY258" fmla="*/ 141121 h 487550"/>
                  <a:gd name="connsiteX259" fmla="*/ 364190 w 439877"/>
                  <a:gd name="connsiteY259" fmla="*/ 140660 h 487550"/>
                  <a:gd name="connsiteX260" fmla="*/ 366512 w 439877"/>
                  <a:gd name="connsiteY260" fmla="*/ 140199 h 487550"/>
                  <a:gd name="connsiteX261" fmla="*/ 368524 w 439877"/>
                  <a:gd name="connsiteY261" fmla="*/ 139892 h 487550"/>
                  <a:gd name="connsiteX262" fmla="*/ 369917 w 439877"/>
                  <a:gd name="connsiteY262" fmla="*/ 139739 h 487550"/>
                  <a:gd name="connsiteX263" fmla="*/ 376108 w 439877"/>
                  <a:gd name="connsiteY263" fmla="*/ 137435 h 487550"/>
                  <a:gd name="connsiteX264" fmla="*/ 381526 w 439877"/>
                  <a:gd name="connsiteY264" fmla="*/ 134978 h 487550"/>
                  <a:gd name="connsiteX265" fmla="*/ 386169 w 439877"/>
                  <a:gd name="connsiteY265" fmla="*/ 132368 h 487550"/>
                  <a:gd name="connsiteX266" fmla="*/ 389884 w 439877"/>
                  <a:gd name="connsiteY266" fmla="*/ 129911 h 487550"/>
                  <a:gd name="connsiteX267" fmla="*/ 392824 w 439877"/>
                  <a:gd name="connsiteY267" fmla="*/ 127300 h 487550"/>
                  <a:gd name="connsiteX268" fmla="*/ 395301 w 439877"/>
                  <a:gd name="connsiteY268" fmla="*/ 125151 h 487550"/>
                  <a:gd name="connsiteX269" fmla="*/ 397004 w 439877"/>
                  <a:gd name="connsiteY269" fmla="*/ 123154 h 487550"/>
                  <a:gd name="connsiteX270" fmla="*/ 398242 w 439877"/>
                  <a:gd name="connsiteY270" fmla="*/ 121619 h 487550"/>
                  <a:gd name="connsiteX271" fmla="*/ 398861 w 439877"/>
                  <a:gd name="connsiteY271" fmla="*/ 120697 h 487550"/>
                  <a:gd name="connsiteX272" fmla="*/ 399016 w 439877"/>
                  <a:gd name="connsiteY272" fmla="*/ 120390 h 487550"/>
                  <a:gd name="connsiteX273" fmla="*/ 400099 w 439877"/>
                  <a:gd name="connsiteY273" fmla="*/ 118701 h 487550"/>
                  <a:gd name="connsiteX274" fmla="*/ 401028 w 439877"/>
                  <a:gd name="connsiteY274" fmla="*/ 116858 h 487550"/>
                  <a:gd name="connsiteX275" fmla="*/ 401956 w 439877"/>
                  <a:gd name="connsiteY275" fmla="*/ 114862 h 487550"/>
                  <a:gd name="connsiteX276" fmla="*/ 402730 w 439877"/>
                  <a:gd name="connsiteY276" fmla="*/ 112712 h 487550"/>
                  <a:gd name="connsiteX277" fmla="*/ 403195 w 439877"/>
                  <a:gd name="connsiteY277" fmla="*/ 110102 h 487550"/>
                  <a:gd name="connsiteX278" fmla="*/ 403349 w 439877"/>
                  <a:gd name="connsiteY278" fmla="*/ 107491 h 487550"/>
                  <a:gd name="connsiteX279" fmla="*/ 403040 w 439877"/>
                  <a:gd name="connsiteY279" fmla="*/ 104574 h 487550"/>
                  <a:gd name="connsiteX280" fmla="*/ 402111 w 439877"/>
                  <a:gd name="connsiteY280" fmla="*/ 101349 h 487550"/>
                  <a:gd name="connsiteX281" fmla="*/ 401028 w 439877"/>
                  <a:gd name="connsiteY281" fmla="*/ 98124 h 487550"/>
                  <a:gd name="connsiteX282" fmla="*/ 399170 w 439877"/>
                  <a:gd name="connsiteY282" fmla="*/ 94592 h 487550"/>
                  <a:gd name="connsiteX283" fmla="*/ 396849 w 439877"/>
                  <a:gd name="connsiteY283" fmla="*/ 90600 h 487550"/>
                  <a:gd name="connsiteX284" fmla="*/ 393753 w 439877"/>
                  <a:gd name="connsiteY284" fmla="*/ 86607 h 487550"/>
                  <a:gd name="connsiteX285" fmla="*/ 389729 w 439877"/>
                  <a:gd name="connsiteY285" fmla="*/ 82154 h 487550"/>
                  <a:gd name="connsiteX286" fmla="*/ 385086 w 439877"/>
                  <a:gd name="connsiteY286" fmla="*/ 77547 h 487550"/>
                  <a:gd name="connsiteX287" fmla="*/ 379359 w 439877"/>
                  <a:gd name="connsiteY287" fmla="*/ 72633 h 487550"/>
                  <a:gd name="connsiteX288" fmla="*/ 373632 w 439877"/>
                  <a:gd name="connsiteY288" fmla="*/ 67720 h 487550"/>
                  <a:gd name="connsiteX289" fmla="*/ 368834 w 439877"/>
                  <a:gd name="connsiteY289" fmla="*/ 62499 h 487550"/>
                  <a:gd name="connsiteX290" fmla="*/ 364655 w 439877"/>
                  <a:gd name="connsiteY290" fmla="*/ 57277 h 487550"/>
                  <a:gd name="connsiteX291" fmla="*/ 361404 w 439877"/>
                  <a:gd name="connsiteY291" fmla="*/ 52210 h 487550"/>
                  <a:gd name="connsiteX292" fmla="*/ 359083 w 439877"/>
                  <a:gd name="connsiteY292" fmla="*/ 46989 h 487550"/>
                  <a:gd name="connsiteX293" fmla="*/ 357225 w 439877"/>
                  <a:gd name="connsiteY293" fmla="*/ 41768 h 487550"/>
                  <a:gd name="connsiteX294" fmla="*/ 356452 w 439877"/>
                  <a:gd name="connsiteY294" fmla="*/ 36701 h 487550"/>
                  <a:gd name="connsiteX295" fmla="*/ 356606 w 439877"/>
                  <a:gd name="connsiteY295" fmla="*/ 31633 h 487550"/>
                  <a:gd name="connsiteX296" fmla="*/ 357535 w 439877"/>
                  <a:gd name="connsiteY296" fmla="*/ 26873 h 487550"/>
                  <a:gd name="connsiteX297" fmla="*/ 359547 w 439877"/>
                  <a:gd name="connsiteY297" fmla="*/ 22112 h 487550"/>
                  <a:gd name="connsiteX298" fmla="*/ 362178 w 439877"/>
                  <a:gd name="connsiteY298" fmla="*/ 17659 h 487550"/>
                  <a:gd name="connsiteX299" fmla="*/ 365738 w 439877"/>
                  <a:gd name="connsiteY299" fmla="*/ 13206 h 487550"/>
                  <a:gd name="connsiteX300" fmla="*/ 369917 w 439877"/>
                  <a:gd name="connsiteY300" fmla="*/ 9521 h 487550"/>
                  <a:gd name="connsiteX301" fmla="*/ 374406 w 439877"/>
                  <a:gd name="connsiteY301" fmla="*/ 6296 h 487550"/>
                  <a:gd name="connsiteX302" fmla="*/ 379514 w 439877"/>
                  <a:gd name="connsiteY302" fmla="*/ 3839 h 487550"/>
                  <a:gd name="connsiteX303" fmla="*/ 384776 w 439877"/>
                  <a:gd name="connsiteY303" fmla="*/ 1996 h 487550"/>
                  <a:gd name="connsiteX304" fmla="*/ 390503 w 439877"/>
                  <a:gd name="connsiteY304" fmla="*/ 614 h 487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</a:cxnLst>
                <a:rect l="l" t="t" r="r" b="b"/>
                <a:pathLst>
                  <a:path w="439877" h="487550">
                    <a:moveTo>
                      <a:pt x="320012" y="171183"/>
                    </a:moveTo>
                    <a:lnTo>
                      <a:pt x="323091" y="171646"/>
                    </a:lnTo>
                    <a:lnTo>
                      <a:pt x="326169" y="172881"/>
                    </a:lnTo>
                    <a:lnTo>
                      <a:pt x="329094" y="174578"/>
                    </a:lnTo>
                    <a:lnTo>
                      <a:pt x="331557" y="176894"/>
                    </a:lnTo>
                    <a:lnTo>
                      <a:pt x="333404" y="179517"/>
                    </a:lnTo>
                    <a:lnTo>
                      <a:pt x="334944" y="182758"/>
                    </a:lnTo>
                    <a:lnTo>
                      <a:pt x="335713" y="185845"/>
                    </a:lnTo>
                    <a:lnTo>
                      <a:pt x="335867" y="188932"/>
                    </a:lnTo>
                    <a:lnTo>
                      <a:pt x="335405" y="192173"/>
                    </a:lnTo>
                    <a:lnTo>
                      <a:pt x="334328" y="195260"/>
                    </a:lnTo>
                    <a:lnTo>
                      <a:pt x="332481" y="198192"/>
                    </a:lnTo>
                    <a:lnTo>
                      <a:pt x="330326" y="200662"/>
                    </a:lnTo>
                    <a:lnTo>
                      <a:pt x="307544" y="221035"/>
                    </a:lnTo>
                    <a:lnTo>
                      <a:pt x="304773" y="223041"/>
                    </a:lnTo>
                    <a:lnTo>
                      <a:pt x="301848" y="224584"/>
                    </a:lnTo>
                    <a:lnTo>
                      <a:pt x="298616" y="225356"/>
                    </a:lnTo>
                    <a:lnTo>
                      <a:pt x="295383" y="225356"/>
                    </a:lnTo>
                    <a:lnTo>
                      <a:pt x="292304" y="224893"/>
                    </a:lnTo>
                    <a:lnTo>
                      <a:pt x="289226" y="223658"/>
                    </a:lnTo>
                    <a:lnTo>
                      <a:pt x="286301" y="222115"/>
                    </a:lnTo>
                    <a:lnTo>
                      <a:pt x="283838" y="219800"/>
                    </a:lnTo>
                    <a:lnTo>
                      <a:pt x="281837" y="217022"/>
                    </a:lnTo>
                    <a:lnTo>
                      <a:pt x="280452" y="213935"/>
                    </a:lnTo>
                    <a:lnTo>
                      <a:pt x="279682" y="210848"/>
                    </a:lnTo>
                    <a:lnTo>
                      <a:pt x="279528" y="207607"/>
                    </a:lnTo>
                    <a:lnTo>
                      <a:pt x="279990" y="204366"/>
                    </a:lnTo>
                    <a:lnTo>
                      <a:pt x="281067" y="201433"/>
                    </a:lnTo>
                    <a:lnTo>
                      <a:pt x="282915" y="198655"/>
                    </a:lnTo>
                    <a:lnTo>
                      <a:pt x="285224" y="196032"/>
                    </a:lnTo>
                    <a:lnTo>
                      <a:pt x="307698" y="175659"/>
                    </a:lnTo>
                    <a:lnTo>
                      <a:pt x="310622" y="173652"/>
                    </a:lnTo>
                    <a:lnTo>
                      <a:pt x="313547" y="172263"/>
                    </a:lnTo>
                    <a:lnTo>
                      <a:pt x="316626" y="171337"/>
                    </a:lnTo>
                    <a:close/>
                    <a:moveTo>
                      <a:pt x="153539" y="169017"/>
                    </a:moveTo>
                    <a:lnTo>
                      <a:pt x="320698" y="355370"/>
                    </a:lnTo>
                    <a:lnTo>
                      <a:pt x="208949" y="455666"/>
                    </a:lnTo>
                    <a:lnTo>
                      <a:pt x="202603" y="460928"/>
                    </a:lnTo>
                    <a:lnTo>
                      <a:pt x="195948" y="465572"/>
                    </a:lnTo>
                    <a:lnTo>
                      <a:pt x="188828" y="470060"/>
                    </a:lnTo>
                    <a:lnTo>
                      <a:pt x="181399" y="473930"/>
                    </a:lnTo>
                    <a:lnTo>
                      <a:pt x="173660" y="477490"/>
                    </a:lnTo>
                    <a:lnTo>
                      <a:pt x="165612" y="480276"/>
                    </a:lnTo>
                    <a:lnTo>
                      <a:pt x="157563" y="482752"/>
                    </a:lnTo>
                    <a:lnTo>
                      <a:pt x="149205" y="484764"/>
                    </a:lnTo>
                    <a:lnTo>
                      <a:pt x="140847" y="486312"/>
                    </a:lnTo>
                    <a:lnTo>
                      <a:pt x="132489" y="487241"/>
                    </a:lnTo>
                    <a:lnTo>
                      <a:pt x="123976" y="487550"/>
                    </a:lnTo>
                    <a:lnTo>
                      <a:pt x="115618" y="487395"/>
                    </a:lnTo>
                    <a:lnTo>
                      <a:pt x="107415" y="486621"/>
                    </a:lnTo>
                    <a:lnTo>
                      <a:pt x="99367" y="485383"/>
                    </a:lnTo>
                    <a:lnTo>
                      <a:pt x="91628" y="483526"/>
                    </a:lnTo>
                    <a:lnTo>
                      <a:pt x="83889" y="480895"/>
                    </a:lnTo>
                    <a:lnTo>
                      <a:pt x="76460" y="477799"/>
                    </a:lnTo>
                    <a:lnTo>
                      <a:pt x="69495" y="474084"/>
                    </a:lnTo>
                    <a:lnTo>
                      <a:pt x="62839" y="469751"/>
                    </a:lnTo>
                    <a:lnTo>
                      <a:pt x="56803" y="464643"/>
                    </a:lnTo>
                    <a:lnTo>
                      <a:pt x="51076" y="459071"/>
                    </a:lnTo>
                    <a:lnTo>
                      <a:pt x="21359" y="426103"/>
                    </a:lnTo>
                    <a:lnTo>
                      <a:pt x="16406" y="419757"/>
                    </a:lnTo>
                    <a:lnTo>
                      <a:pt x="11918" y="413102"/>
                    </a:lnTo>
                    <a:lnTo>
                      <a:pt x="8358" y="406137"/>
                    </a:lnTo>
                    <a:lnTo>
                      <a:pt x="5417" y="398708"/>
                    </a:lnTo>
                    <a:lnTo>
                      <a:pt x="3095" y="391123"/>
                    </a:lnTo>
                    <a:lnTo>
                      <a:pt x="1393" y="383230"/>
                    </a:lnTo>
                    <a:lnTo>
                      <a:pt x="464" y="375027"/>
                    </a:lnTo>
                    <a:lnTo>
                      <a:pt x="0" y="366823"/>
                    </a:lnTo>
                    <a:lnTo>
                      <a:pt x="155" y="358620"/>
                    </a:lnTo>
                    <a:lnTo>
                      <a:pt x="929" y="350262"/>
                    </a:lnTo>
                    <a:lnTo>
                      <a:pt x="2167" y="341904"/>
                    </a:lnTo>
                    <a:lnTo>
                      <a:pt x="4024" y="333701"/>
                    </a:lnTo>
                    <a:lnTo>
                      <a:pt x="6346" y="325498"/>
                    </a:lnTo>
                    <a:lnTo>
                      <a:pt x="9286" y="317449"/>
                    </a:lnTo>
                    <a:lnTo>
                      <a:pt x="12537" y="309555"/>
                    </a:lnTo>
                    <a:lnTo>
                      <a:pt x="16406" y="302126"/>
                    </a:lnTo>
                    <a:lnTo>
                      <a:pt x="20585" y="294852"/>
                    </a:lnTo>
                    <a:lnTo>
                      <a:pt x="25383" y="287886"/>
                    </a:lnTo>
                    <a:lnTo>
                      <a:pt x="30491" y="281231"/>
                    </a:lnTo>
                    <a:lnTo>
                      <a:pt x="35908" y="275040"/>
                    </a:lnTo>
                    <a:lnTo>
                      <a:pt x="41790" y="269468"/>
                    </a:lnTo>
                    <a:close/>
                    <a:moveTo>
                      <a:pt x="367585" y="156016"/>
                    </a:moveTo>
                    <a:lnTo>
                      <a:pt x="376834" y="166314"/>
                    </a:lnTo>
                    <a:lnTo>
                      <a:pt x="382846" y="173648"/>
                    </a:lnTo>
                    <a:lnTo>
                      <a:pt x="388087" y="181293"/>
                    </a:lnTo>
                    <a:lnTo>
                      <a:pt x="392403" y="189407"/>
                    </a:lnTo>
                    <a:lnTo>
                      <a:pt x="396103" y="197676"/>
                    </a:lnTo>
                    <a:lnTo>
                      <a:pt x="398877" y="206102"/>
                    </a:lnTo>
                    <a:lnTo>
                      <a:pt x="401035" y="214840"/>
                    </a:lnTo>
                    <a:lnTo>
                      <a:pt x="402423" y="223577"/>
                    </a:lnTo>
                    <a:lnTo>
                      <a:pt x="403039" y="232471"/>
                    </a:lnTo>
                    <a:lnTo>
                      <a:pt x="402885" y="241365"/>
                    </a:lnTo>
                    <a:lnTo>
                      <a:pt x="402114" y="250103"/>
                    </a:lnTo>
                    <a:lnTo>
                      <a:pt x="400573" y="258840"/>
                    </a:lnTo>
                    <a:lnTo>
                      <a:pt x="398261" y="267422"/>
                    </a:lnTo>
                    <a:lnTo>
                      <a:pt x="395178" y="275848"/>
                    </a:lnTo>
                    <a:lnTo>
                      <a:pt x="391324" y="283805"/>
                    </a:lnTo>
                    <a:lnTo>
                      <a:pt x="387008" y="291763"/>
                    </a:lnTo>
                    <a:lnTo>
                      <a:pt x="381613" y="299252"/>
                    </a:lnTo>
                    <a:lnTo>
                      <a:pt x="375601" y="306274"/>
                    </a:lnTo>
                    <a:lnTo>
                      <a:pt x="369127" y="312983"/>
                    </a:lnTo>
                    <a:lnTo>
                      <a:pt x="329511" y="348870"/>
                    </a:lnTo>
                    <a:lnTo>
                      <a:pt x="251358" y="260713"/>
                    </a:lnTo>
                    <a:lnTo>
                      <a:pt x="279105" y="235436"/>
                    </a:lnTo>
                    <a:lnTo>
                      <a:pt x="279105" y="235124"/>
                    </a:lnTo>
                    <a:lnTo>
                      <a:pt x="282958" y="238712"/>
                    </a:lnTo>
                    <a:lnTo>
                      <a:pt x="286658" y="241521"/>
                    </a:lnTo>
                    <a:lnTo>
                      <a:pt x="290512" y="243237"/>
                    </a:lnTo>
                    <a:lnTo>
                      <a:pt x="294365" y="244329"/>
                    </a:lnTo>
                    <a:lnTo>
                      <a:pt x="298065" y="244798"/>
                    </a:lnTo>
                    <a:lnTo>
                      <a:pt x="301918" y="244641"/>
                    </a:lnTo>
                    <a:lnTo>
                      <a:pt x="305310" y="244173"/>
                    </a:lnTo>
                    <a:lnTo>
                      <a:pt x="308701" y="243237"/>
                    </a:lnTo>
                    <a:lnTo>
                      <a:pt x="311630" y="242145"/>
                    </a:lnTo>
                    <a:lnTo>
                      <a:pt x="314404" y="241053"/>
                    </a:lnTo>
                    <a:lnTo>
                      <a:pt x="316562" y="239649"/>
                    </a:lnTo>
                    <a:lnTo>
                      <a:pt x="318566" y="238556"/>
                    </a:lnTo>
                    <a:lnTo>
                      <a:pt x="319954" y="237620"/>
                    </a:lnTo>
                    <a:lnTo>
                      <a:pt x="320879" y="236996"/>
                    </a:lnTo>
                    <a:lnTo>
                      <a:pt x="321187" y="236840"/>
                    </a:lnTo>
                    <a:lnTo>
                      <a:pt x="343076" y="217024"/>
                    </a:lnTo>
                    <a:lnTo>
                      <a:pt x="346621" y="213123"/>
                    </a:lnTo>
                    <a:lnTo>
                      <a:pt x="349242" y="209379"/>
                    </a:lnTo>
                    <a:lnTo>
                      <a:pt x="351091" y="205478"/>
                    </a:lnTo>
                    <a:lnTo>
                      <a:pt x="352325" y="201733"/>
                    </a:lnTo>
                    <a:lnTo>
                      <a:pt x="352941" y="197988"/>
                    </a:lnTo>
                    <a:lnTo>
                      <a:pt x="352941" y="194400"/>
                    </a:lnTo>
                    <a:lnTo>
                      <a:pt x="352479" y="190967"/>
                    </a:lnTo>
                    <a:lnTo>
                      <a:pt x="351708" y="187690"/>
                    </a:lnTo>
                    <a:lnTo>
                      <a:pt x="350629" y="184882"/>
                    </a:lnTo>
                    <a:lnTo>
                      <a:pt x="349550" y="182385"/>
                    </a:lnTo>
                    <a:lnTo>
                      <a:pt x="348471" y="180045"/>
                    </a:lnTo>
                    <a:lnTo>
                      <a:pt x="347546" y="178172"/>
                    </a:lnTo>
                    <a:lnTo>
                      <a:pt x="346621" y="176924"/>
                    </a:lnTo>
                    <a:lnTo>
                      <a:pt x="346005" y="175988"/>
                    </a:lnTo>
                    <a:lnTo>
                      <a:pt x="345850" y="175832"/>
                    </a:lnTo>
                    <a:close/>
                    <a:moveTo>
                      <a:pt x="267011" y="99677"/>
                    </a:moveTo>
                    <a:lnTo>
                      <a:pt x="275617" y="99832"/>
                    </a:lnTo>
                    <a:lnTo>
                      <a:pt x="284376" y="100609"/>
                    </a:lnTo>
                    <a:lnTo>
                      <a:pt x="292981" y="102316"/>
                    </a:lnTo>
                    <a:lnTo>
                      <a:pt x="301433" y="104645"/>
                    </a:lnTo>
                    <a:lnTo>
                      <a:pt x="309731" y="107751"/>
                    </a:lnTo>
                    <a:lnTo>
                      <a:pt x="317722" y="111632"/>
                    </a:lnTo>
                    <a:lnTo>
                      <a:pt x="325405" y="115979"/>
                    </a:lnTo>
                    <a:lnTo>
                      <a:pt x="332627" y="121414"/>
                    </a:lnTo>
                    <a:lnTo>
                      <a:pt x="339696" y="127313"/>
                    </a:lnTo>
                    <a:lnTo>
                      <a:pt x="346150" y="133990"/>
                    </a:lnTo>
                    <a:lnTo>
                      <a:pt x="355370" y="144237"/>
                    </a:lnTo>
                    <a:lnTo>
                      <a:pt x="334010" y="163800"/>
                    </a:lnTo>
                    <a:lnTo>
                      <a:pt x="330476" y="160384"/>
                    </a:lnTo>
                    <a:lnTo>
                      <a:pt x="326942" y="157900"/>
                    </a:lnTo>
                    <a:lnTo>
                      <a:pt x="323100" y="156192"/>
                    </a:lnTo>
                    <a:lnTo>
                      <a:pt x="319412" y="155105"/>
                    </a:lnTo>
                    <a:lnTo>
                      <a:pt x="315724" y="154639"/>
                    </a:lnTo>
                    <a:lnTo>
                      <a:pt x="312190" y="154639"/>
                    </a:lnTo>
                    <a:lnTo>
                      <a:pt x="308809" y="154950"/>
                    </a:lnTo>
                    <a:lnTo>
                      <a:pt x="305428" y="155726"/>
                    </a:lnTo>
                    <a:lnTo>
                      <a:pt x="302508" y="156658"/>
                    </a:lnTo>
                    <a:lnTo>
                      <a:pt x="299896" y="157589"/>
                    </a:lnTo>
                    <a:lnTo>
                      <a:pt x="297437" y="158676"/>
                    </a:lnTo>
                    <a:lnTo>
                      <a:pt x="295593" y="159608"/>
                    </a:lnTo>
                    <a:lnTo>
                      <a:pt x="294210" y="160384"/>
                    </a:lnTo>
                    <a:lnTo>
                      <a:pt x="293288" y="161005"/>
                    </a:lnTo>
                    <a:lnTo>
                      <a:pt x="292981" y="161160"/>
                    </a:lnTo>
                    <a:lnTo>
                      <a:pt x="269931" y="182276"/>
                    </a:lnTo>
                    <a:lnTo>
                      <a:pt x="266397" y="186002"/>
                    </a:lnTo>
                    <a:lnTo>
                      <a:pt x="263477" y="189883"/>
                    </a:lnTo>
                    <a:lnTo>
                      <a:pt x="261633" y="193610"/>
                    </a:lnTo>
                    <a:lnTo>
                      <a:pt x="260557" y="197647"/>
                    </a:lnTo>
                    <a:lnTo>
                      <a:pt x="260096" y="201217"/>
                    </a:lnTo>
                    <a:lnTo>
                      <a:pt x="260096" y="204788"/>
                    </a:lnTo>
                    <a:lnTo>
                      <a:pt x="260557" y="208359"/>
                    </a:lnTo>
                    <a:lnTo>
                      <a:pt x="261325" y="211465"/>
                    </a:lnTo>
                    <a:lnTo>
                      <a:pt x="262401" y="214415"/>
                    </a:lnTo>
                    <a:lnTo>
                      <a:pt x="263477" y="217209"/>
                    </a:lnTo>
                    <a:lnTo>
                      <a:pt x="264860" y="219383"/>
                    </a:lnTo>
                    <a:lnTo>
                      <a:pt x="265936" y="221246"/>
                    </a:lnTo>
                    <a:lnTo>
                      <a:pt x="266858" y="222643"/>
                    </a:lnTo>
                    <a:lnTo>
                      <a:pt x="267626" y="223730"/>
                    </a:lnTo>
                    <a:lnTo>
                      <a:pt x="267933" y="224196"/>
                    </a:lnTo>
                    <a:lnTo>
                      <a:pt x="240119" y="249193"/>
                    </a:lnTo>
                    <a:lnTo>
                      <a:pt x="162517" y="161781"/>
                    </a:lnTo>
                    <a:lnTo>
                      <a:pt x="201702" y="126071"/>
                    </a:lnTo>
                    <a:lnTo>
                      <a:pt x="208925" y="120327"/>
                    </a:lnTo>
                    <a:lnTo>
                      <a:pt x="216608" y="115048"/>
                    </a:lnTo>
                    <a:lnTo>
                      <a:pt x="224445" y="110701"/>
                    </a:lnTo>
                    <a:lnTo>
                      <a:pt x="232743" y="106819"/>
                    </a:lnTo>
                    <a:lnTo>
                      <a:pt x="241041" y="104024"/>
                    </a:lnTo>
                    <a:lnTo>
                      <a:pt x="249647" y="101695"/>
                    </a:lnTo>
                    <a:lnTo>
                      <a:pt x="258252" y="100298"/>
                    </a:lnTo>
                    <a:close/>
                    <a:moveTo>
                      <a:pt x="396694" y="0"/>
                    </a:moveTo>
                    <a:lnTo>
                      <a:pt x="403195" y="0"/>
                    </a:lnTo>
                    <a:lnTo>
                      <a:pt x="409695" y="461"/>
                    </a:lnTo>
                    <a:lnTo>
                      <a:pt x="416660" y="1689"/>
                    </a:lnTo>
                    <a:lnTo>
                      <a:pt x="423780" y="3532"/>
                    </a:lnTo>
                    <a:lnTo>
                      <a:pt x="431210" y="5989"/>
                    </a:lnTo>
                    <a:lnTo>
                      <a:pt x="438639" y="9214"/>
                    </a:lnTo>
                    <a:lnTo>
                      <a:pt x="439568" y="9828"/>
                    </a:lnTo>
                    <a:lnTo>
                      <a:pt x="439877" y="11056"/>
                    </a:lnTo>
                    <a:lnTo>
                      <a:pt x="439722" y="12438"/>
                    </a:lnTo>
                    <a:lnTo>
                      <a:pt x="438948" y="13974"/>
                    </a:lnTo>
                    <a:lnTo>
                      <a:pt x="437710" y="15663"/>
                    </a:lnTo>
                    <a:lnTo>
                      <a:pt x="436008" y="17352"/>
                    </a:lnTo>
                    <a:lnTo>
                      <a:pt x="434305" y="18427"/>
                    </a:lnTo>
                    <a:lnTo>
                      <a:pt x="432603" y="19195"/>
                    </a:lnTo>
                    <a:lnTo>
                      <a:pt x="431055" y="19502"/>
                    </a:lnTo>
                    <a:lnTo>
                      <a:pt x="429662" y="19195"/>
                    </a:lnTo>
                    <a:lnTo>
                      <a:pt x="422232" y="16124"/>
                    </a:lnTo>
                    <a:lnTo>
                      <a:pt x="415113" y="13667"/>
                    </a:lnTo>
                    <a:lnTo>
                      <a:pt x="408612" y="12131"/>
                    </a:lnTo>
                    <a:lnTo>
                      <a:pt x="402576" y="11056"/>
                    </a:lnTo>
                    <a:lnTo>
                      <a:pt x="396849" y="10442"/>
                    </a:lnTo>
                    <a:lnTo>
                      <a:pt x="391741" y="10442"/>
                    </a:lnTo>
                    <a:lnTo>
                      <a:pt x="387098" y="10749"/>
                    </a:lnTo>
                    <a:lnTo>
                      <a:pt x="382919" y="11517"/>
                    </a:lnTo>
                    <a:lnTo>
                      <a:pt x="379359" y="12592"/>
                    </a:lnTo>
                    <a:lnTo>
                      <a:pt x="376418" y="13820"/>
                    </a:lnTo>
                    <a:lnTo>
                      <a:pt x="373787" y="15356"/>
                    </a:lnTo>
                    <a:lnTo>
                      <a:pt x="371929" y="17045"/>
                    </a:lnTo>
                    <a:lnTo>
                      <a:pt x="370227" y="19348"/>
                    </a:lnTo>
                    <a:lnTo>
                      <a:pt x="368989" y="22266"/>
                    </a:lnTo>
                    <a:lnTo>
                      <a:pt x="368215" y="25644"/>
                    </a:lnTo>
                    <a:lnTo>
                      <a:pt x="368060" y="29330"/>
                    </a:lnTo>
                    <a:lnTo>
                      <a:pt x="368524" y="33476"/>
                    </a:lnTo>
                    <a:lnTo>
                      <a:pt x="369763" y="37929"/>
                    </a:lnTo>
                    <a:lnTo>
                      <a:pt x="371620" y="42689"/>
                    </a:lnTo>
                    <a:lnTo>
                      <a:pt x="374561" y="47603"/>
                    </a:lnTo>
                    <a:lnTo>
                      <a:pt x="378430" y="52671"/>
                    </a:lnTo>
                    <a:lnTo>
                      <a:pt x="383228" y="57892"/>
                    </a:lnTo>
                    <a:lnTo>
                      <a:pt x="389265" y="63113"/>
                    </a:lnTo>
                    <a:lnTo>
                      <a:pt x="395920" y="68948"/>
                    </a:lnTo>
                    <a:lnTo>
                      <a:pt x="401492" y="74630"/>
                    </a:lnTo>
                    <a:lnTo>
                      <a:pt x="406445" y="80311"/>
                    </a:lnTo>
                    <a:lnTo>
                      <a:pt x="410005" y="85839"/>
                    </a:lnTo>
                    <a:lnTo>
                      <a:pt x="412946" y="91214"/>
                    </a:lnTo>
                    <a:lnTo>
                      <a:pt x="414648" y="96742"/>
                    </a:lnTo>
                    <a:lnTo>
                      <a:pt x="415577" y="102117"/>
                    </a:lnTo>
                    <a:lnTo>
                      <a:pt x="415422" y="107338"/>
                    </a:lnTo>
                    <a:lnTo>
                      <a:pt x="414339" y="112559"/>
                    </a:lnTo>
                    <a:lnTo>
                      <a:pt x="412327" y="117626"/>
                    </a:lnTo>
                    <a:lnTo>
                      <a:pt x="409076" y="122694"/>
                    </a:lnTo>
                    <a:lnTo>
                      <a:pt x="405826" y="127147"/>
                    </a:lnTo>
                    <a:lnTo>
                      <a:pt x="402111" y="131447"/>
                    </a:lnTo>
                    <a:lnTo>
                      <a:pt x="398397" y="135132"/>
                    </a:lnTo>
                    <a:lnTo>
                      <a:pt x="394527" y="138817"/>
                    </a:lnTo>
                    <a:lnTo>
                      <a:pt x="390503" y="141889"/>
                    </a:lnTo>
                    <a:lnTo>
                      <a:pt x="386633" y="144960"/>
                    </a:lnTo>
                    <a:lnTo>
                      <a:pt x="382764" y="147417"/>
                    </a:lnTo>
                    <a:lnTo>
                      <a:pt x="379204" y="149567"/>
                    </a:lnTo>
                    <a:lnTo>
                      <a:pt x="375799" y="151409"/>
                    </a:lnTo>
                    <a:lnTo>
                      <a:pt x="373013" y="152945"/>
                    </a:lnTo>
                    <a:lnTo>
                      <a:pt x="370536" y="154327"/>
                    </a:lnTo>
                    <a:lnTo>
                      <a:pt x="368524" y="155248"/>
                    </a:lnTo>
                    <a:lnTo>
                      <a:pt x="367131" y="155862"/>
                    </a:lnTo>
                    <a:lnTo>
                      <a:pt x="366357" y="156016"/>
                    </a:lnTo>
                    <a:lnTo>
                      <a:pt x="355368" y="144192"/>
                    </a:lnTo>
                    <a:lnTo>
                      <a:pt x="356142" y="143117"/>
                    </a:lnTo>
                    <a:lnTo>
                      <a:pt x="357535" y="142349"/>
                    </a:lnTo>
                    <a:lnTo>
                      <a:pt x="359702" y="141735"/>
                    </a:lnTo>
                    <a:lnTo>
                      <a:pt x="361869" y="141121"/>
                    </a:lnTo>
                    <a:lnTo>
                      <a:pt x="364190" y="140660"/>
                    </a:lnTo>
                    <a:lnTo>
                      <a:pt x="366512" y="140199"/>
                    </a:lnTo>
                    <a:lnTo>
                      <a:pt x="368524" y="139892"/>
                    </a:lnTo>
                    <a:lnTo>
                      <a:pt x="369917" y="139739"/>
                    </a:lnTo>
                    <a:lnTo>
                      <a:pt x="376108" y="137435"/>
                    </a:lnTo>
                    <a:lnTo>
                      <a:pt x="381526" y="134978"/>
                    </a:lnTo>
                    <a:lnTo>
                      <a:pt x="386169" y="132368"/>
                    </a:lnTo>
                    <a:lnTo>
                      <a:pt x="389884" y="129911"/>
                    </a:lnTo>
                    <a:lnTo>
                      <a:pt x="392824" y="127300"/>
                    </a:lnTo>
                    <a:lnTo>
                      <a:pt x="395301" y="125151"/>
                    </a:lnTo>
                    <a:lnTo>
                      <a:pt x="397004" y="123154"/>
                    </a:lnTo>
                    <a:lnTo>
                      <a:pt x="398242" y="121619"/>
                    </a:lnTo>
                    <a:lnTo>
                      <a:pt x="398861" y="120697"/>
                    </a:lnTo>
                    <a:lnTo>
                      <a:pt x="399016" y="120390"/>
                    </a:lnTo>
                    <a:lnTo>
                      <a:pt x="400099" y="118701"/>
                    </a:lnTo>
                    <a:lnTo>
                      <a:pt x="401028" y="116858"/>
                    </a:lnTo>
                    <a:lnTo>
                      <a:pt x="401956" y="114862"/>
                    </a:lnTo>
                    <a:lnTo>
                      <a:pt x="402730" y="112712"/>
                    </a:lnTo>
                    <a:lnTo>
                      <a:pt x="403195" y="110102"/>
                    </a:lnTo>
                    <a:lnTo>
                      <a:pt x="403349" y="107491"/>
                    </a:lnTo>
                    <a:lnTo>
                      <a:pt x="403040" y="104574"/>
                    </a:lnTo>
                    <a:lnTo>
                      <a:pt x="402111" y="101349"/>
                    </a:lnTo>
                    <a:lnTo>
                      <a:pt x="401028" y="98124"/>
                    </a:lnTo>
                    <a:lnTo>
                      <a:pt x="399170" y="94592"/>
                    </a:lnTo>
                    <a:lnTo>
                      <a:pt x="396849" y="90600"/>
                    </a:lnTo>
                    <a:lnTo>
                      <a:pt x="393753" y="86607"/>
                    </a:lnTo>
                    <a:lnTo>
                      <a:pt x="389729" y="82154"/>
                    </a:lnTo>
                    <a:lnTo>
                      <a:pt x="385086" y="77547"/>
                    </a:lnTo>
                    <a:lnTo>
                      <a:pt x="379359" y="72633"/>
                    </a:lnTo>
                    <a:lnTo>
                      <a:pt x="373632" y="67720"/>
                    </a:lnTo>
                    <a:lnTo>
                      <a:pt x="368834" y="62499"/>
                    </a:lnTo>
                    <a:lnTo>
                      <a:pt x="364655" y="57277"/>
                    </a:lnTo>
                    <a:lnTo>
                      <a:pt x="361404" y="52210"/>
                    </a:lnTo>
                    <a:lnTo>
                      <a:pt x="359083" y="46989"/>
                    </a:lnTo>
                    <a:lnTo>
                      <a:pt x="357225" y="41768"/>
                    </a:lnTo>
                    <a:lnTo>
                      <a:pt x="356452" y="36701"/>
                    </a:lnTo>
                    <a:lnTo>
                      <a:pt x="356606" y="31633"/>
                    </a:lnTo>
                    <a:lnTo>
                      <a:pt x="357535" y="26873"/>
                    </a:lnTo>
                    <a:lnTo>
                      <a:pt x="359547" y="22112"/>
                    </a:lnTo>
                    <a:lnTo>
                      <a:pt x="362178" y="17659"/>
                    </a:lnTo>
                    <a:lnTo>
                      <a:pt x="365738" y="13206"/>
                    </a:lnTo>
                    <a:lnTo>
                      <a:pt x="369917" y="9521"/>
                    </a:lnTo>
                    <a:lnTo>
                      <a:pt x="374406" y="6296"/>
                    </a:lnTo>
                    <a:lnTo>
                      <a:pt x="379514" y="3839"/>
                    </a:lnTo>
                    <a:lnTo>
                      <a:pt x="384776" y="1996"/>
                    </a:lnTo>
                    <a:lnTo>
                      <a:pt x="390503" y="614"/>
                    </a:lnTo>
                    <a:close/>
                  </a:path>
                </a:pathLst>
              </a:custGeom>
              <a:solidFill>
                <a:srgbClr val="6D482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endParaRPr>
              </a:p>
            </p:txBody>
          </p:sp>
        </p:grpSp>
      </p:grpSp>
      <p:sp>
        <p:nvSpPr>
          <p:cNvPr id="39" name="직사각형 4">
            <a:extLst>
              <a:ext uri="{FF2B5EF4-FFF2-40B4-BE49-F238E27FC236}">
                <a16:creationId xmlns:a16="http://schemas.microsoft.com/office/drawing/2014/main" id="{00C904B2-1BD1-2547-BC0E-F476A296B25F}"/>
              </a:ext>
            </a:extLst>
          </p:cNvPr>
          <p:cNvSpPr/>
          <p:nvPr/>
        </p:nvSpPr>
        <p:spPr>
          <a:xfrm>
            <a:off x="8316541" y="2431605"/>
            <a:ext cx="2447874" cy="2983713"/>
          </a:xfrm>
          <a:custGeom>
            <a:avLst/>
            <a:gdLst>
              <a:gd name="connsiteX0" fmla="*/ 0 w 1698173"/>
              <a:gd name="connsiteY0" fmla="*/ 0 h 1791372"/>
              <a:gd name="connsiteX1" fmla="*/ 1698173 w 1698173"/>
              <a:gd name="connsiteY1" fmla="*/ 0 h 1791372"/>
              <a:gd name="connsiteX2" fmla="*/ 1698173 w 1698173"/>
              <a:gd name="connsiteY2" fmla="*/ 1791372 h 1791372"/>
              <a:gd name="connsiteX3" fmla="*/ 0 w 1698173"/>
              <a:gd name="connsiteY3" fmla="*/ 1791372 h 1791372"/>
              <a:gd name="connsiteX4" fmla="*/ 0 w 1698173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828802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2" h="1791372">
                <a:moveTo>
                  <a:pt x="130629" y="0"/>
                </a:moveTo>
                <a:lnTo>
                  <a:pt x="1828802" y="0"/>
                </a:lnTo>
                <a:cubicBezTo>
                  <a:pt x="1797135" y="597124"/>
                  <a:pt x="1812968" y="1075495"/>
                  <a:pt x="1733800" y="1791372"/>
                </a:cubicBezTo>
                <a:lnTo>
                  <a:pt x="0" y="1791372"/>
                </a:lnTo>
                <a:cubicBezTo>
                  <a:pt x="114795" y="1170497"/>
                  <a:pt x="122712" y="715877"/>
                  <a:pt x="130629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79400" dist="457200" dir="48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3. </a:t>
            </a:r>
            <a:r>
              <a:rPr lang="en-US" altLang="ko-KR" sz="2000" b="1" dirty="0">
                <a:solidFill>
                  <a:schemeClr val="accent3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Visualizing Data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6A4C326-EAE5-904F-8579-5BDD197B6823}"/>
              </a:ext>
            </a:extLst>
          </p:cNvPr>
          <p:cNvGrpSpPr/>
          <p:nvPr/>
        </p:nvGrpSpPr>
        <p:grpSpPr>
          <a:xfrm>
            <a:off x="9156525" y="2082505"/>
            <a:ext cx="756000" cy="756000"/>
            <a:chOff x="1629240" y="2037901"/>
            <a:chExt cx="756000" cy="756000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A12D75D6-D760-F742-AE34-B2354A8A814D}"/>
                </a:ext>
              </a:extLst>
            </p:cNvPr>
            <p:cNvSpPr/>
            <p:nvPr/>
          </p:nvSpPr>
          <p:spPr>
            <a:xfrm>
              <a:off x="1629240" y="2037901"/>
              <a:ext cx="756000" cy="75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254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b="1" i="1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42" name="텍스트상자 4">
              <a:extLst>
                <a:ext uri="{FF2B5EF4-FFF2-40B4-BE49-F238E27FC236}">
                  <a16:creationId xmlns:a16="http://schemas.microsoft.com/office/drawing/2014/main" id="{44E62143-7927-7249-9FC5-33CC883436A8}"/>
                </a:ext>
              </a:extLst>
            </p:cNvPr>
            <p:cNvSpPr txBox="1"/>
            <p:nvPr/>
          </p:nvSpPr>
          <p:spPr>
            <a:xfrm>
              <a:off x="1813766" y="2088100"/>
              <a:ext cx="4668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en-US" altLang="ko-KR" sz="2400" dirty="0">
                  <a:solidFill>
                    <a:schemeClr val="bg2">
                      <a:lumMod val="25000"/>
                    </a:scheme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3</a:t>
              </a:r>
              <a:endParaRPr kumimoji="1" lang="ko-KR" altLang="en-US" sz="2400" dirty="0" err="1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B9EC736-7459-8345-8DFD-AB765DC33AA6}"/>
              </a:ext>
            </a:extLst>
          </p:cNvPr>
          <p:cNvGrpSpPr/>
          <p:nvPr/>
        </p:nvGrpSpPr>
        <p:grpSpPr>
          <a:xfrm>
            <a:off x="5041693" y="2459865"/>
            <a:ext cx="2434708" cy="3361713"/>
            <a:chOff x="1943893" y="4610143"/>
            <a:chExt cx="2579445" cy="3361713"/>
          </a:xfrm>
        </p:grpSpPr>
        <p:sp>
          <p:nvSpPr>
            <p:cNvPr id="44" name="직사각형 4">
              <a:extLst>
                <a:ext uri="{FF2B5EF4-FFF2-40B4-BE49-F238E27FC236}">
                  <a16:creationId xmlns:a16="http://schemas.microsoft.com/office/drawing/2014/main" id="{D1BE20F8-7894-CD49-BEFC-B50FE5C985D4}"/>
                </a:ext>
              </a:extLst>
            </p:cNvPr>
            <p:cNvSpPr/>
            <p:nvPr/>
          </p:nvSpPr>
          <p:spPr>
            <a:xfrm>
              <a:off x="1943893" y="4988143"/>
              <a:ext cx="2579445" cy="2983713"/>
            </a:xfrm>
            <a:custGeom>
              <a:avLst/>
              <a:gdLst>
                <a:gd name="connsiteX0" fmla="*/ 0 w 1698173"/>
                <a:gd name="connsiteY0" fmla="*/ 0 h 1791372"/>
                <a:gd name="connsiteX1" fmla="*/ 1698173 w 1698173"/>
                <a:gd name="connsiteY1" fmla="*/ 0 h 1791372"/>
                <a:gd name="connsiteX2" fmla="*/ 1698173 w 1698173"/>
                <a:gd name="connsiteY2" fmla="*/ 1791372 h 1791372"/>
                <a:gd name="connsiteX3" fmla="*/ 0 w 1698173"/>
                <a:gd name="connsiteY3" fmla="*/ 1791372 h 1791372"/>
                <a:gd name="connsiteX4" fmla="*/ 0 w 1698173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828802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2" h="1791372">
                  <a:moveTo>
                    <a:pt x="130629" y="0"/>
                  </a:moveTo>
                  <a:lnTo>
                    <a:pt x="1828802" y="0"/>
                  </a:lnTo>
                  <a:cubicBezTo>
                    <a:pt x="1797135" y="597124"/>
                    <a:pt x="1812968" y="1075495"/>
                    <a:pt x="1733800" y="1791372"/>
                  </a:cubicBezTo>
                  <a:lnTo>
                    <a:pt x="0" y="1791372"/>
                  </a:lnTo>
                  <a:cubicBezTo>
                    <a:pt x="114795" y="1170497"/>
                    <a:pt x="122712" y="715877"/>
                    <a:pt x="1306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241300" dir="48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CONTENTS A</a:t>
              </a:r>
            </a:p>
            <a:p>
              <a:pPr lvl="0"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컨텐츠에 대한 내용을 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적어요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lvl="0" algn="ctr">
                <a:lnSpc>
                  <a:spcPct val="150000"/>
                </a:lnSpc>
              </a:pP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Enjoy your stylish business and campus life with BIZCAM </a:t>
              </a: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7B89B527-87BA-1745-AC39-3AC738EC15D4}"/>
                </a:ext>
              </a:extLst>
            </p:cNvPr>
            <p:cNvGrpSpPr/>
            <p:nvPr/>
          </p:nvGrpSpPr>
          <p:grpSpPr>
            <a:xfrm>
              <a:off x="2855615" y="4610143"/>
              <a:ext cx="756000" cy="756000"/>
              <a:chOff x="1415561" y="2148240"/>
              <a:chExt cx="756000" cy="756000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03E5CE0C-173D-AF4D-A638-2F9E99713567}"/>
                  </a:ext>
                </a:extLst>
              </p:cNvPr>
              <p:cNvSpPr/>
              <p:nvPr/>
            </p:nvSpPr>
            <p:spPr>
              <a:xfrm>
                <a:off x="1415561" y="2148240"/>
                <a:ext cx="756000" cy="75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2400" b="1" i="1" dirty="0">
                  <a:solidFill>
                    <a:prstClr val="white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  <a:cs typeface="Aharoni" panose="02010803020104030203" pitchFamily="2" charset="-79"/>
                </a:endParaRPr>
              </a:p>
            </p:txBody>
          </p:sp>
          <p:sp>
            <p:nvSpPr>
              <p:cNvPr id="47" name="자유형 46">
                <a:extLst>
                  <a:ext uri="{FF2B5EF4-FFF2-40B4-BE49-F238E27FC236}">
                    <a16:creationId xmlns:a16="http://schemas.microsoft.com/office/drawing/2014/main" id="{364FEAF7-B0AE-4F4E-AAA7-68F1BF86A7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0810" y="2330887"/>
                <a:ext cx="273239" cy="302852"/>
              </a:xfrm>
              <a:custGeom>
                <a:avLst/>
                <a:gdLst>
                  <a:gd name="connsiteX0" fmla="*/ 320012 w 439877"/>
                  <a:gd name="connsiteY0" fmla="*/ 171183 h 487550"/>
                  <a:gd name="connsiteX1" fmla="*/ 323091 w 439877"/>
                  <a:gd name="connsiteY1" fmla="*/ 171646 h 487550"/>
                  <a:gd name="connsiteX2" fmla="*/ 326169 w 439877"/>
                  <a:gd name="connsiteY2" fmla="*/ 172881 h 487550"/>
                  <a:gd name="connsiteX3" fmla="*/ 329094 w 439877"/>
                  <a:gd name="connsiteY3" fmla="*/ 174578 h 487550"/>
                  <a:gd name="connsiteX4" fmla="*/ 331557 w 439877"/>
                  <a:gd name="connsiteY4" fmla="*/ 176894 h 487550"/>
                  <a:gd name="connsiteX5" fmla="*/ 333404 w 439877"/>
                  <a:gd name="connsiteY5" fmla="*/ 179517 h 487550"/>
                  <a:gd name="connsiteX6" fmla="*/ 334944 w 439877"/>
                  <a:gd name="connsiteY6" fmla="*/ 182758 h 487550"/>
                  <a:gd name="connsiteX7" fmla="*/ 335713 w 439877"/>
                  <a:gd name="connsiteY7" fmla="*/ 185845 h 487550"/>
                  <a:gd name="connsiteX8" fmla="*/ 335867 w 439877"/>
                  <a:gd name="connsiteY8" fmla="*/ 188932 h 487550"/>
                  <a:gd name="connsiteX9" fmla="*/ 335405 w 439877"/>
                  <a:gd name="connsiteY9" fmla="*/ 192173 h 487550"/>
                  <a:gd name="connsiteX10" fmla="*/ 334328 w 439877"/>
                  <a:gd name="connsiteY10" fmla="*/ 195260 h 487550"/>
                  <a:gd name="connsiteX11" fmla="*/ 332481 w 439877"/>
                  <a:gd name="connsiteY11" fmla="*/ 198192 h 487550"/>
                  <a:gd name="connsiteX12" fmla="*/ 330326 w 439877"/>
                  <a:gd name="connsiteY12" fmla="*/ 200662 h 487550"/>
                  <a:gd name="connsiteX13" fmla="*/ 307544 w 439877"/>
                  <a:gd name="connsiteY13" fmla="*/ 221035 h 487550"/>
                  <a:gd name="connsiteX14" fmla="*/ 304773 w 439877"/>
                  <a:gd name="connsiteY14" fmla="*/ 223041 h 487550"/>
                  <a:gd name="connsiteX15" fmla="*/ 301848 w 439877"/>
                  <a:gd name="connsiteY15" fmla="*/ 224584 h 487550"/>
                  <a:gd name="connsiteX16" fmla="*/ 298616 w 439877"/>
                  <a:gd name="connsiteY16" fmla="*/ 225356 h 487550"/>
                  <a:gd name="connsiteX17" fmla="*/ 295383 w 439877"/>
                  <a:gd name="connsiteY17" fmla="*/ 225356 h 487550"/>
                  <a:gd name="connsiteX18" fmla="*/ 292304 w 439877"/>
                  <a:gd name="connsiteY18" fmla="*/ 224893 h 487550"/>
                  <a:gd name="connsiteX19" fmla="*/ 289226 w 439877"/>
                  <a:gd name="connsiteY19" fmla="*/ 223658 h 487550"/>
                  <a:gd name="connsiteX20" fmla="*/ 286301 w 439877"/>
                  <a:gd name="connsiteY20" fmla="*/ 222115 h 487550"/>
                  <a:gd name="connsiteX21" fmla="*/ 283838 w 439877"/>
                  <a:gd name="connsiteY21" fmla="*/ 219800 h 487550"/>
                  <a:gd name="connsiteX22" fmla="*/ 281837 w 439877"/>
                  <a:gd name="connsiteY22" fmla="*/ 217022 h 487550"/>
                  <a:gd name="connsiteX23" fmla="*/ 280452 w 439877"/>
                  <a:gd name="connsiteY23" fmla="*/ 213935 h 487550"/>
                  <a:gd name="connsiteX24" fmla="*/ 279682 w 439877"/>
                  <a:gd name="connsiteY24" fmla="*/ 210848 h 487550"/>
                  <a:gd name="connsiteX25" fmla="*/ 279528 w 439877"/>
                  <a:gd name="connsiteY25" fmla="*/ 207607 h 487550"/>
                  <a:gd name="connsiteX26" fmla="*/ 279990 w 439877"/>
                  <a:gd name="connsiteY26" fmla="*/ 204366 h 487550"/>
                  <a:gd name="connsiteX27" fmla="*/ 281067 w 439877"/>
                  <a:gd name="connsiteY27" fmla="*/ 201433 h 487550"/>
                  <a:gd name="connsiteX28" fmla="*/ 282915 w 439877"/>
                  <a:gd name="connsiteY28" fmla="*/ 198655 h 487550"/>
                  <a:gd name="connsiteX29" fmla="*/ 285224 w 439877"/>
                  <a:gd name="connsiteY29" fmla="*/ 196032 h 487550"/>
                  <a:gd name="connsiteX30" fmla="*/ 307698 w 439877"/>
                  <a:gd name="connsiteY30" fmla="*/ 175659 h 487550"/>
                  <a:gd name="connsiteX31" fmla="*/ 310622 w 439877"/>
                  <a:gd name="connsiteY31" fmla="*/ 173652 h 487550"/>
                  <a:gd name="connsiteX32" fmla="*/ 313547 w 439877"/>
                  <a:gd name="connsiteY32" fmla="*/ 172263 h 487550"/>
                  <a:gd name="connsiteX33" fmla="*/ 316626 w 439877"/>
                  <a:gd name="connsiteY33" fmla="*/ 171337 h 487550"/>
                  <a:gd name="connsiteX34" fmla="*/ 153539 w 439877"/>
                  <a:gd name="connsiteY34" fmla="*/ 169017 h 487550"/>
                  <a:gd name="connsiteX35" fmla="*/ 320698 w 439877"/>
                  <a:gd name="connsiteY35" fmla="*/ 355370 h 487550"/>
                  <a:gd name="connsiteX36" fmla="*/ 208949 w 439877"/>
                  <a:gd name="connsiteY36" fmla="*/ 455666 h 487550"/>
                  <a:gd name="connsiteX37" fmla="*/ 202603 w 439877"/>
                  <a:gd name="connsiteY37" fmla="*/ 460928 h 487550"/>
                  <a:gd name="connsiteX38" fmla="*/ 195948 w 439877"/>
                  <a:gd name="connsiteY38" fmla="*/ 465572 h 487550"/>
                  <a:gd name="connsiteX39" fmla="*/ 188828 w 439877"/>
                  <a:gd name="connsiteY39" fmla="*/ 470060 h 487550"/>
                  <a:gd name="connsiteX40" fmla="*/ 181399 w 439877"/>
                  <a:gd name="connsiteY40" fmla="*/ 473930 h 487550"/>
                  <a:gd name="connsiteX41" fmla="*/ 173660 w 439877"/>
                  <a:gd name="connsiteY41" fmla="*/ 477490 h 487550"/>
                  <a:gd name="connsiteX42" fmla="*/ 165612 w 439877"/>
                  <a:gd name="connsiteY42" fmla="*/ 480276 h 487550"/>
                  <a:gd name="connsiteX43" fmla="*/ 157563 w 439877"/>
                  <a:gd name="connsiteY43" fmla="*/ 482752 h 487550"/>
                  <a:gd name="connsiteX44" fmla="*/ 149205 w 439877"/>
                  <a:gd name="connsiteY44" fmla="*/ 484764 h 487550"/>
                  <a:gd name="connsiteX45" fmla="*/ 140847 w 439877"/>
                  <a:gd name="connsiteY45" fmla="*/ 486312 h 487550"/>
                  <a:gd name="connsiteX46" fmla="*/ 132489 w 439877"/>
                  <a:gd name="connsiteY46" fmla="*/ 487241 h 487550"/>
                  <a:gd name="connsiteX47" fmla="*/ 123976 w 439877"/>
                  <a:gd name="connsiteY47" fmla="*/ 487550 h 487550"/>
                  <a:gd name="connsiteX48" fmla="*/ 115618 w 439877"/>
                  <a:gd name="connsiteY48" fmla="*/ 487395 h 487550"/>
                  <a:gd name="connsiteX49" fmla="*/ 107415 w 439877"/>
                  <a:gd name="connsiteY49" fmla="*/ 486621 h 487550"/>
                  <a:gd name="connsiteX50" fmla="*/ 99367 w 439877"/>
                  <a:gd name="connsiteY50" fmla="*/ 485383 h 487550"/>
                  <a:gd name="connsiteX51" fmla="*/ 91628 w 439877"/>
                  <a:gd name="connsiteY51" fmla="*/ 483526 h 487550"/>
                  <a:gd name="connsiteX52" fmla="*/ 83889 w 439877"/>
                  <a:gd name="connsiteY52" fmla="*/ 480895 h 487550"/>
                  <a:gd name="connsiteX53" fmla="*/ 76460 w 439877"/>
                  <a:gd name="connsiteY53" fmla="*/ 477799 h 487550"/>
                  <a:gd name="connsiteX54" fmla="*/ 69495 w 439877"/>
                  <a:gd name="connsiteY54" fmla="*/ 474084 h 487550"/>
                  <a:gd name="connsiteX55" fmla="*/ 62839 w 439877"/>
                  <a:gd name="connsiteY55" fmla="*/ 469751 h 487550"/>
                  <a:gd name="connsiteX56" fmla="*/ 56803 w 439877"/>
                  <a:gd name="connsiteY56" fmla="*/ 464643 h 487550"/>
                  <a:gd name="connsiteX57" fmla="*/ 51076 w 439877"/>
                  <a:gd name="connsiteY57" fmla="*/ 459071 h 487550"/>
                  <a:gd name="connsiteX58" fmla="*/ 21359 w 439877"/>
                  <a:gd name="connsiteY58" fmla="*/ 426103 h 487550"/>
                  <a:gd name="connsiteX59" fmla="*/ 16406 w 439877"/>
                  <a:gd name="connsiteY59" fmla="*/ 419757 h 487550"/>
                  <a:gd name="connsiteX60" fmla="*/ 11918 w 439877"/>
                  <a:gd name="connsiteY60" fmla="*/ 413102 h 487550"/>
                  <a:gd name="connsiteX61" fmla="*/ 8358 w 439877"/>
                  <a:gd name="connsiteY61" fmla="*/ 406137 h 487550"/>
                  <a:gd name="connsiteX62" fmla="*/ 5417 w 439877"/>
                  <a:gd name="connsiteY62" fmla="*/ 398708 h 487550"/>
                  <a:gd name="connsiteX63" fmla="*/ 3095 w 439877"/>
                  <a:gd name="connsiteY63" fmla="*/ 391123 h 487550"/>
                  <a:gd name="connsiteX64" fmla="*/ 1393 w 439877"/>
                  <a:gd name="connsiteY64" fmla="*/ 383230 h 487550"/>
                  <a:gd name="connsiteX65" fmla="*/ 464 w 439877"/>
                  <a:gd name="connsiteY65" fmla="*/ 375027 h 487550"/>
                  <a:gd name="connsiteX66" fmla="*/ 0 w 439877"/>
                  <a:gd name="connsiteY66" fmla="*/ 366823 h 487550"/>
                  <a:gd name="connsiteX67" fmla="*/ 155 w 439877"/>
                  <a:gd name="connsiteY67" fmla="*/ 358620 h 487550"/>
                  <a:gd name="connsiteX68" fmla="*/ 929 w 439877"/>
                  <a:gd name="connsiteY68" fmla="*/ 350262 h 487550"/>
                  <a:gd name="connsiteX69" fmla="*/ 2167 w 439877"/>
                  <a:gd name="connsiteY69" fmla="*/ 341904 h 487550"/>
                  <a:gd name="connsiteX70" fmla="*/ 4024 w 439877"/>
                  <a:gd name="connsiteY70" fmla="*/ 333701 h 487550"/>
                  <a:gd name="connsiteX71" fmla="*/ 6346 w 439877"/>
                  <a:gd name="connsiteY71" fmla="*/ 325498 h 487550"/>
                  <a:gd name="connsiteX72" fmla="*/ 9286 w 439877"/>
                  <a:gd name="connsiteY72" fmla="*/ 317449 h 487550"/>
                  <a:gd name="connsiteX73" fmla="*/ 12537 w 439877"/>
                  <a:gd name="connsiteY73" fmla="*/ 309555 h 487550"/>
                  <a:gd name="connsiteX74" fmla="*/ 16406 w 439877"/>
                  <a:gd name="connsiteY74" fmla="*/ 302126 h 487550"/>
                  <a:gd name="connsiteX75" fmla="*/ 20585 w 439877"/>
                  <a:gd name="connsiteY75" fmla="*/ 294852 h 487550"/>
                  <a:gd name="connsiteX76" fmla="*/ 25383 w 439877"/>
                  <a:gd name="connsiteY76" fmla="*/ 287886 h 487550"/>
                  <a:gd name="connsiteX77" fmla="*/ 30491 w 439877"/>
                  <a:gd name="connsiteY77" fmla="*/ 281231 h 487550"/>
                  <a:gd name="connsiteX78" fmla="*/ 35908 w 439877"/>
                  <a:gd name="connsiteY78" fmla="*/ 275040 h 487550"/>
                  <a:gd name="connsiteX79" fmla="*/ 41790 w 439877"/>
                  <a:gd name="connsiteY79" fmla="*/ 269468 h 487550"/>
                  <a:gd name="connsiteX80" fmla="*/ 367585 w 439877"/>
                  <a:gd name="connsiteY80" fmla="*/ 156016 h 487550"/>
                  <a:gd name="connsiteX81" fmla="*/ 376834 w 439877"/>
                  <a:gd name="connsiteY81" fmla="*/ 166314 h 487550"/>
                  <a:gd name="connsiteX82" fmla="*/ 382846 w 439877"/>
                  <a:gd name="connsiteY82" fmla="*/ 173648 h 487550"/>
                  <a:gd name="connsiteX83" fmla="*/ 388087 w 439877"/>
                  <a:gd name="connsiteY83" fmla="*/ 181293 h 487550"/>
                  <a:gd name="connsiteX84" fmla="*/ 392403 w 439877"/>
                  <a:gd name="connsiteY84" fmla="*/ 189407 h 487550"/>
                  <a:gd name="connsiteX85" fmla="*/ 396103 w 439877"/>
                  <a:gd name="connsiteY85" fmla="*/ 197676 h 487550"/>
                  <a:gd name="connsiteX86" fmla="*/ 398877 w 439877"/>
                  <a:gd name="connsiteY86" fmla="*/ 206102 h 487550"/>
                  <a:gd name="connsiteX87" fmla="*/ 401035 w 439877"/>
                  <a:gd name="connsiteY87" fmla="*/ 214840 h 487550"/>
                  <a:gd name="connsiteX88" fmla="*/ 402423 w 439877"/>
                  <a:gd name="connsiteY88" fmla="*/ 223577 h 487550"/>
                  <a:gd name="connsiteX89" fmla="*/ 403039 w 439877"/>
                  <a:gd name="connsiteY89" fmla="*/ 232471 h 487550"/>
                  <a:gd name="connsiteX90" fmla="*/ 402885 w 439877"/>
                  <a:gd name="connsiteY90" fmla="*/ 241365 h 487550"/>
                  <a:gd name="connsiteX91" fmla="*/ 402114 w 439877"/>
                  <a:gd name="connsiteY91" fmla="*/ 250103 h 487550"/>
                  <a:gd name="connsiteX92" fmla="*/ 400573 w 439877"/>
                  <a:gd name="connsiteY92" fmla="*/ 258840 h 487550"/>
                  <a:gd name="connsiteX93" fmla="*/ 398261 w 439877"/>
                  <a:gd name="connsiteY93" fmla="*/ 267422 h 487550"/>
                  <a:gd name="connsiteX94" fmla="*/ 395178 w 439877"/>
                  <a:gd name="connsiteY94" fmla="*/ 275848 h 487550"/>
                  <a:gd name="connsiteX95" fmla="*/ 391324 w 439877"/>
                  <a:gd name="connsiteY95" fmla="*/ 283805 h 487550"/>
                  <a:gd name="connsiteX96" fmla="*/ 387008 w 439877"/>
                  <a:gd name="connsiteY96" fmla="*/ 291763 h 487550"/>
                  <a:gd name="connsiteX97" fmla="*/ 381613 w 439877"/>
                  <a:gd name="connsiteY97" fmla="*/ 299252 h 487550"/>
                  <a:gd name="connsiteX98" fmla="*/ 375601 w 439877"/>
                  <a:gd name="connsiteY98" fmla="*/ 306274 h 487550"/>
                  <a:gd name="connsiteX99" fmla="*/ 369127 w 439877"/>
                  <a:gd name="connsiteY99" fmla="*/ 312983 h 487550"/>
                  <a:gd name="connsiteX100" fmla="*/ 329511 w 439877"/>
                  <a:gd name="connsiteY100" fmla="*/ 348870 h 487550"/>
                  <a:gd name="connsiteX101" fmla="*/ 251358 w 439877"/>
                  <a:gd name="connsiteY101" fmla="*/ 260713 h 487550"/>
                  <a:gd name="connsiteX102" fmla="*/ 279105 w 439877"/>
                  <a:gd name="connsiteY102" fmla="*/ 235436 h 487550"/>
                  <a:gd name="connsiteX103" fmla="*/ 279105 w 439877"/>
                  <a:gd name="connsiteY103" fmla="*/ 235124 h 487550"/>
                  <a:gd name="connsiteX104" fmla="*/ 282958 w 439877"/>
                  <a:gd name="connsiteY104" fmla="*/ 238712 h 487550"/>
                  <a:gd name="connsiteX105" fmla="*/ 286658 w 439877"/>
                  <a:gd name="connsiteY105" fmla="*/ 241521 h 487550"/>
                  <a:gd name="connsiteX106" fmla="*/ 290512 w 439877"/>
                  <a:gd name="connsiteY106" fmla="*/ 243237 h 487550"/>
                  <a:gd name="connsiteX107" fmla="*/ 294365 w 439877"/>
                  <a:gd name="connsiteY107" fmla="*/ 244329 h 487550"/>
                  <a:gd name="connsiteX108" fmla="*/ 298065 w 439877"/>
                  <a:gd name="connsiteY108" fmla="*/ 244798 h 487550"/>
                  <a:gd name="connsiteX109" fmla="*/ 301918 w 439877"/>
                  <a:gd name="connsiteY109" fmla="*/ 244641 h 487550"/>
                  <a:gd name="connsiteX110" fmla="*/ 305310 w 439877"/>
                  <a:gd name="connsiteY110" fmla="*/ 244173 h 487550"/>
                  <a:gd name="connsiteX111" fmla="*/ 308701 w 439877"/>
                  <a:gd name="connsiteY111" fmla="*/ 243237 h 487550"/>
                  <a:gd name="connsiteX112" fmla="*/ 311630 w 439877"/>
                  <a:gd name="connsiteY112" fmla="*/ 242145 h 487550"/>
                  <a:gd name="connsiteX113" fmla="*/ 314404 w 439877"/>
                  <a:gd name="connsiteY113" fmla="*/ 241053 h 487550"/>
                  <a:gd name="connsiteX114" fmla="*/ 316562 w 439877"/>
                  <a:gd name="connsiteY114" fmla="*/ 239649 h 487550"/>
                  <a:gd name="connsiteX115" fmla="*/ 318566 w 439877"/>
                  <a:gd name="connsiteY115" fmla="*/ 238556 h 487550"/>
                  <a:gd name="connsiteX116" fmla="*/ 319954 w 439877"/>
                  <a:gd name="connsiteY116" fmla="*/ 237620 h 487550"/>
                  <a:gd name="connsiteX117" fmla="*/ 320879 w 439877"/>
                  <a:gd name="connsiteY117" fmla="*/ 236996 h 487550"/>
                  <a:gd name="connsiteX118" fmla="*/ 321187 w 439877"/>
                  <a:gd name="connsiteY118" fmla="*/ 236840 h 487550"/>
                  <a:gd name="connsiteX119" fmla="*/ 343076 w 439877"/>
                  <a:gd name="connsiteY119" fmla="*/ 217024 h 487550"/>
                  <a:gd name="connsiteX120" fmla="*/ 346621 w 439877"/>
                  <a:gd name="connsiteY120" fmla="*/ 213123 h 487550"/>
                  <a:gd name="connsiteX121" fmla="*/ 349242 w 439877"/>
                  <a:gd name="connsiteY121" fmla="*/ 209379 h 487550"/>
                  <a:gd name="connsiteX122" fmla="*/ 351091 w 439877"/>
                  <a:gd name="connsiteY122" fmla="*/ 205478 h 487550"/>
                  <a:gd name="connsiteX123" fmla="*/ 352325 w 439877"/>
                  <a:gd name="connsiteY123" fmla="*/ 201733 h 487550"/>
                  <a:gd name="connsiteX124" fmla="*/ 352941 w 439877"/>
                  <a:gd name="connsiteY124" fmla="*/ 197988 h 487550"/>
                  <a:gd name="connsiteX125" fmla="*/ 352941 w 439877"/>
                  <a:gd name="connsiteY125" fmla="*/ 194400 h 487550"/>
                  <a:gd name="connsiteX126" fmla="*/ 352479 w 439877"/>
                  <a:gd name="connsiteY126" fmla="*/ 190967 h 487550"/>
                  <a:gd name="connsiteX127" fmla="*/ 351708 w 439877"/>
                  <a:gd name="connsiteY127" fmla="*/ 187690 h 487550"/>
                  <a:gd name="connsiteX128" fmla="*/ 350629 w 439877"/>
                  <a:gd name="connsiteY128" fmla="*/ 184882 h 487550"/>
                  <a:gd name="connsiteX129" fmla="*/ 349550 w 439877"/>
                  <a:gd name="connsiteY129" fmla="*/ 182385 h 487550"/>
                  <a:gd name="connsiteX130" fmla="*/ 348471 w 439877"/>
                  <a:gd name="connsiteY130" fmla="*/ 180045 h 487550"/>
                  <a:gd name="connsiteX131" fmla="*/ 347546 w 439877"/>
                  <a:gd name="connsiteY131" fmla="*/ 178172 h 487550"/>
                  <a:gd name="connsiteX132" fmla="*/ 346621 w 439877"/>
                  <a:gd name="connsiteY132" fmla="*/ 176924 h 487550"/>
                  <a:gd name="connsiteX133" fmla="*/ 346005 w 439877"/>
                  <a:gd name="connsiteY133" fmla="*/ 175988 h 487550"/>
                  <a:gd name="connsiteX134" fmla="*/ 345850 w 439877"/>
                  <a:gd name="connsiteY134" fmla="*/ 175832 h 487550"/>
                  <a:gd name="connsiteX135" fmla="*/ 267011 w 439877"/>
                  <a:gd name="connsiteY135" fmla="*/ 99677 h 487550"/>
                  <a:gd name="connsiteX136" fmla="*/ 275617 w 439877"/>
                  <a:gd name="connsiteY136" fmla="*/ 99832 h 487550"/>
                  <a:gd name="connsiteX137" fmla="*/ 284376 w 439877"/>
                  <a:gd name="connsiteY137" fmla="*/ 100609 h 487550"/>
                  <a:gd name="connsiteX138" fmla="*/ 292981 w 439877"/>
                  <a:gd name="connsiteY138" fmla="*/ 102316 h 487550"/>
                  <a:gd name="connsiteX139" fmla="*/ 301433 w 439877"/>
                  <a:gd name="connsiteY139" fmla="*/ 104645 h 487550"/>
                  <a:gd name="connsiteX140" fmla="*/ 309731 w 439877"/>
                  <a:gd name="connsiteY140" fmla="*/ 107751 h 487550"/>
                  <a:gd name="connsiteX141" fmla="*/ 317722 w 439877"/>
                  <a:gd name="connsiteY141" fmla="*/ 111632 h 487550"/>
                  <a:gd name="connsiteX142" fmla="*/ 325405 w 439877"/>
                  <a:gd name="connsiteY142" fmla="*/ 115979 h 487550"/>
                  <a:gd name="connsiteX143" fmla="*/ 332627 w 439877"/>
                  <a:gd name="connsiteY143" fmla="*/ 121414 h 487550"/>
                  <a:gd name="connsiteX144" fmla="*/ 339696 w 439877"/>
                  <a:gd name="connsiteY144" fmla="*/ 127313 h 487550"/>
                  <a:gd name="connsiteX145" fmla="*/ 346150 w 439877"/>
                  <a:gd name="connsiteY145" fmla="*/ 133990 h 487550"/>
                  <a:gd name="connsiteX146" fmla="*/ 355370 w 439877"/>
                  <a:gd name="connsiteY146" fmla="*/ 144237 h 487550"/>
                  <a:gd name="connsiteX147" fmla="*/ 334010 w 439877"/>
                  <a:gd name="connsiteY147" fmla="*/ 163800 h 487550"/>
                  <a:gd name="connsiteX148" fmla="*/ 330476 w 439877"/>
                  <a:gd name="connsiteY148" fmla="*/ 160384 h 487550"/>
                  <a:gd name="connsiteX149" fmla="*/ 326942 w 439877"/>
                  <a:gd name="connsiteY149" fmla="*/ 157900 h 487550"/>
                  <a:gd name="connsiteX150" fmla="*/ 323100 w 439877"/>
                  <a:gd name="connsiteY150" fmla="*/ 156192 h 487550"/>
                  <a:gd name="connsiteX151" fmla="*/ 319412 w 439877"/>
                  <a:gd name="connsiteY151" fmla="*/ 155105 h 487550"/>
                  <a:gd name="connsiteX152" fmla="*/ 315724 w 439877"/>
                  <a:gd name="connsiteY152" fmla="*/ 154639 h 487550"/>
                  <a:gd name="connsiteX153" fmla="*/ 312190 w 439877"/>
                  <a:gd name="connsiteY153" fmla="*/ 154639 h 487550"/>
                  <a:gd name="connsiteX154" fmla="*/ 308809 w 439877"/>
                  <a:gd name="connsiteY154" fmla="*/ 154950 h 487550"/>
                  <a:gd name="connsiteX155" fmla="*/ 305428 w 439877"/>
                  <a:gd name="connsiteY155" fmla="*/ 155726 h 487550"/>
                  <a:gd name="connsiteX156" fmla="*/ 302508 w 439877"/>
                  <a:gd name="connsiteY156" fmla="*/ 156658 h 487550"/>
                  <a:gd name="connsiteX157" fmla="*/ 299896 w 439877"/>
                  <a:gd name="connsiteY157" fmla="*/ 157589 h 487550"/>
                  <a:gd name="connsiteX158" fmla="*/ 297437 w 439877"/>
                  <a:gd name="connsiteY158" fmla="*/ 158676 h 487550"/>
                  <a:gd name="connsiteX159" fmla="*/ 295593 w 439877"/>
                  <a:gd name="connsiteY159" fmla="*/ 159608 h 487550"/>
                  <a:gd name="connsiteX160" fmla="*/ 294210 w 439877"/>
                  <a:gd name="connsiteY160" fmla="*/ 160384 h 487550"/>
                  <a:gd name="connsiteX161" fmla="*/ 293288 w 439877"/>
                  <a:gd name="connsiteY161" fmla="*/ 161005 h 487550"/>
                  <a:gd name="connsiteX162" fmla="*/ 292981 w 439877"/>
                  <a:gd name="connsiteY162" fmla="*/ 161160 h 487550"/>
                  <a:gd name="connsiteX163" fmla="*/ 269931 w 439877"/>
                  <a:gd name="connsiteY163" fmla="*/ 182276 h 487550"/>
                  <a:gd name="connsiteX164" fmla="*/ 266397 w 439877"/>
                  <a:gd name="connsiteY164" fmla="*/ 186002 h 487550"/>
                  <a:gd name="connsiteX165" fmla="*/ 263477 w 439877"/>
                  <a:gd name="connsiteY165" fmla="*/ 189883 h 487550"/>
                  <a:gd name="connsiteX166" fmla="*/ 261633 w 439877"/>
                  <a:gd name="connsiteY166" fmla="*/ 193610 h 487550"/>
                  <a:gd name="connsiteX167" fmla="*/ 260557 w 439877"/>
                  <a:gd name="connsiteY167" fmla="*/ 197647 h 487550"/>
                  <a:gd name="connsiteX168" fmla="*/ 260096 w 439877"/>
                  <a:gd name="connsiteY168" fmla="*/ 201217 h 487550"/>
                  <a:gd name="connsiteX169" fmla="*/ 260096 w 439877"/>
                  <a:gd name="connsiteY169" fmla="*/ 204788 h 487550"/>
                  <a:gd name="connsiteX170" fmla="*/ 260557 w 439877"/>
                  <a:gd name="connsiteY170" fmla="*/ 208359 h 487550"/>
                  <a:gd name="connsiteX171" fmla="*/ 261325 w 439877"/>
                  <a:gd name="connsiteY171" fmla="*/ 211465 h 487550"/>
                  <a:gd name="connsiteX172" fmla="*/ 262401 w 439877"/>
                  <a:gd name="connsiteY172" fmla="*/ 214415 h 487550"/>
                  <a:gd name="connsiteX173" fmla="*/ 263477 w 439877"/>
                  <a:gd name="connsiteY173" fmla="*/ 217209 h 487550"/>
                  <a:gd name="connsiteX174" fmla="*/ 264860 w 439877"/>
                  <a:gd name="connsiteY174" fmla="*/ 219383 h 487550"/>
                  <a:gd name="connsiteX175" fmla="*/ 265936 w 439877"/>
                  <a:gd name="connsiteY175" fmla="*/ 221246 h 487550"/>
                  <a:gd name="connsiteX176" fmla="*/ 266858 w 439877"/>
                  <a:gd name="connsiteY176" fmla="*/ 222643 h 487550"/>
                  <a:gd name="connsiteX177" fmla="*/ 267626 w 439877"/>
                  <a:gd name="connsiteY177" fmla="*/ 223730 h 487550"/>
                  <a:gd name="connsiteX178" fmla="*/ 267933 w 439877"/>
                  <a:gd name="connsiteY178" fmla="*/ 224196 h 487550"/>
                  <a:gd name="connsiteX179" fmla="*/ 240119 w 439877"/>
                  <a:gd name="connsiteY179" fmla="*/ 249193 h 487550"/>
                  <a:gd name="connsiteX180" fmla="*/ 162517 w 439877"/>
                  <a:gd name="connsiteY180" fmla="*/ 161781 h 487550"/>
                  <a:gd name="connsiteX181" fmla="*/ 201702 w 439877"/>
                  <a:gd name="connsiteY181" fmla="*/ 126071 h 487550"/>
                  <a:gd name="connsiteX182" fmla="*/ 208925 w 439877"/>
                  <a:gd name="connsiteY182" fmla="*/ 120327 h 487550"/>
                  <a:gd name="connsiteX183" fmla="*/ 216608 w 439877"/>
                  <a:gd name="connsiteY183" fmla="*/ 115048 h 487550"/>
                  <a:gd name="connsiteX184" fmla="*/ 224445 w 439877"/>
                  <a:gd name="connsiteY184" fmla="*/ 110701 h 487550"/>
                  <a:gd name="connsiteX185" fmla="*/ 232743 w 439877"/>
                  <a:gd name="connsiteY185" fmla="*/ 106819 h 487550"/>
                  <a:gd name="connsiteX186" fmla="*/ 241041 w 439877"/>
                  <a:gd name="connsiteY186" fmla="*/ 104024 h 487550"/>
                  <a:gd name="connsiteX187" fmla="*/ 249647 w 439877"/>
                  <a:gd name="connsiteY187" fmla="*/ 101695 h 487550"/>
                  <a:gd name="connsiteX188" fmla="*/ 258252 w 439877"/>
                  <a:gd name="connsiteY188" fmla="*/ 100298 h 487550"/>
                  <a:gd name="connsiteX189" fmla="*/ 396694 w 439877"/>
                  <a:gd name="connsiteY189" fmla="*/ 0 h 487550"/>
                  <a:gd name="connsiteX190" fmla="*/ 403195 w 439877"/>
                  <a:gd name="connsiteY190" fmla="*/ 0 h 487550"/>
                  <a:gd name="connsiteX191" fmla="*/ 409695 w 439877"/>
                  <a:gd name="connsiteY191" fmla="*/ 461 h 487550"/>
                  <a:gd name="connsiteX192" fmla="*/ 416660 w 439877"/>
                  <a:gd name="connsiteY192" fmla="*/ 1689 h 487550"/>
                  <a:gd name="connsiteX193" fmla="*/ 423780 w 439877"/>
                  <a:gd name="connsiteY193" fmla="*/ 3532 h 487550"/>
                  <a:gd name="connsiteX194" fmla="*/ 431210 w 439877"/>
                  <a:gd name="connsiteY194" fmla="*/ 5989 h 487550"/>
                  <a:gd name="connsiteX195" fmla="*/ 438639 w 439877"/>
                  <a:gd name="connsiteY195" fmla="*/ 9214 h 487550"/>
                  <a:gd name="connsiteX196" fmla="*/ 439568 w 439877"/>
                  <a:gd name="connsiteY196" fmla="*/ 9828 h 487550"/>
                  <a:gd name="connsiteX197" fmla="*/ 439877 w 439877"/>
                  <a:gd name="connsiteY197" fmla="*/ 11056 h 487550"/>
                  <a:gd name="connsiteX198" fmla="*/ 439722 w 439877"/>
                  <a:gd name="connsiteY198" fmla="*/ 12438 h 487550"/>
                  <a:gd name="connsiteX199" fmla="*/ 438948 w 439877"/>
                  <a:gd name="connsiteY199" fmla="*/ 13974 h 487550"/>
                  <a:gd name="connsiteX200" fmla="*/ 437710 w 439877"/>
                  <a:gd name="connsiteY200" fmla="*/ 15663 h 487550"/>
                  <a:gd name="connsiteX201" fmla="*/ 436008 w 439877"/>
                  <a:gd name="connsiteY201" fmla="*/ 17352 h 487550"/>
                  <a:gd name="connsiteX202" fmla="*/ 434305 w 439877"/>
                  <a:gd name="connsiteY202" fmla="*/ 18427 h 487550"/>
                  <a:gd name="connsiteX203" fmla="*/ 432603 w 439877"/>
                  <a:gd name="connsiteY203" fmla="*/ 19195 h 487550"/>
                  <a:gd name="connsiteX204" fmla="*/ 431055 w 439877"/>
                  <a:gd name="connsiteY204" fmla="*/ 19502 h 487550"/>
                  <a:gd name="connsiteX205" fmla="*/ 429662 w 439877"/>
                  <a:gd name="connsiteY205" fmla="*/ 19195 h 487550"/>
                  <a:gd name="connsiteX206" fmla="*/ 422232 w 439877"/>
                  <a:gd name="connsiteY206" fmla="*/ 16124 h 487550"/>
                  <a:gd name="connsiteX207" fmla="*/ 415113 w 439877"/>
                  <a:gd name="connsiteY207" fmla="*/ 13667 h 487550"/>
                  <a:gd name="connsiteX208" fmla="*/ 408612 w 439877"/>
                  <a:gd name="connsiteY208" fmla="*/ 12131 h 487550"/>
                  <a:gd name="connsiteX209" fmla="*/ 402576 w 439877"/>
                  <a:gd name="connsiteY209" fmla="*/ 11056 h 487550"/>
                  <a:gd name="connsiteX210" fmla="*/ 396849 w 439877"/>
                  <a:gd name="connsiteY210" fmla="*/ 10442 h 487550"/>
                  <a:gd name="connsiteX211" fmla="*/ 391741 w 439877"/>
                  <a:gd name="connsiteY211" fmla="*/ 10442 h 487550"/>
                  <a:gd name="connsiteX212" fmla="*/ 387098 w 439877"/>
                  <a:gd name="connsiteY212" fmla="*/ 10749 h 487550"/>
                  <a:gd name="connsiteX213" fmla="*/ 382919 w 439877"/>
                  <a:gd name="connsiteY213" fmla="*/ 11517 h 487550"/>
                  <a:gd name="connsiteX214" fmla="*/ 379359 w 439877"/>
                  <a:gd name="connsiteY214" fmla="*/ 12592 h 487550"/>
                  <a:gd name="connsiteX215" fmla="*/ 376418 w 439877"/>
                  <a:gd name="connsiteY215" fmla="*/ 13820 h 487550"/>
                  <a:gd name="connsiteX216" fmla="*/ 373787 w 439877"/>
                  <a:gd name="connsiteY216" fmla="*/ 15356 h 487550"/>
                  <a:gd name="connsiteX217" fmla="*/ 371929 w 439877"/>
                  <a:gd name="connsiteY217" fmla="*/ 17045 h 487550"/>
                  <a:gd name="connsiteX218" fmla="*/ 370227 w 439877"/>
                  <a:gd name="connsiteY218" fmla="*/ 19348 h 487550"/>
                  <a:gd name="connsiteX219" fmla="*/ 368989 w 439877"/>
                  <a:gd name="connsiteY219" fmla="*/ 22266 h 487550"/>
                  <a:gd name="connsiteX220" fmla="*/ 368215 w 439877"/>
                  <a:gd name="connsiteY220" fmla="*/ 25644 h 487550"/>
                  <a:gd name="connsiteX221" fmla="*/ 368060 w 439877"/>
                  <a:gd name="connsiteY221" fmla="*/ 29330 h 487550"/>
                  <a:gd name="connsiteX222" fmla="*/ 368524 w 439877"/>
                  <a:gd name="connsiteY222" fmla="*/ 33476 h 487550"/>
                  <a:gd name="connsiteX223" fmla="*/ 369763 w 439877"/>
                  <a:gd name="connsiteY223" fmla="*/ 37929 h 487550"/>
                  <a:gd name="connsiteX224" fmla="*/ 371620 w 439877"/>
                  <a:gd name="connsiteY224" fmla="*/ 42689 h 487550"/>
                  <a:gd name="connsiteX225" fmla="*/ 374561 w 439877"/>
                  <a:gd name="connsiteY225" fmla="*/ 47603 h 487550"/>
                  <a:gd name="connsiteX226" fmla="*/ 378430 w 439877"/>
                  <a:gd name="connsiteY226" fmla="*/ 52671 h 487550"/>
                  <a:gd name="connsiteX227" fmla="*/ 383228 w 439877"/>
                  <a:gd name="connsiteY227" fmla="*/ 57892 h 487550"/>
                  <a:gd name="connsiteX228" fmla="*/ 389265 w 439877"/>
                  <a:gd name="connsiteY228" fmla="*/ 63113 h 487550"/>
                  <a:gd name="connsiteX229" fmla="*/ 395920 w 439877"/>
                  <a:gd name="connsiteY229" fmla="*/ 68948 h 487550"/>
                  <a:gd name="connsiteX230" fmla="*/ 401492 w 439877"/>
                  <a:gd name="connsiteY230" fmla="*/ 74630 h 487550"/>
                  <a:gd name="connsiteX231" fmla="*/ 406445 w 439877"/>
                  <a:gd name="connsiteY231" fmla="*/ 80311 h 487550"/>
                  <a:gd name="connsiteX232" fmla="*/ 410005 w 439877"/>
                  <a:gd name="connsiteY232" fmla="*/ 85839 h 487550"/>
                  <a:gd name="connsiteX233" fmla="*/ 412946 w 439877"/>
                  <a:gd name="connsiteY233" fmla="*/ 91214 h 487550"/>
                  <a:gd name="connsiteX234" fmla="*/ 414648 w 439877"/>
                  <a:gd name="connsiteY234" fmla="*/ 96742 h 487550"/>
                  <a:gd name="connsiteX235" fmla="*/ 415577 w 439877"/>
                  <a:gd name="connsiteY235" fmla="*/ 102117 h 487550"/>
                  <a:gd name="connsiteX236" fmla="*/ 415422 w 439877"/>
                  <a:gd name="connsiteY236" fmla="*/ 107338 h 487550"/>
                  <a:gd name="connsiteX237" fmla="*/ 414339 w 439877"/>
                  <a:gd name="connsiteY237" fmla="*/ 112559 h 487550"/>
                  <a:gd name="connsiteX238" fmla="*/ 412327 w 439877"/>
                  <a:gd name="connsiteY238" fmla="*/ 117626 h 487550"/>
                  <a:gd name="connsiteX239" fmla="*/ 409076 w 439877"/>
                  <a:gd name="connsiteY239" fmla="*/ 122694 h 487550"/>
                  <a:gd name="connsiteX240" fmla="*/ 405826 w 439877"/>
                  <a:gd name="connsiteY240" fmla="*/ 127147 h 487550"/>
                  <a:gd name="connsiteX241" fmla="*/ 402111 w 439877"/>
                  <a:gd name="connsiteY241" fmla="*/ 131447 h 487550"/>
                  <a:gd name="connsiteX242" fmla="*/ 398397 w 439877"/>
                  <a:gd name="connsiteY242" fmla="*/ 135132 h 487550"/>
                  <a:gd name="connsiteX243" fmla="*/ 394527 w 439877"/>
                  <a:gd name="connsiteY243" fmla="*/ 138817 h 487550"/>
                  <a:gd name="connsiteX244" fmla="*/ 390503 w 439877"/>
                  <a:gd name="connsiteY244" fmla="*/ 141889 h 487550"/>
                  <a:gd name="connsiteX245" fmla="*/ 386633 w 439877"/>
                  <a:gd name="connsiteY245" fmla="*/ 144960 h 487550"/>
                  <a:gd name="connsiteX246" fmla="*/ 382764 w 439877"/>
                  <a:gd name="connsiteY246" fmla="*/ 147417 h 487550"/>
                  <a:gd name="connsiteX247" fmla="*/ 379204 w 439877"/>
                  <a:gd name="connsiteY247" fmla="*/ 149567 h 487550"/>
                  <a:gd name="connsiteX248" fmla="*/ 375799 w 439877"/>
                  <a:gd name="connsiteY248" fmla="*/ 151409 h 487550"/>
                  <a:gd name="connsiteX249" fmla="*/ 373013 w 439877"/>
                  <a:gd name="connsiteY249" fmla="*/ 152945 h 487550"/>
                  <a:gd name="connsiteX250" fmla="*/ 370536 w 439877"/>
                  <a:gd name="connsiteY250" fmla="*/ 154327 h 487550"/>
                  <a:gd name="connsiteX251" fmla="*/ 368524 w 439877"/>
                  <a:gd name="connsiteY251" fmla="*/ 155248 h 487550"/>
                  <a:gd name="connsiteX252" fmla="*/ 367131 w 439877"/>
                  <a:gd name="connsiteY252" fmla="*/ 155862 h 487550"/>
                  <a:gd name="connsiteX253" fmla="*/ 366357 w 439877"/>
                  <a:gd name="connsiteY253" fmla="*/ 156016 h 487550"/>
                  <a:gd name="connsiteX254" fmla="*/ 355368 w 439877"/>
                  <a:gd name="connsiteY254" fmla="*/ 144192 h 487550"/>
                  <a:gd name="connsiteX255" fmla="*/ 356142 w 439877"/>
                  <a:gd name="connsiteY255" fmla="*/ 143117 h 487550"/>
                  <a:gd name="connsiteX256" fmla="*/ 357535 w 439877"/>
                  <a:gd name="connsiteY256" fmla="*/ 142349 h 487550"/>
                  <a:gd name="connsiteX257" fmla="*/ 359702 w 439877"/>
                  <a:gd name="connsiteY257" fmla="*/ 141735 h 487550"/>
                  <a:gd name="connsiteX258" fmla="*/ 361869 w 439877"/>
                  <a:gd name="connsiteY258" fmla="*/ 141121 h 487550"/>
                  <a:gd name="connsiteX259" fmla="*/ 364190 w 439877"/>
                  <a:gd name="connsiteY259" fmla="*/ 140660 h 487550"/>
                  <a:gd name="connsiteX260" fmla="*/ 366512 w 439877"/>
                  <a:gd name="connsiteY260" fmla="*/ 140199 h 487550"/>
                  <a:gd name="connsiteX261" fmla="*/ 368524 w 439877"/>
                  <a:gd name="connsiteY261" fmla="*/ 139892 h 487550"/>
                  <a:gd name="connsiteX262" fmla="*/ 369917 w 439877"/>
                  <a:gd name="connsiteY262" fmla="*/ 139739 h 487550"/>
                  <a:gd name="connsiteX263" fmla="*/ 376108 w 439877"/>
                  <a:gd name="connsiteY263" fmla="*/ 137435 h 487550"/>
                  <a:gd name="connsiteX264" fmla="*/ 381526 w 439877"/>
                  <a:gd name="connsiteY264" fmla="*/ 134978 h 487550"/>
                  <a:gd name="connsiteX265" fmla="*/ 386169 w 439877"/>
                  <a:gd name="connsiteY265" fmla="*/ 132368 h 487550"/>
                  <a:gd name="connsiteX266" fmla="*/ 389884 w 439877"/>
                  <a:gd name="connsiteY266" fmla="*/ 129911 h 487550"/>
                  <a:gd name="connsiteX267" fmla="*/ 392824 w 439877"/>
                  <a:gd name="connsiteY267" fmla="*/ 127300 h 487550"/>
                  <a:gd name="connsiteX268" fmla="*/ 395301 w 439877"/>
                  <a:gd name="connsiteY268" fmla="*/ 125151 h 487550"/>
                  <a:gd name="connsiteX269" fmla="*/ 397004 w 439877"/>
                  <a:gd name="connsiteY269" fmla="*/ 123154 h 487550"/>
                  <a:gd name="connsiteX270" fmla="*/ 398242 w 439877"/>
                  <a:gd name="connsiteY270" fmla="*/ 121619 h 487550"/>
                  <a:gd name="connsiteX271" fmla="*/ 398861 w 439877"/>
                  <a:gd name="connsiteY271" fmla="*/ 120697 h 487550"/>
                  <a:gd name="connsiteX272" fmla="*/ 399016 w 439877"/>
                  <a:gd name="connsiteY272" fmla="*/ 120390 h 487550"/>
                  <a:gd name="connsiteX273" fmla="*/ 400099 w 439877"/>
                  <a:gd name="connsiteY273" fmla="*/ 118701 h 487550"/>
                  <a:gd name="connsiteX274" fmla="*/ 401028 w 439877"/>
                  <a:gd name="connsiteY274" fmla="*/ 116858 h 487550"/>
                  <a:gd name="connsiteX275" fmla="*/ 401956 w 439877"/>
                  <a:gd name="connsiteY275" fmla="*/ 114862 h 487550"/>
                  <a:gd name="connsiteX276" fmla="*/ 402730 w 439877"/>
                  <a:gd name="connsiteY276" fmla="*/ 112712 h 487550"/>
                  <a:gd name="connsiteX277" fmla="*/ 403195 w 439877"/>
                  <a:gd name="connsiteY277" fmla="*/ 110102 h 487550"/>
                  <a:gd name="connsiteX278" fmla="*/ 403349 w 439877"/>
                  <a:gd name="connsiteY278" fmla="*/ 107491 h 487550"/>
                  <a:gd name="connsiteX279" fmla="*/ 403040 w 439877"/>
                  <a:gd name="connsiteY279" fmla="*/ 104574 h 487550"/>
                  <a:gd name="connsiteX280" fmla="*/ 402111 w 439877"/>
                  <a:gd name="connsiteY280" fmla="*/ 101349 h 487550"/>
                  <a:gd name="connsiteX281" fmla="*/ 401028 w 439877"/>
                  <a:gd name="connsiteY281" fmla="*/ 98124 h 487550"/>
                  <a:gd name="connsiteX282" fmla="*/ 399170 w 439877"/>
                  <a:gd name="connsiteY282" fmla="*/ 94592 h 487550"/>
                  <a:gd name="connsiteX283" fmla="*/ 396849 w 439877"/>
                  <a:gd name="connsiteY283" fmla="*/ 90600 h 487550"/>
                  <a:gd name="connsiteX284" fmla="*/ 393753 w 439877"/>
                  <a:gd name="connsiteY284" fmla="*/ 86607 h 487550"/>
                  <a:gd name="connsiteX285" fmla="*/ 389729 w 439877"/>
                  <a:gd name="connsiteY285" fmla="*/ 82154 h 487550"/>
                  <a:gd name="connsiteX286" fmla="*/ 385086 w 439877"/>
                  <a:gd name="connsiteY286" fmla="*/ 77547 h 487550"/>
                  <a:gd name="connsiteX287" fmla="*/ 379359 w 439877"/>
                  <a:gd name="connsiteY287" fmla="*/ 72633 h 487550"/>
                  <a:gd name="connsiteX288" fmla="*/ 373632 w 439877"/>
                  <a:gd name="connsiteY288" fmla="*/ 67720 h 487550"/>
                  <a:gd name="connsiteX289" fmla="*/ 368834 w 439877"/>
                  <a:gd name="connsiteY289" fmla="*/ 62499 h 487550"/>
                  <a:gd name="connsiteX290" fmla="*/ 364655 w 439877"/>
                  <a:gd name="connsiteY290" fmla="*/ 57277 h 487550"/>
                  <a:gd name="connsiteX291" fmla="*/ 361404 w 439877"/>
                  <a:gd name="connsiteY291" fmla="*/ 52210 h 487550"/>
                  <a:gd name="connsiteX292" fmla="*/ 359083 w 439877"/>
                  <a:gd name="connsiteY292" fmla="*/ 46989 h 487550"/>
                  <a:gd name="connsiteX293" fmla="*/ 357225 w 439877"/>
                  <a:gd name="connsiteY293" fmla="*/ 41768 h 487550"/>
                  <a:gd name="connsiteX294" fmla="*/ 356452 w 439877"/>
                  <a:gd name="connsiteY294" fmla="*/ 36701 h 487550"/>
                  <a:gd name="connsiteX295" fmla="*/ 356606 w 439877"/>
                  <a:gd name="connsiteY295" fmla="*/ 31633 h 487550"/>
                  <a:gd name="connsiteX296" fmla="*/ 357535 w 439877"/>
                  <a:gd name="connsiteY296" fmla="*/ 26873 h 487550"/>
                  <a:gd name="connsiteX297" fmla="*/ 359547 w 439877"/>
                  <a:gd name="connsiteY297" fmla="*/ 22112 h 487550"/>
                  <a:gd name="connsiteX298" fmla="*/ 362178 w 439877"/>
                  <a:gd name="connsiteY298" fmla="*/ 17659 h 487550"/>
                  <a:gd name="connsiteX299" fmla="*/ 365738 w 439877"/>
                  <a:gd name="connsiteY299" fmla="*/ 13206 h 487550"/>
                  <a:gd name="connsiteX300" fmla="*/ 369917 w 439877"/>
                  <a:gd name="connsiteY300" fmla="*/ 9521 h 487550"/>
                  <a:gd name="connsiteX301" fmla="*/ 374406 w 439877"/>
                  <a:gd name="connsiteY301" fmla="*/ 6296 h 487550"/>
                  <a:gd name="connsiteX302" fmla="*/ 379514 w 439877"/>
                  <a:gd name="connsiteY302" fmla="*/ 3839 h 487550"/>
                  <a:gd name="connsiteX303" fmla="*/ 384776 w 439877"/>
                  <a:gd name="connsiteY303" fmla="*/ 1996 h 487550"/>
                  <a:gd name="connsiteX304" fmla="*/ 390503 w 439877"/>
                  <a:gd name="connsiteY304" fmla="*/ 614 h 487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</a:cxnLst>
                <a:rect l="l" t="t" r="r" b="b"/>
                <a:pathLst>
                  <a:path w="439877" h="487550">
                    <a:moveTo>
                      <a:pt x="320012" y="171183"/>
                    </a:moveTo>
                    <a:lnTo>
                      <a:pt x="323091" y="171646"/>
                    </a:lnTo>
                    <a:lnTo>
                      <a:pt x="326169" y="172881"/>
                    </a:lnTo>
                    <a:lnTo>
                      <a:pt x="329094" y="174578"/>
                    </a:lnTo>
                    <a:lnTo>
                      <a:pt x="331557" y="176894"/>
                    </a:lnTo>
                    <a:lnTo>
                      <a:pt x="333404" y="179517"/>
                    </a:lnTo>
                    <a:lnTo>
                      <a:pt x="334944" y="182758"/>
                    </a:lnTo>
                    <a:lnTo>
                      <a:pt x="335713" y="185845"/>
                    </a:lnTo>
                    <a:lnTo>
                      <a:pt x="335867" y="188932"/>
                    </a:lnTo>
                    <a:lnTo>
                      <a:pt x="335405" y="192173"/>
                    </a:lnTo>
                    <a:lnTo>
                      <a:pt x="334328" y="195260"/>
                    </a:lnTo>
                    <a:lnTo>
                      <a:pt x="332481" y="198192"/>
                    </a:lnTo>
                    <a:lnTo>
                      <a:pt x="330326" y="200662"/>
                    </a:lnTo>
                    <a:lnTo>
                      <a:pt x="307544" y="221035"/>
                    </a:lnTo>
                    <a:lnTo>
                      <a:pt x="304773" y="223041"/>
                    </a:lnTo>
                    <a:lnTo>
                      <a:pt x="301848" y="224584"/>
                    </a:lnTo>
                    <a:lnTo>
                      <a:pt x="298616" y="225356"/>
                    </a:lnTo>
                    <a:lnTo>
                      <a:pt x="295383" y="225356"/>
                    </a:lnTo>
                    <a:lnTo>
                      <a:pt x="292304" y="224893"/>
                    </a:lnTo>
                    <a:lnTo>
                      <a:pt x="289226" y="223658"/>
                    </a:lnTo>
                    <a:lnTo>
                      <a:pt x="286301" y="222115"/>
                    </a:lnTo>
                    <a:lnTo>
                      <a:pt x="283838" y="219800"/>
                    </a:lnTo>
                    <a:lnTo>
                      <a:pt x="281837" y="217022"/>
                    </a:lnTo>
                    <a:lnTo>
                      <a:pt x="280452" y="213935"/>
                    </a:lnTo>
                    <a:lnTo>
                      <a:pt x="279682" y="210848"/>
                    </a:lnTo>
                    <a:lnTo>
                      <a:pt x="279528" y="207607"/>
                    </a:lnTo>
                    <a:lnTo>
                      <a:pt x="279990" y="204366"/>
                    </a:lnTo>
                    <a:lnTo>
                      <a:pt x="281067" y="201433"/>
                    </a:lnTo>
                    <a:lnTo>
                      <a:pt x="282915" y="198655"/>
                    </a:lnTo>
                    <a:lnTo>
                      <a:pt x="285224" y="196032"/>
                    </a:lnTo>
                    <a:lnTo>
                      <a:pt x="307698" y="175659"/>
                    </a:lnTo>
                    <a:lnTo>
                      <a:pt x="310622" y="173652"/>
                    </a:lnTo>
                    <a:lnTo>
                      <a:pt x="313547" y="172263"/>
                    </a:lnTo>
                    <a:lnTo>
                      <a:pt x="316626" y="171337"/>
                    </a:lnTo>
                    <a:close/>
                    <a:moveTo>
                      <a:pt x="153539" y="169017"/>
                    </a:moveTo>
                    <a:lnTo>
                      <a:pt x="320698" y="355370"/>
                    </a:lnTo>
                    <a:lnTo>
                      <a:pt x="208949" y="455666"/>
                    </a:lnTo>
                    <a:lnTo>
                      <a:pt x="202603" y="460928"/>
                    </a:lnTo>
                    <a:lnTo>
                      <a:pt x="195948" y="465572"/>
                    </a:lnTo>
                    <a:lnTo>
                      <a:pt x="188828" y="470060"/>
                    </a:lnTo>
                    <a:lnTo>
                      <a:pt x="181399" y="473930"/>
                    </a:lnTo>
                    <a:lnTo>
                      <a:pt x="173660" y="477490"/>
                    </a:lnTo>
                    <a:lnTo>
                      <a:pt x="165612" y="480276"/>
                    </a:lnTo>
                    <a:lnTo>
                      <a:pt x="157563" y="482752"/>
                    </a:lnTo>
                    <a:lnTo>
                      <a:pt x="149205" y="484764"/>
                    </a:lnTo>
                    <a:lnTo>
                      <a:pt x="140847" y="486312"/>
                    </a:lnTo>
                    <a:lnTo>
                      <a:pt x="132489" y="487241"/>
                    </a:lnTo>
                    <a:lnTo>
                      <a:pt x="123976" y="487550"/>
                    </a:lnTo>
                    <a:lnTo>
                      <a:pt x="115618" y="487395"/>
                    </a:lnTo>
                    <a:lnTo>
                      <a:pt x="107415" y="486621"/>
                    </a:lnTo>
                    <a:lnTo>
                      <a:pt x="99367" y="485383"/>
                    </a:lnTo>
                    <a:lnTo>
                      <a:pt x="91628" y="483526"/>
                    </a:lnTo>
                    <a:lnTo>
                      <a:pt x="83889" y="480895"/>
                    </a:lnTo>
                    <a:lnTo>
                      <a:pt x="76460" y="477799"/>
                    </a:lnTo>
                    <a:lnTo>
                      <a:pt x="69495" y="474084"/>
                    </a:lnTo>
                    <a:lnTo>
                      <a:pt x="62839" y="469751"/>
                    </a:lnTo>
                    <a:lnTo>
                      <a:pt x="56803" y="464643"/>
                    </a:lnTo>
                    <a:lnTo>
                      <a:pt x="51076" y="459071"/>
                    </a:lnTo>
                    <a:lnTo>
                      <a:pt x="21359" y="426103"/>
                    </a:lnTo>
                    <a:lnTo>
                      <a:pt x="16406" y="419757"/>
                    </a:lnTo>
                    <a:lnTo>
                      <a:pt x="11918" y="413102"/>
                    </a:lnTo>
                    <a:lnTo>
                      <a:pt x="8358" y="406137"/>
                    </a:lnTo>
                    <a:lnTo>
                      <a:pt x="5417" y="398708"/>
                    </a:lnTo>
                    <a:lnTo>
                      <a:pt x="3095" y="391123"/>
                    </a:lnTo>
                    <a:lnTo>
                      <a:pt x="1393" y="383230"/>
                    </a:lnTo>
                    <a:lnTo>
                      <a:pt x="464" y="375027"/>
                    </a:lnTo>
                    <a:lnTo>
                      <a:pt x="0" y="366823"/>
                    </a:lnTo>
                    <a:lnTo>
                      <a:pt x="155" y="358620"/>
                    </a:lnTo>
                    <a:lnTo>
                      <a:pt x="929" y="350262"/>
                    </a:lnTo>
                    <a:lnTo>
                      <a:pt x="2167" y="341904"/>
                    </a:lnTo>
                    <a:lnTo>
                      <a:pt x="4024" y="333701"/>
                    </a:lnTo>
                    <a:lnTo>
                      <a:pt x="6346" y="325498"/>
                    </a:lnTo>
                    <a:lnTo>
                      <a:pt x="9286" y="317449"/>
                    </a:lnTo>
                    <a:lnTo>
                      <a:pt x="12537" y="309555"/>
                    </a:lnTo>
                    <a:lnTo>
                      <a:pt x="16406" y="302126"/>
                    </a:lnTo>
                    <a:lnTo>
                      <a:pt x="20585" y="294852"/>
                    </a:lnTo>
                    <a:lnTo>
                      <a:pt x="25383" y="287886"/>
                    </a:lnTo>
                    <a:lnTo>
                      <a:pt x="30491" y="281231"/>
                    </a:lnTo>
                    <a:lnTo>
                      <a:pt x="35908" y="275040"/>
                    </a:lnTo>
                    <a:lnTo>
                      <a:pt x="41790" y="269468"/>
                    </a:lnTo>
                    <a:close/>
                    <a:moveTo>
                      <a:pt x="367585" y="156016"/>
                    </a:moveTo>
                    <a:lnTo>
                      <a:pt x="376834" y="166314"/>
                    </a:lnTo>
                    <a:lnTo>
                      <a:pt x="382846" y="173648"/>
                    </a:lnTo>
                    <a:lnTo>
                      <a:pt x="388087" y="181293"/>
                    </a:lnTo>
                    <a:lnTo>
                      <a:pt x="392403" y="189407"/>
                    </a:lnTo>
                    <a:lnTo>
                      <a:pt x="396103" y="197676"/>
                    </a:lnTo>
                    <a:lnTo>
                      <a:pt x="398877" y="206102"/>
                    </a:lnTo>
                    <a:lnTo>
                      <a:pt x="401035" y="214840"/>
                    </a:lnTo>
                    <a:lnTo>
                      <a:pt x="402423" y="223577"/>
                    </a:lnTo>
                    <a:lnTo>
                      <a:pt x="403039" y="232471"/>
                    </a:lnTo>
                    <a:lnTo>
                      <a:pt x="402885" y="241365"/>
                    </a:lnTo>
                    <a:lnTo>
                      <a:pt x="402114" y="250103"/>
                    </a:lnTo>
                    <a:lnTo>
                      <a:pt x="400573" y="258840"/>
                    </a:lnTo>
                    <a:lnTo>
                      <a:pt x="398261" y="267422"/>
                    </a:lnTo>
                    <a:lnTo>
                      <a:pt x="395178" y="275848"/>
                    </a:lnTo>
                    <a:lnTo>
                      <a:pt x="391324" y="283805"/>
                    </a:lnTo>
                    <a:lnTo>
                      <a:pt x="387008" y="291763"/>
                    </a:lnTo>
                    <a:lnTo>
                      <a:pt x="381613" y="299252"/>
                    </a:lnTo>
                    <a:lnTo>
                      <a:pt x="375601" y="306274"/>
                    </a:lnTo>
                    <a:lnTo>
                      <a:pt x="369127" y="312983"/>
                    </a:lnTo>
                    <a:lnTo>
                      <a:pt x="329511" y="348870"/>
                    </a:lnTo>
                    <a:lnTo>
                      <a:pt x="251358" y="260713"/>
                    </a:lnTo>
                    <a:lnTo>
                      <a:pt x="279105" y="235436"/>
                    </a:lnTo>
                    <a:lnTo>
                      <a:pt x="279105" y="235124"/>
                    </a:lnTo>
                    <a:lnTo>
                      <a:pt x="282958" y="238712"/>
                    </a:lnTo>
                    <a:lnTo>
                      <a:pt x="286658" y="241521"/>
                    </a:lnTo>
                    <a:lnTo>
                      <a:pt x="290512" y="243237"/>
                    </a:lnTo>
                    <a:lnTo>
                      <a:pt x="294365" y="244329"/>
                    </a:lnTo>
                    <a:lnTo>
                      <a:pt x="298065" y="244798"/>
                    </a:lnTo>
                    <a:lnTo>
                      <a:pt x="301918" y="244641"/>
                    </a:lnTo>
                    <a:lnTo>
                      <a:pt x="305310" y="244173"/>
                    </a:lnTo>
                    <a:lnTo>
                      <a:pt x="308701" y="243237"/>
                    </a:lnTo>
                    <a:lnTo>
                      <a:pt x="311630" y="242145"/>
                    </a:lnTo>
                    <a:lnTo>
                      <a:pt x="314404" y="241053"/>
                    </a:lnTo>
                    <a:lnTo>
                      <a:pt x="316562" y="239649"/>
                    </a:lnTo>
                    <a:lnTo>
                      <a:pt x="318566" y="238556"/>
                    </a:lnTo>
                    <a:lnTo>
                      <a:pt x="319954" y="237620"/>
                    </a:lnTo>
                    <a:lnTo>
                      <a:pt x="320879" y="236996"/>
                    </a:lnTo>
                    <a:lnTo>
                      <a:pt x="321187" y="236840"/>
                    </a:lnTo>
                    <a:lnTo>
                      <a:pt x="343076" y="217024"/>
                    </a:lnTo>
                    <a:lnTo>
                      <a:pt x="346621" y="213123"/>
                    </a:lnTo>
                    <a:lnTo>
                      <a:pt x="349242" y="209379"/>
                    </a:lnTo>
                    <a:lnTo>
                      <a:pt x="351091" y="205478"/>
                    </a:lnTo>
                    <a:lnTo>
                      <a:pt x="352325" y="201733"/>
                    </a:lnTo>
                    <a:lnTo>
                      <a:pt x="352941" y="197988"/>
                    </a:lnTo>
                    <a:lnTo>
                      <a:pt x="352941" y="194400"/>
                    </a:lnTo>
                    <a:lnTo>
                      <a:pt x="352479" y="190967"/>
                    </a:lnTo>
                    <a:lnTo>
                      <a:pt x="351708" y="187690"/>
                    </a:lnTo>
                    <a:lnTo>
                      <a:pt x="350629" y="184882"/>
                    </a:lnTo>
                    <a:lnTo>
                      <a:pt x="349550" y="182385"/>
                    </a:lnTo>
                    <a:lnTo>
                      <a:pt x="348471" y="180045"/>
                    </a:lnTo>
                    <a:lnTo>
                      <a:pt x="347546" y="178172"/>
                    </a:lnTo>
                    <a:lnTo>
                      <a:pt x="346621" y="176924"/>
                    </a:lnTo>
                    <a:lnTo>
                      <a:pt x="346005" y="175988"/>
                    </a:lnTo>
                    <a:lnTo>
                      <a:pt x="345850" y="175832"/>
                    </a:lnTo>
                    <a:close/>
                    <a:moveTo>
                      <a:pt x="267011" y="99677"/>
                    </a:moveTo>
                    <a:lnTo>
                      <a:pt x="275617" y="99832"/>
                    </a:lnTo>
                    <a:lnTo>
                      <a:pt x="284376" y="100609"/>
                    </a:lnTo>
                    <a:lnTo>
                      <a:pt x="292981" y="102316"/>
                    </a:lnTo>
                    <a:lnTo>
                      <a:pt x="301433" y="104645"/>
                    </a:lnTo>
                    <a:lnTo>
                      <a:pt x="309731" y="107751"/>
                    </a:lnTo>
                    <a:lnTo>
                      <a:pt x="317722" y="111632"/>
                    </a:lnTo>
                    <a:lnTo>
                      <a:pt x="325405" y="115979"/>
                    </a:lnTo>
                    <a:lnTo>
                      <a:pt x="332627" y="121414"/>
                    </a:lnTo>
                    <a:lnTo>
                      <a:pt x="339696" y="127313"/>
                    </a:lnTo>
                    <a:lnTo>
                      <a:pt x="346150" y="133990"/>
                    </a:lnTo>
                    <a:lnTo>
                      <a:pt x="355370" y="144237"/>
                    </a:lnTo>
                    <a:lnTo>
                      <a:pt x="334010" y="163800"/>
                    </a:lnTo>
                    <a:lnTo>
                      <a:pt x="330476" y="160384"/>
                    </a:lnTo>
                    <a:lnTo>
                      <a:pt x="326942" y="157900"/>
                    </a:lnTo>
                    <a:lnTo>
                      <a:pt x="323100" y="156192"/>
                    </a:lnTo>
                    <a:lnTo>
                      <a:pt x="319412" y="155105"/>
                    </a:lnTo>
                    <a:lnTo>
                      <a:pt x="315724" y="154639"/>
                    </a:lnTo>
                    <a:lnTo>
                      <a:pt x="312190" y="154639"/>
                    </a:lnTo>
                    <a:lnTo>
                      <a:pt x="308809" y="154950"/>
                    </a:lnTo>
                    <a:lnTo>
                      <a:pt x="305428" y="155726"/>
                    </a:lnTo>
                    <a:lnTo>
                      <a:pt x="302508" y="156658"/>
                    </a:lnTo>
                    <a:lnTo>
                      <a:pt x="299896" y="157589"/>
                    </a:lnTo>
                    <a:lnTo>
                      <a:pt x="297437" y="158676"/>
                    </a:lnTo>
                    <a:lnTo>
                      <a:pt x="295593" y="159608"/>
                    </a:lnTo>
                    <a:lnTo>
                      <a:pt x="294210" y="160384"/>
                    </a:lnTo>
                    <a:lnTo>
                      <a:pt x="293288" y="161005"/>
                    </a:lnTo>
                    <a:lnTo>
                      <a:pt x="292981" y="161160"/>
                    </a:lnTo>
                    <a:lnTo>
                      <a:pt x="269931" y="182276"/>
                    </a:lnTo>
                    <a:lnTo>
                      <a:pt x="266397" y="186002"/>
                    </a:lnTo>
                    <a:lnTo>
                      <a:pt x="263477" y="189883"/>
                    </a:lnTo>
                    <a:lnTo>
                      <a:pt x="261633" y="193610"/>
                    </a:lnTo>
                    <a:lnTo>
                      <a:pt x="260557" y="197647"/>
                    </a:lnTo>
                    <a:lnTo>
                      <a:pt x="260096" y="201217"/>
                    </a:lnTo>
                    <a:lnTo>
                      <a:pt x="260096" y="204788"/>
                    </a:lnTo>
                    <a:lnTo>
                      <a:pt x="260557" y="208359"/>
                    </a:lnTo>
                    <a:lnTo>
                      <a:pt x="261325" y="211465"/>
                    </a:lnTo>
                    <a:lnTo>
                      <a:pt x="262401" y="214415"/>
                    </a:lnTo>
                    <a:lnTo>
                      <a:pt x="263477" y="217209"/>
                    </a:lnTo>
                    <a:lnTo>
                      <a:pt x="264860" y="219383"/>
                    </a:lnTo>
                    <a:lnTo>
                      <a:pt x="265936" y="221246"/>
                    </a:lnTo>
                    <a:lnTo>
                      <a:pt x="266858" y="222643"/>
                    </a:lnTo>
                    <a:lnTo>
                      <a:pt x="267626" y="223730"/>
                    </a:lnTo>
                    <a:lnTo>
                      <a:pt x="267933" y="224196"/>
                    </a:lnTo>
                    <a:lnTo>
                      <a:pt x="240119" y="249193"/>
                    </a:lnTo>
                    <a:lnTo>
                      <a:pt x="162517" y="161781"/>
                    </a:lnTo>
                    <a:lnTo>
                      <a:pt x="201702" y="126071"/>
                    </a:lnTo>
                    <a:lnTo>
                      <a:pt x="208925" y="120327"/>
                    </a:lnTo>
                    <a:lnTo>
                      <a:pt x="216608" y="115048"/>
                    </a:lnTo>
                    <a:lnTo>
                      <a:pt x="224445" y="110701"/>
                    </a:lnTo>
                    <a:lnTo>
                      <a:pt x="232743" y="106819"/>
                    </a:lnTo>
                    <a:lnTo>
                      <a:pt x="241041" y="104024"/>
                    </a:lnTo>
                    <a:lnTo>
                      <a:pt x="249647" y="101695"/>
                    </a:lnTo>
                    <a:lnTo>
                      <a:pt x="258252" y="100298"/>
                    </a:lnTo>
                    <a:close/>
                    <a:moveTo>
                      <a:pt x="396694" y="0"/>
                    </a:moveTo>
                    <a:lnTo>
                      <a:pt x="403195" y="0"/>
                    </a:lnTo>
                    <a:lnTo>
                      <a:pt x="409695" y="461"/>
                    </a:lnTo>
                    <a:lnTo>
                      <a:pt x="416660" y="1689"/>
                    </a:lnTo>
                    <a:lnTo>
                      <a:pt x="423780" y="3532"/>
                    </a:lnTo>
                    <a:lnTo>
                      <a:pt x="431210" y="5989"/>
                    </a:lnTo>
                    <a:lnTo>
                      <a:pt x="438639" y="9214"/>
                    </a:lnTo>
                    <a:lnTo>
                      <a:pt x="439568" y="9828"/>
                    </a:lnTo>
                    <a:lnTo>
                      <a:pt x="439877" y="11056"/>
                    </a:lnTo>
                    <a:lnTo>
                      <a:pt x="439722" y="12438"/>
                    </a:lnTo>
                    <a:lnTo>
                      <a:pt x="438948" y="13974"/>
                    </a:lnTo>
                    <a:lnTo>
                      <a:pt x="437710" y="15663"/>
                    </a:lnTo>
                    <a:lnTo>
                      <a:pt x="436008" y="17352"/>
                    </a:lnTo>
                    <a:lnTo>
                      <a:pt x="434305" y="18427"/>
                    </a:lnTo>
                    <a:lnTo>
                      <a:pt x="432603" y="19195"/>
                    </a:lnTo>
                    <a:lnTo>
                      <a:pt x="431055" y="19502"/>
                    </a:lnTo>
                    <a:lnTo>
                      <a:pt x="429662" y="19195"/>
                    </a:lnTo>
                    <a:lnTo>
                      <a:pt x="422232" y="16124"/>
                    </a:lnTo>
                    <a:lnTo>
                      <a:pt x="415113" y="13667"/>
                    </a:lnTo>
                    <a:lnTo>
                      <a:pt x="408612" y="12131"/>
                    </a:lnTo>
                    <a:lnTo>
                      <a:pt x="402576" y="11056"/>
                    </a:lnTo>
                    <a:lnTo>
                      <a:pt x="396849" y="10442"/>
                    </a:lnTo>
                    <a:lnTo>
                      <a:pt x="391741" y="10442"/>
                    </a:lnTo>
                    <a:lnTo>
                      <a:pt x="387098" y="10749"/>
                    </a:lnTo>
                    <a:lnTo>
                      <a:pt x="382919" y="11517"/>
                    </a:lnTo>
                    <a:lnTo>
                      <a:pt x="379359" y="12592"/>
                    </a:lnTo>
                    <a:lnTo>
                      <a:pt x="376418" y="13820"/>
                    </a:lnTo>
                    <a:lnTo>
                      <a:pt x="373787" y="15356"/>
                    </a:lnTo>
                    <a:lnTo>
                      <a:pt x="371929" y="17045"/>
                    </a:lnTo>
                    <a:lnTo>
                      <a:pt x="370227" y="19348"/>
                    </a:lnTo>
                    <a:lnTo>
                      <a:pt x="368989" y="22266"/>
                    </a:lnTo>
                    <a:lnTo>
                      <a:pt x="368215" y="25644"/>
                    </a:lnTo>
                    <a:lnTo>
                      <a:pt x="368060" y="29330"/>
                    </a:lnTo>
                    <a:lnTo>
                      <a:pt x="368524" y="33476"/>
                    </a:lnTo>
                    <a:lnTo>
                      <a:pt x="369763" y="37929"/>
                    </a:lnTo>
                    <a:lnTo>
                      <a:pt x="371620" y="42689"/>
                    </a:lnTo>
                    <a:lnTo>
                      <a:pt x="374561" y="47603"/>
                    </a:lnTo>
                    <a:lnTo>
                      <a:pt x="378430" y="52671"/>
                    </a:lnTo>
                    <a:lnTo>
                      <a:pt x="383228" y="57892"/>
                    </a:lnTo>
                    <a:lnTo>
                      <a:pt x="389265" y="63113"/>
                    </a:lnTo>
                    <a:lnTo>
                      <a:pt x="395920" y="68948"/>
                    </a:lnTo>
                    <a:lnTo>
                      <a:pt x="401492" y="74630"/>
                    </a:lnTo>
                    <a:lnTo>
                      <a:pt x="406445" y="80311"/>
                    </a:lnTo>
                    <a:lnTo>
                      <a:pt x="410005" y="85839"/>
                    </a:lnTo>
                    <a:lnTo>
                      <a:pt x="412946" y="91214"/>
                    </a:lnTo>
                    <a:lnTo>
                      <a:pt x="414648" y="96742"/>
                    </a:lnTo>
                    <a:lnTo>
                      <a:pt x="415577" y="102117"/>
                    </a:lnTo>
                    <a:lnTo>
                      <a:pt x="415422" y="107338"/>
                    </a:lnTo>
                    <a:lnTo>
                      <a:pt x="414339" y="112559"/>
                    </a:lnTo>
                    <a:lnTo>
                      <a:pt x="412327" y="117626"/>
                    </a:lnTo>
                    <a:lnTo>
                      <a:pt x="409076" y="122694"/>
                    </a:lnTo>
                    <a:lnTo>
                      <a:pt x="405826" y="127147"/>
                    </a:lnTo>
                    <a:lnTo>
                      <a:pt x="402111" y="131447"/>
                    </a:lnTo>
                    <a:lnTo>
                      <a:pt x="398397" y="135132"/>
                    </a:lnTo>
                    <a:lnTo>
                      <a:pt x="394527" y="138817"/>
                    </a:lnTo>
                    <a:lnTo>
                      <a:pt x="390503" y="141889"/>
                    </a:lnTo>
                    <a:lnTo>
                      <a:pt x="386633" y="144960"/>
                    </a:lnTo>
                    <a:lnTo>
                      <a:pt x="382764" y="147417"/>
                    </a:lnTo>
                    <a:lnTo>
                      <a:pt x="379204" y="149567"/>
                    </a:lnTo>
                    <a:lnTo>
                      <a:pt x="375799" y="151409"/>
                    </a:lnTo>
                    <a:lnTo>
                      <a:pt x="373013" y="152945"/>
                    </a:lnTo>
                    <a:lnTo>
                      <a:pt x="370536" y="154327"/>
                    </a:lnTo>
                    <a:lnTo>
                      <a:pt x="368524" y="155248"/>
                    </a:lnTo>
                    <a:lnTo>
                      <a:pt x="367131" y="155862"/>
                    </a:lnTo>
                    <a:lnTo>
                      <a:pt x="366357" y="156016"/>
                    </a:lnTo>
                    <a:lnTo>
                      <a:pt x="355368" y="144192"/>
                    </a:lnTo>
                    <a:lnTo>
                      <a:pt x="356142" y="143117"/>
                    </a:lnTo>
                    <a:lnTo>
                      <a:pt x="357535" y="142349"/>
                    </a:lnTo>
                    <a:lnTo>
                      <a:pt x="359702" y="141735"/>
                    </a:lnTo>
                    <a:lnTo>
                      <a:pt x="361869" y="141121"/>
                    </a:lnTo>
                    <a:lnTo>
                      <a:pt x="364190" y="140660"/>
                    </a:lnTo>
                    <a:lnTo>
                      <a:pt x="366512" y="140199"/>
                    </a:lnTo>
                    <a:lnTo>
                      <a:pt x="368524" y="139892"/>
                    </a:lnTo>
                    <a:lnTo>
                      <a:pt x="369917" y="139739"/>
                    </a:lnTo>
                    <a:lnTo>
                      <a:pt x="376108" y="137435"/>
                    </a:lnTo>
                    <a:lnTo>
                      <a:pt x="381526" y="134978"/>
                    </a:lnTo>
                    <a:lnTo>
                      <a:pt x="386169" y="132368"/>
                    </a:lnTo>
                    <a:lnTo>
                      <a:pt x="389884" y="129911"/>
                    </a:lnTo>
                    <a:lnTo>
                      <a:pt x="392824" y="127300"/>
                    </a:lnTo>
                    <a:lnTo>
                      <a:pt x="395301" y="125151"/>
                    </a:lnTo>
                    <a:lnTo>
                      <a:pt x="397004" y="123154"/>
                    </a:lnTo>
                    <a:lnTo>
                      <a:pt x="398242" y="121619"/>
                    </a:lnTo>
                    <a:lnTo>
                      <a:pt x="398861" y="120697"/>
                    </a:lnTo>
                    <a:lnTo>
                      <a:pt x="399016" y="120390"/>
                    </a:lnTo>
                    <a:lnTo>
                      <a:pt x="400099" y="118701"/>
                    </a:lnTo>
                    <a:lnTo>
                      <a:pt x="401028" y="116858"/>
                    </a:lnTo>
                    <a:lnTo>
                      <a:pt x="401956" y="114862"/>
                    </a:lnTo>
                    <a:lnTo>
                      <a:pt x="402730" y="112712"/>
                    </a:lnTo>
                    <a:lnTo>
                      <a:pt x="403195" y="110102"/>
                    </a:lnTo>
                    <a:lnTo>
                      <a:pt x="403349" y="107491"/>
                    </a:lnTo>
                    <a:lnTo>
                      <a:pt x="403040" y="104574"/>
                    </a:lnTo>
                    <a:lnTo>
                      <a:pt x="402111" y="101349"/>
                    </a:lnTo>
                    <a:lnTo>
                      <a:pt x="401028" y="98124"/>
                    </a:lnTo>
                    <a:lnTo>
                      <a:pt x="399170" y="94592"/>
                    </a:lnTo>
                    <a:lnTo>
                      <a:pt x="396849" y="90600"/>
                    </a:lnTo>
                    <a:lnTo>
                      <a:pt x="393753" y="86607"/>
                    </a:lnTo>
                    <a:lnTo>
                      <a:pt x="389729" y="82154"/>
                    </a:lnTo>
                    <a:lnTo>
                      <a:pt x="385086" y="77547"/>
                    </a:lnTo>
                    <a:lnTo>
                      <a:pt x="379359" y="72633"/>
                    </a:lnTo>
                    <a:lnTo>
                      <a:pt x="373632" y="67720"/>
                    </a:lnTo>
                    <a:lnTo>
                      <a:pt x="368834" y="62499"/>
                    </a:lnTo>
                    <a:lnTo>
                      <a:pt x="364655" y="57277"/>
                    </a:lnTo>
                    <a:lnTo>
                      <a:pt x="361404" y="52210"/>
                    </a:lnTo>
                    <a:lnTo>
                      <a:pt x="359083" y="46989"/>
                    </a:lnTo>
                    <a:lnTo>
                      <a:pt x="357225" y="41768"/>
                    </a:lnTo>
                    <a:lnTo>
                      <a:pt x="356452" y="36701"/>
                    </a:lnTo>
                    <a:lnTo>
                      <a:pt x="356606" y="31633"/>
                    </a:lnTo>
                    <a:lnTo>
                      <a:pt x="357535" y="26873"/>
                    </a:lnTo>
                    <a:lnTo>
                      <a:pt x="359547" y="22112"/>
                    </a:lnTo>
                    <a:lnTo>
                      <a:pt x="362178" y="17659"/>
                    </a:lnTo>
                    <a:lnTo>
                      <a:pt x="365738" y="13206"/>
                    </a:lnTo>
                    <a:lnTo>
                      <a:pt x="369917" y="9521"/>
                    </a:lnTo>
                    <a:lnTo>
                      <a:pt x="374406" y="6296"/>
                    </a:lnTo>
                    <a:lnTo>
                      <a:pt x="379514" y="3839"/>
                    </a:lnTo>
                    <a:lnTo>
                      <a:pt x="384776" y="1996"/>
                    </a:lnTo>
                    <a:lnTo>
                      <a:pt x="390503" y="614"/>
                    </a:lnTo>
                    <a:close/>
                  </a:path>
                </a:pathLst>
              </a:custGeom>
              <a:solidFill>
                <a:srgbClr val="6D482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endParaRPr>
              </a:p>
            </p:txBody>
          </p:sp>
        </p:grpSp>
      </p:grpSp>
      <p:sp>
        <p:nvSpPr>
          <p:cNvPr id="48" name="직사각형 4">
            <a:extLst>
              <a:ext uri="{FF2B5EF4-FFF2-40B4-BE49-F238E27FC236}">
                <a16:creationId xmlns:a16="http://schemas.microsoft.com/office/drawing/2014/main" id="{00C904B2-1BD1-2547-BC0E-F476A296B25F}"/>
              </a:ext>
            </a:extLst>
          </p:cNvPr>
          <p:cNvSpPr/>
          <p:nvPr/>
        </p:nvSpPr>
        <p:spPr>
          <a:xfrm>
            <a:off x="5028527" y="2426732"/>
            <a:ext cx="2447874" cy="2983713"/>
          </a:xfrm>
          <a:custGeom>
            <a:avLst/>
            <a:gdLst>
              <a:gd name="connsiteX0" fmla="*/ 0 w 1698173"/>
              <a:gd name="connsiteY0" fmla="*/ 0 h 1791372"/>
              <a:gd name="connsiteX1" fmla="*/ 1698173 w 1698173"/>
              <a:gd name="connsiteY1" fmla="*/ 0 h 1791372"/>
              <a:gd name="connsiteX2" fmla="*/ 1698173 w 1698173"/>
              <a:gd name="connsiteY2" fmla="*/ 1791372 h 1791372"/>
              <a:gd name="connsiteX3" fmla="*/ 0 w 1698173"/>
              <a:gd name="connsiteY3" fmla="*/ 1791372 h 1791372"/>
              <a:gd name="connsiteX4" fmla="*/ 0 w 1698173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828802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2" h="1791372">
                <a:moveTo>
                  <a:pt x="130629" y="0"/>
                </a:moveTo>
                <a:lnTo>
                  <a:pt x="1828802" y="0"/>
                </a:lnTo>
                <a:cubicBezTo>
                  <a:pt x="1797135" y="597124"/>
                  <a:pt x="1812968" y="1075495"/>
                  <a:pt x="1733800" y="1791372"/>
                </a:cubicBezTo>
                <a:lnTo>
                  <a:pt x="0" y="1791372"/>
                </a:lnTo>
                <a:cubicBezTo>
                  <a:pt x="114795" y="1170497"/>
                  <a:pt x="122712" y="715877"/>
                  <a:pt x="130629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79400" dist="457200" dir="48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2. Descriptive Statistics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6A4C326-EAE5-904F-8579-5BDD197B6823}"/>
              </a:ext>
            </a:extLst>
          </p:cNvPr>
          <p:cNvGrpSpPr/>
          <p:nvPr/>
        </p:nvGrpSpPr>
        <p:grpSpPr>
          <a:xfrm>
            <a:off x="5913115" y="2077632"/>
            <a:ext cx="756000" cy="756000"/>
            <a:chOff x="1629240" y="2037901"/>
            <a:chExt cx="756000" cy="756000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12D75D6-D760-F742-AE34-B2354A8A814D}"/>
                </a:ext>
              </a:extLst>
            </p:cNvPr>
            <p:cNvSpPr/>
            <p:nvPr/>
          </p:nvSpPr>
          <p:spPr>
            <a:xfrm>
              <a:off x="1629240" y="2037901"/>
              <a:ext cx="756000" cy="75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254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b="1" i="1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51" name="텍스트상자 4">
              <a:extLst>
                <a:ext uri="{FF2B5EF4-FFF2-40B4-BE49-F238E27FC236}">
                  <a16:creationId xmlns:a16="http://schemas.microsoft.com/office/drawing/2014/main" id="{44E62143-7927-7249-9FC5-33CC883436A8}"/>
                </a:ext>
              </a:extLst>
            </p:cNvPr>
            <p:cNvSpPr txBox="1"/>
            <p:nvPr/>
          </p:nvSpPr>
          <p:spPr>
            <a:xfrm>
              <a:off x="1813766" y="2088100"/>
              <a:ext cx="4668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en-US" altLang="ko-KR" sz="2400" dirty="0">
                  <a:solidFill>
                    <a:schemeClr val="bg2">
                      <a:lumMod val="25000"/>
                    </a:scheme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2</a:t>
              </a:r>
              <a:endParaRPr kumimoji="1" lang="ko-KR" altLang="en-US" sz="2400" dirty="0" err="1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194890" y="-66903"/>
            <a:ext cx="1350207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PART.</a:t>
            </a:r>
            <a:r>
              <a:rPr lang="ko-KR" altLang="ko-KR" dirty="0">
                <a:solidFill>
                  <a:schemeClr val="bg1">
                    <a:lumMod val="75000"/>
                  </a:schemeClr>
                </a:solidFill>
              </a:rPr>
              <a:t>Ⅰ 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37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806DC5-37DA-AF41-94F5-D5FED65C27E5}"/>
              </a:ext>
            </a:extLst>
          </p:cNvPr>
          <p:cNvSpPr/>
          <p:nvPr/>
        </p:nvSpPr>
        <p:spPr>
          <a:xfrm>
            <a:off x="1148576" y="1517686"/>
            <a:ext cx="10357678" cy="4121114"/>
          </a:xfrm>
          <a:prstGeom prst="rect">
            <a:avLst/>
          </a:prstGeom>
          <a:solidFill>
            <a:srgbClr val="AD9372"/>
          </a:solidFill>
          <a:ln>
            <a:noFill/>
          </a:ln>
          <a:effectLst>
            <a:outerShdw dist="2921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D1C124-44D1-4A04-B5C7-9DCE02E8FCB5}"/>
              </a:ext>
            </a:extLst>
          </p:cNvPr>
          <p:cNvSpPr/>
          <p:nvPr/>
        </p:nvSpPr>
        <p:spPr>
          <a:xfrm>
            <a:off x="770154" y="898708"/>
            <a:ext cx="154745" cy="618978"/>
          </a:xfrm>
          <a:prstGeom prst="rect">
            <a:avLst/>
          </a:prstGeom>
          <a:solidFill>
            <a:srgbClr val="AF454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86A5DD-1178-9148-B5CA-DDA8F12ED39A}"/>
              </a:ext>
            </a:extLst>
          </p:cNvPr>
          <p:cNvSpPr/>
          <p:nvPr/>
        </p:nvSpPr>
        <p:spPr>
          <a:xfrm>
            <a:off x="1309907" y="1660503"/>
            <a:ext cx="3719294" cy="7137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143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Titanic dataset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94890" y="-66903"/>
            <a:ext cx="1350207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PART.</a:t>
            </a:r>
            <a:r>
              <a:rPr lang="ko-KR" altLang="ko-KR" dirty="0">
                <a:solidFill>
                  <a:schemeClr val="bg1">
                    <a:lumMod val="75000"/>
                  </a:schemeClr>
                </a:solidFill>
              </a:rPr>
              <a:t>Ⅰ 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86A5DD-1178-9148-B5CA-DDA8F12ED39A}"/>
              </a:ext>
            </a:extLst>
          </p:cNvPr>
          <p:cNvSpPr/>
          <p:nvPr/>
        </p:nvSpPr>
        <p:spPr>
          <a:xfrm>
            <a:off x="1309906" y="2526629"/>
            <a:ext cx="10030883" cy="29486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143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-   R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라이브러리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‘titanic’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에서 다운로드 가능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891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 관측치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12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 변수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-&gt; 3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 변수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(Survived, Age, Fare)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Survived: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생존유무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(1,0) , Age: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나이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(years), </a:t>
            </a: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    Fare: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요금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(pound), 1912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년 당시 영국 파운드화 단위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Complete deletion method :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결측치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제거 후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714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 관측치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3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 변수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Training set: 499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 관측치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3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 변수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Test set: 215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 관측치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3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 변수 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7A8ACDA-CED5-48A0-B0C6-710D65840957}"/>
              </a:ext>
            </a:extLst>
          </p:cNvPr>
          <p:cNvSpPr txBox="1">
            <a:spLocks/>
          </p:cNvSpPr>
          <p:nvPr/>
        </p:nvSpPr>
        <p:spPr>
          <a:xfrm>
            <a:off x="939443" y="4841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  <a:cs typeface="+mj-cs"/>
              </a:defRPr>
            </a:lvl1pPr>
          </a:lstStyle>
          <a:p>
            <a:r>
              <a:rPr lang="en-US" altLang="ko-KR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1.</a:t>
            </a:r>
            <a:r>
              <a:rPr lang="ko-KR" altLang="ko-KR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Dataset Description</a:t>
            </a:r>
            <a:endParaRPr lang="ko-KR" altLang="en-US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89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806DC5-37DA-AF41-94F5-D5FED65C27E5}"/>
              </a:ext>
            </a:extLst>
          </p:cNvPr>
          <p:cNvSpPr/>
          <p:nvPr/>
        </p:nvSpPr>
        <p:spPr>
          <a:xfrm>
            <a:off x="1148576" y="1517686"/>
            <a:ext cx="10357678" cy="4121114"/>
          </a:xfrm>
          <a:prstGeom prst="rect">
            <a:avLst/>
          </a:prstGeom>
          <a:solidFill>
            <a:srgbClr val="AD9372"/>
          </a:solidFill>
          <a:ln>
            <a:noFill/>
          </a:ln>
          <a:effectLst>
            <a:outerShdw dist="2921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아리따-돋움(TTF)-Bold" panose="02020603020101020101"/>
              </a:rPr>
              <a:t>                         </a:t>
            </a:r>
            <a:endParaRPr lang="ko-KR" altLang="en-US" dirty="0">
              <a:latin typeface="아리따"/>
              <a:ea typeface="아리따-돋움(TTF)-Bold" panose="02020603020101020101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D1C124-44D1-4A04-B5C7-9DCE02E8FCB5}"/>
              </a:ext>
            </a:extLst>
          </p:cNvPr>
          <p:cNvSpPr/>
          <p:nvPr/>
        </p:nvSpPr>
        <p:spPr>
          <a:xfrm>
            <a:off x="770154" y="898708"/>
            <a:ext cx="154745" cy="618978"/>
          </a:xfrm>
          <a:prstGeom prst="rect">
            <a:avLst/>
          </a:prstGeom>
          <a:solidFill>
            <a:srgbClr val="AF454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194890" y="-66903"/>
            <a:ext cx="1350207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PART.</a:t>
            </a:r>
            <a:r>
              <a:rPr lang="ko-KR" altLang="ko-KR" dirty="0">
                <a:solidFill>
                  <a:schemeClr val="bg1">
                    <a:lumMod val="75000"/>
                  </a:schemeClr>
                </a:solidFill>
              </a:rPr>
              <a:t>Ⅰ 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7A8ACDA-CED5-48A0-B0C6-710D65840957}"/>
              </a:ext>
            </a:extLst>
          </p:cNvPr>
          <p:cNvSpPr txBox="1">
            <a:spLocks/>
          </p:cNvSpPr>
          <p:nvPr/>
        </p:nvSpPr>
        <p:spPr>
          <a:xfrm>
            <a:off x="939443" y="4841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  <a:cs typeface="+mj-cs"/>
              </a:defRPr>
            </a:lvl1pPr>
          </a:lstStyle>
          <a:p>
            <a:r>
              <a:rPr lang="en-US" altLang="ko-KR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2.</a:t>
            </a:r>
            <a:r>
              <a:rPr lang="ko-KR" altLang="ko-KR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Descriptive Statistics</a:t>
            </a:r>
            <a:endParaRPr lang="ko-KR" altLang="en-US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E07C79-590D-4982-A768-F57A149AB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922" y="1796316"/>
            <a:ext cx="4928321" cy="163268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4768ED2-F063-4A3A-BDE1-E577842B2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423" y="3721485"/>
            <a:ext cx="3326823" cy="17787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EE05D39-2FA0-41B8-BBEF-6B04655D0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922" y="3707630"/>
            <a:ext cx="3326823" cy="17787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E28312-AC03-420F-95F4-69FD262AB1E2}"/>
              </a:ext>
            </a:extLst>
          </p:cNvPr>
          <p:cNvSpPr txBox="1"/>
          <p:nvPr/>
        </p:nvSpPr>
        <p:spPr>
          <a:xfrm>
            <a:off x="6317589" y="2168516"/>
            <a:ext cx="3843338" cy="747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아"/>
                <a:ea typeface="아리따-돋움(TTF)-Bold" panose="02020603020101020101"/>
              </a:rPr>
              <a:t>살아남은 군 </a:t>
            </a:r>
            <a:r>
              <a:rPr lang="en-US" altLang="ko-KR" sz="1500" dirty="0" err="1">
                <a:solidFill>
                  <a:schemeClr val="bg1"/>
                </a:solidFill>
                <a:latin typeface="아"/>
                <a:ea typeface="아리따-돋움(TTF)-Bold" panose="02020603020101020101"/>
              </a:rPr>
              <a:t>v.s</a:t>
            </a:r>
            <a:r>
              <a:rPr lang="en-US" altLang="ko-KR" sz="1500" dirty="0">
                <a:solidFill>
                  <a:schemeClr val="bg1"/>
                </a:solidFill>
                <a:latin typeface="아"/>
                <a:ea typeface="아리따-돋움(TTF)-Bold" panose="02020603020101020101"/>
              </a:rPr>
              <a:t> </a:t>
            </a:r>
            <a:r>
              <a:rPr lang="ko-KR" altLang="en-US" sz="1500" dirty="0">
                <a:solidFill>
                  <a:schemeClr val="bg1"/>
                </a:solidFill>
                <a:latin typeface="아"/>
                <a:ea typeface="아리따-돋움(TTF)-Bold" panose="02020603020101020101"/>
              </a:rPr>
              <a:t>그렇지 못한 군</a:t>
            </a:r>
            <a:endParaRPr lang="en-US" altLang="ko-KR" sz="1500" dirty="0">
              <a:solidFill>
                <a:schemeClr val="bg1"/>
              </a:solidFill>
              <a:latin typeface="아"/>
              <a:ea typeface="아리따-돋움(TTF)-Bold" panose="02020603020101020101"/>
            </a:endParaRPr>
          </a:p>
          <a:p>
            <a:pPr algn="l">
              <a:lnSpc>
                <a:spcPct val="15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아"/>
                <a:ea typeface="아리따-돋움(TTF)-Bold" panose="02020603020101020101"/>
              </a:rPr>
              <a:t>- 290: 424</a:t>
            </a:r>
            <a:r>
              <a:rPr lang="ko-KR" altLang="en-US" sz="1500" dirty="0">
                <a:solidFill>
                  <a:schemeClr val="bg1"/>
                </a:solidFill>
                <a:latin typeface="아"/>
                <a:ea typeface="아리따-돋움(TTF)-Bold" panose="02020603020101020101"/>
              </a:rPr>
              <a:t>로 </a:t>
            </a:r>
            <a:r>
              <a:rPr lang="en-US" altLang="ko-KR" sz="1500" dirty="0">
                <a:solidFill>
                  <a:schemeClr val="bg1"/>
                </a:solidFill>
                <a:latin typeface="아"/>
                <a:ea typeface="아리따-돋움(TTF)-Bold" panose="02020603020101020101"/>
              </a:rPr>
              <a:t>unbalanced </a:t>
            </a:r>
            <a:r>
              <a:rPr lang="ko-KR" altLang="en-US" sz="1500" dirty="0">
                <a:solidFill>
                  <a:schemeClr val="bg1"/>
                </a:solidFill>
                <a:latin typeface="아"/>
                <a:ea typeface="아리따-돋움(TTF)-Bold" panose="02020603020101020101"/>
              </a:rPr>
              <a:t>문제 생길 수 있음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235DA5-DC1A-4DD4-A5F3-589FC7D8FE36}"/>
              </a:ext>
            </a:extLst>
          </p:cNvPr>
          <p:cNvSpPr txBox="1"/>
          <p:nvPr/>
        </p:nvSpPr>
        <p:spPr>
          <a:xfrm>
            <a:off x="8036246" y="4103995"/>
            <a:ext cx="3578934" cy="10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아"/>
                <a:ea typeface="아리따-돋움(TTF)-Bold" panose="02020603020101020101"/>
              </a:rPr>
              <a:t>살아남은 군 </a:t>
            </a:r>
            <a:r>
              <a:rPr lang="en-US" altLang="ko-KR" sz="1500" dirty="0" err="1">
                <a:solidFill>
                  <a:schemeClr val="bg1"/>
                </a:solidFill>
                <a:latin typeface="아"/>
                <a:ea typeface="아리따-돋움(TTF)-Bold" panose="02020603020101020101"/>
              </a:rPr>
              <a:t>v.s</a:t>
            </a:r>
            <a:r>
              <a:rPr lang="en-US" altLang="ko-KR" sz="1500" dirty="0">
                <a:solidFill>
                  <a:schemeClr val="bg1"/>
                </a:solidFill>
                <a:latin typeface="아"/>
                <a:ea typeface="아리따-돋움(TTF)-Bold" panose="02020603020101020101"/>
              </a:rPr>
              <a:t> </a:t>
            </a:r>
            <a:r>
              <a:rPr lang="ko-KR" altLang="en-US" sz="1500" dirty="0">
                <a:solidFill>
                  <a:schemeClr val="bg1"/>
                </a:solidFill>
                <a:latin typeface="아"/>
                <a:ea typeface="아리따-돋움(TTF)-Bold" panose="02020603020101020101"/>
              </a:rPr>
              <a:t>그렇지 못한 군</a:t>
            </a:r>
            <a:endParaRPr lang="en-US" altLang="ko-KR" sz="1500" dirty="0">
              <a:solidFill>
                <a:schemeClr val="bg1"/>
              </a:solidFill>
              <a:latin typeface="아"/>
              <a:ea typeface="아리따-돋움(TTF)-Bold" panose="02020603020101020101"/>
            </a:endParaRPr>
          </a:p>
          <a:p>
            <a:pPr algn="l">
              <a:lnSpc>
                <a:spcPct val="15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아"/>
                <a:ea typeface="아리따-돋움(TTF)-Bold" panose="02020603020101020101"/>
              </a:rPr>
              <a:t>-</a:t>
            </a:r>
            <a:r>
              <a:rPr lang="ko-KR" altLang="en-US" sz="1500" dirty="0">
                <a:solidFill>
                  <a:schemeClr val="bg1"/>
                </a:solidFill>
                <a:latin typeface="아"/>
                <a:ea typeface="아리따-돋움(TTF)-Bold" panose="02020603020101020101"/>
              </a:rPr>
              <a:t>나이는 대체로 비슷하나 운임요금이 전반적으로 살아남은 군이 더 높음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61854" y="4364182"/>
            <a:ext cx="1520036" cy="6511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endParaRPr lang="ko-KR" altLang="en-US" sz="2400" dirty="0" err="1" smtClean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97788" y="4361488"/>
            <a:ext cx="1638457" cy="6511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endParaRPr lang="ko-KR" altLang="en-US" sz="2400" dirty="0" err="1" smtClean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77930" y="4325133"/>
            <a:ext cx="1520036" cy="65116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endParaRPr lang="ko-KR" altLang="en-US" sz="2400" dirty="0" err="1" smtClean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09542" y="4361488"/>
            <a:ext cx="1520036" cy="65116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endParaRPr lang="ko-KR" altLang="en-US" sz="2400" dirty="0" err="1" smtClean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26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7D1C124-44D1-4A04-B5C7-9DCE02E8FCB5}"/>
              </a:ext>
            </a:extLst>
          </p:cNvPr>
          <p:cNvSpPr/>
          <p:nvPr/>
        </p:nvSpPr>
        <p:spPr>
          <a:xfrm>
            <a:off x="770154" y="898708"/>
            <a:ext cx="154745" cy="618978"/>
          </a:xfrm>
          <a:prstGeom prst="rect">
            <a:avLst/>
          </a:prstGeom>
          <a:solidFill>
            <a:srgbClr val="AF454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194890" y="-66903"/>
            <a:ext cx="1350207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PART.</a:t>
            </a:r>
            <a:r>
              <a:rPr lang="ko-KR" altLang="ko-KR" dirty="0">
                <a:solidFill>
                  <a:schemeClr val="bg1">
                    <a:lumMod val="75000"/>
                  </a:schemeClr>
                </a:solidFill>
              </a:rPr>
              <a:t>Ⅰ 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7A8ACDA-CED5-48A0-B0C6-710D65840957}"/>
              </a:ext>
            </a:extLst>
          </p:cNvPr>
          <p:cNvSpPr txBox="1">
            <a:spLocks/>
          </p:cNvSpPr>
          <p:nvPr/>
        </p:nvSpPr>
        <p:spPr>
          <a:xfrm>
            <a:off x="939443" y="4841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  <a:cs typeface="+mj-cs"/>
              </a:defRPr>
            </a:lvl1pPr>
          </a:lstStyle>
          <a:p>
            <a:r>
              <a:rPr lang="en-US" altLang="ko-KR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3.</a:t>
            </a:r>
            <a:r>
              <a:rPr lang="ko-KR" altLang="ko-KR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Visualizing data</a:t>
            </a:r>
            <a:endParaRPr lang="ko-KR" altLang="en-US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2143531-871E-4303-A2D2-1BFFD0DB9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0" y="1421750"/>
            <a:ext cx="8763000" cy="49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9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1D85B38-4BD8-4FA5-A35B-808DC082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54" y="545416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PART.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Classification</a:t>
            </a:r>
            <a:endParaRPr lang="ko-KR" altLang="en-US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D1C124-44D1-4A04-B5C7-9DCE02E8FCB5}"/>
              </a:ext>
            </a:extLst>
          </p:cNvPr>
          <p:cNvSpPr/>
          <p:nvPr/>
        </p:nvSpPr>
        <p:spPr>
          <a:xfrm>
            <a:off x="770154" y="898708"/>
            <a:ext cx="154745" cy="618978"/>
          </a:xfrm>
          <a:prstGeom prst="rect">
            <a:avLst/>
          </a:prstGeom>
          <a:solidFill>
            <a:srgbClr val="AF454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양쪽 모서리가 둥근 사각형 129">
            <a:extLst>
              <a:ext uri="{FF2B5EF4-FFF2-40B4-BE49-F238E27FC236}">
                <a16:creationId xmlns:a16="http://schemas.microsoft.com/office/drawing/2014/main" id="{9F5594D3-84EC-E443-9A47-9EA30902F286}"/>
              </a:ext>
            </a:extLst>
          </p:cNvPr>
          <p:cNvSpPr/>
          <p:nvPr/>
        </p:nvSpPr>
        <p:spPr>
          <a:xfrm>
            <a:off x="736957" y="1743456"/>
            <a:ext cx="10919505" cy="4630358"/>
          </a:xfrm>
          <a:prstGeom prst="round2SameRect">
            <a:avLst>
              <a:gd name="adj1" fmla="val 5186"/>
              <a:gd name="adj2" fmla="val 0"/>
            </a:avLst>
          </a:prstGeom>
          <a:solidFill>
            <a:srgbClr val="DBA977"/>
          </a:solidFill>
          <a:ln>
            <a:noFill/>
          </a:ln>
          <a:effectLst>
            <a:outerShdw blurRad="228600" dist="635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7145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8B9EC736-7459-8345-8DFD-AB765DC33AA6}"/>
              </a:ext>
            </a:extLst>
          </p:cNvPr>
          <p:cNvGrpSpPr/>
          <p:nvPr/>
        </p:nvGrpSpPr>
        <p:grpSpPr>
          <a:xfrm>
            <a:off x="1683356" y="2449034"/>
            <a:ext cx="2434708" cy="3361713"/>
            <a:chOff x="1943893" y="4610143"/>
            <a:chExt cx="2579445" cy="3361713"/>
          </a:xfrm>
        </p:grpSpPr>
        <p:sp>
          <p:nvSpPr>
            <p:cNvPr id="141" name="직사각형 4">
              <a:extLst>
                <a:ext uri="{FF2B5EF4-FFF2-40B4-BE49-F238E27FC236}">
                  <a16:creationId xmlns:a16="http://schemas.microsoft.com/office/drawing/2014/main" id="{D1BE20F8-7894-CD49-BEFC-B50FE5C985D4}"/>
                </a:ext>
              </a:extLst>
            </p:cNvPr>
            <p:cNvSpPr/>
            <p:nvPr/>
          </p:nvSpPr>
          <p:spPr>
            <a:xfrm>
              <a:off x="1943893" y="4988143"/>
              <a:ext cx="2579445" cy="2983713"/>
            </a:xfrm>
            <a:custGeom>
              <a:avLst/>
              <a:gdLst>
                <a:gd name="connsiteX0" fmla="*/ 0 w 1698173"/>
                <a:gd name="connsiteY0" fmla="*/ 0 h 1791372"/>
                <a:gd name="connsiteX1" fmla="*/ 1698173 w 1698173"/>
                <a:gd name="connsiteY1" fmla="*/ 0 h 1791372"/>
                <a:gd name="connsiteX2" fmla="*/ 1698173 w 1698173"/>
                <a:gd name="connsiteY2" fmla="*/ 1791372 h 1791372"/>
                <a:gd name="connsiteX3" fmla="*/ 0 w 1698173"/>
                <a:gd name="connsiteY3" fmla="*/ 1791372 h 1791372"/>
                <a:gd name="connsiteX4" fmla="*/ 0 w 1698173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828802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2" h="1791372">
                  <a:moveTo>
                    <a:pt x="130629" y="0"/>
                  </a:moveTo>
                  <a:lnTo>
                    <a:pt x="1828802" y="0"/>
                  </a:lnTo>
                  <a:cubicBezTo>
                    <a:pt x="1797135" y="597124"/>
                    <a:pt x="1812968" y="1075495"/>
                    <a:pt x="1733800" y="1791372"/>
                  </a:cubicBezTo>
                  <a:lnTo>
                    <a:pt x="0" y="1791372"/>
                  </a:lnTo>
                  <a:cubicBezTo>
                    <a:pt x="114795" y="1170497"/>
                    <a:pt x="122712" y="715877"/>
                    <a:pt x="1306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241300" dir="48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CONTENTS A</a:t>
              </a:r>
            </a:p>
            <a:p>
              <a:pPr lvl="0"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컨텐츠에 대한 내용을 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적어요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lvl="0" algn="ctr">
                <a:lnSpc>
                  <a:spcPct val="150000"/>
                </a:lnSpc>
              </a:pP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Enjoy your stylish business and campus life with BIZCAM </a:t>
              </a:r>
            </a:p>
          </p:txBody>
        </p: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7B89B527-87BA-1745-AC39-3AC738EC15D4}"/>
                </a:ext>
              </a:extLst>
            </p:cNvPr>
            <p:cNvGrpSpPr/>
            <p:nvPr/>
          </p:nvGrpSpPr>
          <p:grpSpPr>
            <a:xfrm>
              <a:off x="2855615" y="4610143"/>
              <a:ext cx="756000" cy="756000"/>
              <a:chOff x="1415561" y="2148240"/>
              <a:chExt cx="756000" cy="756000"/>
            </a:xfrm>
          </p:grpSpPr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03E5CE0C-173D-AF4D-A638-2F9E99713567}"/>
                  </a:ext>
                </a:extLst>
              </p:cNvPr>
              <p:cNvSpPr/>
              <p:nvPr/>
            </p:nvSpPr>
            <p:spPr>
              <a:xfrm>
                <a:off x="1415561" y="2148240"/>
                <a:ext cx="756000" cy="75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2400" b="1" i="1" dirty="0">
                  <a:solidFill>
                    <a:prstClr val="white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  <a:cs typeface="Aharoni" panose="02010803020104030203" pitchFamily="2" charset="-79"/>
                </a:endParaRPr>
              </a:p>
            </p:txBody>
          </p:sp>
          <p:sp>
            <p:nvSpPr>
              <p:cNvPr id="144" name="자유형 143">
                <a:extLst>
                  <a:ext uri="{FF2B5EF4-FFF2-40B4-BE49-F238E27FC236}">
                    <a16:creationId xmlns:a16="http://schemas.microsoft.com/office/drawing/2014/main" id="{364FEAF7-B0AE-4F4E-AAA7-68F1BF86A7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0810" y="2330887"/>
                <a:ext cx="273239" cy="302852"/>
              </a:xfrm>
              <a:custGeom>
                <a:avLst/>
                <a:gdLst>
                  <a:gd name="connsiteX0" fmla="*/ 320012 w 439877"/>
                  <a:gd name="connsiteY0" fmla="*/ 171183 h 487550"/>
                  <a:gd name="connsiteX1" fmla="*/ 323091 w 439877"/>
                  <a:gd name="connsiteY1" fmla="*/ 171646 h 487550"/>
                  <a:gd name="connsiteX2" fmla="*/ 326169 w 439877"/>
                  <a:gd name="connsiteY2" fmla="*/ 172881 h 487550"/>
                  <a:gd name="connsiteX3" fmla="*/ 329094 w 439877"/>
                  <a:gd name="connsiteY3" fmla="*/ 174578 h 487550"/>
                  <a:gd name="connsiteX4" fmla="*/ 331557 w 439877"/>
                  <a:gd name="connsiteY4" fmla="*/ 176894 h 487550"/>
                  <a:gd name="connsiteX5" fmla="*/ 333404 w 439877"/>
                  <a:gd name="connsiteY5" fmla="*/ 179517 h 487550"/>
                  <a:gd name="connsiteX6" fmla="*/ 334944 w 439877"/>
                  <a:gd name="connsiteY6" fmla="*/ 182758 h 487550"/>
                  <a:gd name="connsiteX7" fmla="*/ 335713 w 439877"/>
                  <a:gd name="connsiteY7" fmla="*/ 185845 h 487550"/>
                  <a:gd name="connsiteX8" fmla="*/ 335867 w 439877"/>
                  <a:gd name="connsiteY8" fmla="*/ 188932 h 487550"/>
                  <a:gd name="connsiteX9" fmla="*/ 335405 w 439877"/>
                  <a:gd name="connsiteY9" fmla="*/ 192173 h 487550"/>
                  <a:gd name="connsiteX10" fmla="*/ 334328 w 439877"/>
                  <a:gd name="connsiteY10" fmla="*/ 195260 h 487550"/>
                  <a:gd name="connsiteX11" fmla="*/ 332481 w 439877"/>
                  <a:gd name="connsiteY11" fmla="*/ 198192 h 487550"/>
                  <a:gd name="connsiteX12" fmla="*/ 330326 w 439877"/>
                  <a:gd name="connsiteY12" fmla="*/ 200662 h 487550"/>
                  <a:gd name="connsiteX13" fmla="*/ 307544 w 439877"/>
                  <a:gd name="connsiteY13" fmla="*/ 221035 h 487550"/>
                  <a:gd name="connsiteX14" fmla="*/ 304773 w 439877"/>
                  <a:gd name="connsiteY14" fmla="*/ 223041 h 487550"/>
                  <a:gd name="connsiteX15" fmla="*/ 301848 w 439877"/>
                  <a:gd name="connsiteY15" fmla="*/ 224584 h 487550"/>
                  <a:gd name="connsiteX16" fmla="*/ 298616 w 439877"/>
                  <a:gd name="connsiteY16" fmla="*/ 225356 h 487550"/>
                  <a:gd name="connsiteX17" fmla="*/ 295383 w 439877"/>
                  <a:gd name="connsiteY17" fmla="*/ 225356 h 487550"/>
                  <a:gd name="connsiteX18" fmla="*/ 292304 w 439877"/>
                  <a:gd name="connsiteY18" fmla="*/ 224893 h 487550"/>
                  <a:gd name="connsiteX19" fmla="*/ 289226 w 439877"/>
                  <a:gd name="connsiteY19" fmla="*/ 223658 h 487550"/>
                  <a:gd name="connsiteX20" fmla="*/ 286301 w 439877"/>
                  <a:gd name="connsiteY20" fmla="*/ 222115 h 487550"/>
                  <a:gd name="connsiteX21" fmla="*/ 283838 w 439877"/>
                  <a:gd name="connsiteY21" fmla="*/ 219800 h 487550"/>
                  <a:gd name="connsiteX22" fmla="*/ 281837 w 439877"/>
                  <a:gd name="connsiteY22" fmla="*/ 217022 h 487550"/>
                  <a:gd name="connsiteX23" fmla="*/ 280452 w 439877"/>
                  <a:gd name="connsiteY23" fmla="*/ 213935 h 487550"/>
                  <a:gd name="connsiteX24" fmla="*/ 279682 w 439877"/>
                  <a:gd name="connsiteY24" fmla="*/ 210848 h 487550"/>
                  <a:gd name="connsiteX25" fmla="*/ 279528 w 439877"/>
                  <a:gd name="connsiteY25" fmla="*/ 207607 h 487550"/>
                  <a:gd name="connsiteX26" fmla="*/ 279990 w 439877"/>
                  <a:gd name="connsiteY26" fmla="*/ 204366 h 487550"/>
                  <a:gd name="connsiteX27" fmla="*/ 281067 w 439877"/>
                  <a:gd name="connsiteY27" fmla="*/ 201433 h 487550"/>
                  <a:gd name="connsiteX28" fmla="*/ 282915 w 439877"/>
                  <a:gd name="connsiteY28" fmla="*/ 198655 h 487550"/>
                  <a:gd name="connsiteX29" fmla="*/ 285224 w 439877"/>
                  <a:gd name="connsiteY29" fmla="*/ 196032 h 487550"/>
                  <a:gd name="connsiteX30" fmla="*/ 307698 w 439877"/>
                  <a:gd name="connsiteY30" fmla="*/ 175659 h 487550"/>
                  <a:gd name="connsiteX31" fmla="*/ 310622 w 439877"/>
                  <a:gd name="connsiteY31" fmla="*/ 173652 h 487550"/>
                  <a:gd name="connsiteX32" fmla="*/ 313547 w 439877"/>
                  <a:gd name="connsiteY32" fmla="*/ 172263 h 487550"/>
                  <a:gd name="connsiteX33" fmla="*/ 316626 w 439877"/>
                  <a:gd name="connsiteY33" fmla="*/ 171337 h 487550"/>
                  <a:gd name="connsiteX34" fmla="*/ 153539 w 439877"/>
                  <a:gd name="connsiteY34" fmla="*/ 169017 h 487550"/>
                  <a:gd name="connsiteX35" fmla="*/ 320698 w 439877"/>
                  <a:gd name="connsiteY35" fmla="*/ 355370 h 487550"/>
                  <a:gd name="connsiteX36" fmla="*/ 208949 w 439877"/>
                  <a:gd name="connsiteY36" fmla="*/ 455666 h 487550"/>
                  <a:gd name="connsiteX37" fmla="*/ 202603 w 439877"/>
                  <a:gd name="connsiteY37" fmla="*/ 460928 h 487550"/>
                  <a:gd name="connsiteX38" fmla="*/ 195948 w 439877"/>
                  <a:gd name="connsiteY38" fmla="*/ 465572 h 487550"/>
                  <a:gd name="connsiteX39" fmla="*/ 188828 w 439877"/>
                  <a:gd name="connsiteY39" fmla="*/ 470060 h 487550"/>
                  <a:gd name="connsiteX40" fmla="*/ 181399 w 439877"/>
                  <a:gd name="connsiteY40" fmla="*/ 473930 h 487550"/>
                  <a:gd name="connsiteX41" fmla="*/ 173660 w 439877"/>
                  <a:gd name="connsiteY41" fmla="*/ 477490 h 487550"/>
                  <a:gd name="connsiteX42" fmla="*/ 165612 w 439877"/>
                  <a:gd name="connsiteY42" fmla="*/ 480276 h 487550"/>
                  <a:gd name="connsiteX43" fmla="*/ 157563 w 439877"/>
                  <a:gd name="connsiteY43" fmla="*/ 482752 h 487550"/>
                  <a:gd name="connsiteX44" fmla="*/ 149205 w 439877"/>
                  <a:gd name="connsiteY44" fmla="*/ 484764 h 487550"/>
                  <a:gd name="connsiteX45" fmla="*/ 140847 w 439877"/>
                  <a:gd name="connsiteY45" fmla="*/ 486312 h 487550"/>
                  <a:gd name="connsiteX46" fmla="*/ 132489 w 439877"/>
                  <a:gd name="connsiteY46" fmla="*/ 487241 h 487550"/>
                  <a:gd name="connsiteX47" fmla="*/ 123976 w 439877"/>
                  <a:gd name="connsiteY47" fmla="*/ 487550 h 487550"/>
                  <a:gd name="connsiteX48" fmla="*/ 115618 w 439877"/>
                  <a:gd name="connsiteY48" fmla="*/ 487395 h 487550"/>
                  <a:gd name="connsiteX49" fmla="*/ 107415 w 439877"/>
                  <a:gd name="connsiteY49" fmla="*/ 486621 h 487550"/>
                  <a:gd name="connsiteX50" fmla="*/ 99367 w 439877"/>
                  <a:gd name="connsiteY50" fmla="*/ 485383 h 487550"/>
                  <a:gd name="connsiteX51" fmla="*/ 91628 w 439877"/>
                  <a:gd name="connsiteY51" fmla="*/ 483526 h 487550"/>
                  <a:gd name="connsiteX52" fmla="*/ 83889 w 439877"/>
                  <a:gd name="connsiteY52" fmla="*/ 480895 h 487550"/>
                  <a:gd name="connsiteX53" fmla="*/ 76460 w 439877"/>
                  <a:gd name="connsiteY53" fmla="*/ 477799 h 487550"/>
                  <a:gd name="connsiteX54" fmla="*/ 69495 w 439877"/>
                  <a:gd name="connsiteY54" fmla="*/ 474084 h 487550"/>
                  <a:gd name="connsiteX55" fmla="*/ 62839 w 439877"/>
                  <a:gd name="connsiteY55" fmla="*/ 469751 h 487550"/>
                  <a:gd name="connsiteX56" fmla="*/ 56803 w 439877"/>
                  <a:gd name="connsiteY56" fmla="*/ 464643 h 487550"/>
                  <a:gd name="connsiteX57" fmla="*/ 51076 w 439877"/>
                  <a:gd name="connsiteY57" fmla="*/ 459071 h 487550"/>
                  <a:gd name="connsiteX58" fmla="*/ 21359 w 439877"/>
                  <a:gd name="connsiteY58" fmla="*/ 426103 h 487550"/>
                  <a:gd name="connsiteX59" fmla="*/ 16406 w 439877"/>
                  <a:gd name="connsiteY59" fmla="*/ 419757 h 487550"/>
                  <a:gd name="connsiteX60" fmla="*/ 11918 w 439877"/>
                  <a:gd name="connsiteY60" fmla="*/ 413102 h 487550"/>
                  <a:gd name="connsiteX61" fmla="*/ 8358 w 439877"/>
                  <a:gd name="connsiteY61" fmla="*/ 406137 h 487550"/>
                  <a:gd name="connsiteX62" fmla="*/ 5417 w 439877"/>
                  <a:gd name="connsiteY62" fmla="*/ 398708 h 487550"/>
                  <a:gd name="connsiteX63" fmla="*/ 3095 w 439877"/>
                  <a:gd name="connsiteY63" fmla="*/ 391123 h 487550"/>
                  <a:gd name="connsiteX64" fmla="*/ 1393 w 439877"/>
                  <a:gd name="connsiteY64" fmla="*/ 383230 h 487550"/>
                  <a:gd name="connsiteX65" fmla="*/ 464 w 439877"/>
                  <a:gd name="connsiteY65" fmla="*/ 375027 h 487550"/>
                  <a:gd name="connsiteX66" fmla="*/ 0 w 439877"/>
                  <a:gd name="connsiteY66" fmla="*/ 366823 h 487550"/>
                  <a:gd name="connsiteX67" fmla="*/ 155 w 439877"/>
                  <a:gd name="connsiteY67" fmla="*/ 358620 h 487550"/>
                  <a:gd name="connsiteX68" fmla="*/ 929 w 439877"/>
                  <a:gd name="connsiteY68" fmla="*/ 350262 h 487550"/>
                  <a:gd name="connsiteX69" fmla="*/ 2167 w 439877"/>
                  <a:gd name="connsiteY69" fmla="*/ 341904 h 487550"/>
                  <a:gd name="connsiteX70" fmla="*/ 4024 w 439877"/>
                  <a:gd name="connsiteY70" fmla="*/ 333701 h 487550"/>
                  <a:gd name="connsiteX71" fmla="*/ 6346 w 439877"/>
                  <a:gd name="connsiteY71" fmla="*/ 325498 h 487550"/>
                  <a:gd name="connsiteX72" fmla="*/ 9286 w 439877"/>
                  <a:gd name="connsiteY72" fmla="*/ 317449 h 487550"/>
                  <a:gd name="connsiteX73" fmla="*/ 12537 w 439877"/>
                  <a:gd name="connsiteY73" fmla="*/ 309555 h 487550"/>
                  <a:gd name="connsiteX74" fmla="*/ 16406 w 439877"/>
                  <a:gd name="connsiteY74" fmla="*/ 302126 h 487550"/>
                  <a:gd name="connsiteX75" fmla="*/ 20585 w 439877"/>
                  <a:gd name="connsiteY75" fmla="*/ 294852 h 487550"/>
                  <a:gd name="connsiteX76" fmla="*/ 25383 w 439877"/>
                  <a:gd name="connsiteY76" fmla="*/ 287886 h 487550"/>
                  <a:gd name="connsiteX77" fmla="*/ 30491 w 439877"/>
                  <a:gd name="connsiteY77" fmla="*/ 281231 h 487550"/>
                  <a:gd name="connsiteX78" fmla="*/ 35908 w 439877"/>
                  <a:gd name="connsiteY78" fmla="*/ 275040 h 487550"/>
                  <a:gd name="connsiteX79" fmla="*/ 41790 w 439877"/>
                  <a:gd name="connsiteY79" fmla="*/ 269468 h 487550"/>
                  <a:gd name="connsiteX80" fmla="*/ 367585 w 439877"/>
                  <a:gd name="connsiteY80" fmla="*/ 156016 h 487550"/>
                  <a:gd name="connsiteX81" fmla="*/ 376834 w 439877"/>
                  <a:gd name="connsiteY81" fmla="*/ 166314 h 487550"/>
                  <a:gd name="connsiteX82" fmla="*/ 382846 w 439877"/>
                  <a:gd name="connsiteY82" fmla="*/ 173648 h 487550"/>
                  <a:gd name="connsiteX83" fmla="*/ 388087 w 439877"/>
                  <a:gd name="connsiteY83" fmla="*/ 181293 h 487550"/>
                  <a:gd name="connsiteX84" fmla="*/ 392403 w 439877"/>
                  <a:gd name="connsiteY84" fmla="*/ 189407 h 487550"/>
                  <a:gd name="connsiteX85" fmla="*/ 396103 w 439877"/>
                  <a:gd name="connsiteY85" fmla="*/ 197676 h 487550"/>
                  <a:gd name="connsiteX86" fmla="*/ 398877 w 439877"/>
                  <a:gd name="connsiteY86" fmla="*/ 206102 h 487550"/>
                  <a:gd name="connsiteX87" fmla="*/ 401035 w 439877"/>
                  <a:gd name="connsiteY87" fmla="*/ 214840 h 487550"/>
                  <a:gd name="connsiteX88" fmla="*/ 402423 w 439877"/>
                  <a:gd name="connsiteY88" fmla="*/ 223577 h 487550"/>
                  <a:gd name="connsiteX89" fmla="*/ 403039 w 439877"/>
                  <a:gd name="connsiteY89" fmla="*/ 232471 h 487550"/>
                  <a:gd name="connsiteX90" fmla="*/ 402885 w 439877"/>
                  <a:gd name="connsiteY90" fmla="*/ 241365 h 487550"/>
                  <a:gd name="connsiteX91" fmla="*/ 402114 w 439877"/>
                  <a:gd name="connsiteY91" fmla="*/ 250103 h 487550"/>
                  <a:gd name="connsiteX92" fmla="*/ 400573 w 439877"/>
                  <a:gd name="connsiteY92" fmla="*/ 258840 h 487550"/>
                  <a:gd name="connsiteX93" fmla="*/ 398261 w 439877"/>
                  <a:gd name="connsiteY93" fmla="*/ 267422 h 487550"/>
                  <a:gd name="connsiteX94" fmla="*/ 395178 w 439877"/>
                  <a:gd name="connsiteY94" fmla="*/ 275848 h 487550"/>
                  <a:gd name="connsiteX95" fmla="*/ 391324 w 439877"/>
                  <a:gd name="connsiteY95" fmla="*/ 283805 h 487550"/>
                  <a:gd name="connsiteX96" fmla="*/ 387008 w 439877"/>
                  <a:gd name="connsiteY96" fmla="*/ 291763 h 487550"/>
                  <a:gd name="connsiteX97" fmla="*/ 381613 w 439877"/>
                  <a:gd name="connsiteY97" fmla="*/ 299252 h 487550"/>
                  <a:gd name="connsiteX98" fmla="*/ 375601 w 439877"/>
                  <a:gd name="connsiteY98" fmla="*/ 306274 h 487550"/>
                  <a:gd name="connsiteX99" fmla="*/ 369127 w 439877"/>
                  <a:gd name="connsiteY99" fmla="*/ 312983 h 487550"/>
                  <a:gd name="connsiteX100" fmla="*/ 329511 w 439877"/>
                  <a:gd name="connsiteY100" fmla="*/ 348870 h 487550"/>
                  <a:gd name="connsiteX101" fmla="*/ 251358 w 439877"/>
                  <a:gd name="connsiteY101" fmla="*/ 260713 h 487550"/>
                  <a:gd name="connsiteX102" fmla="*/ 279105 w 439877"/>
                  <a:gd name="connsiteY102" fmla="*/ 235436 h 487550"/>
                  <a:gd name="connsiteX103" fmla="*/ 279105 w 439877"/>
                  <a:gd name="connsiteY103" fmla="*/ 235124 h 487550"/>
                  <a:gd name="connsiteX104" fmla="*/ 282958 w 439877"/>
                  <a:gd name="connsiteY104" fmla="*/ 238712 h 487550"/>
                  <a:gd name="connsiteX105" fmla="*/ 286658 w 439877"/>
                  <a:gd name="connsiteY105" fmla="*/ 241521 h 487550"/>
                  <a:gd name="connsiteX106" fmla="*/ 290512 w 439877"/>
                  <a:gd name="connsiteY106" fmla="*/ 243237 h 487550"/>
                  <a:gd name="connsiteX107" fmla="*/ 294365 w 439877"/>
                  <a:gd name="connsiteY107" fmla="*/ 244329 h 487550"/>
                  <a:gd name="connsiteX108" fmla="*/ 298065 w 439877"/>
                  <a:gd name="connsiteY108" fmla="*/ 244798 h 487550"/>
                  <a:gd name="connsiteX109" fmla="*/ 301918 w 439877"/>
                  <a:gd name="connsiteY109" fmla="*/ 244641 h 487550"/>
                  <a:gd name="connsiteX110" fmla="*/ 305310 w 439877"/>
                  <a:gd name="connsiteY110" fmla="*/ 244173 h 487550"/>
                  <a:gd name="connsiteX111" fmla="*/ 308701 w 439877"/>
                  <a:gd name="connsiteY111" fmla="*/ 243237 h 487550"/>
                  <a:gd name="connsiteX112" fmla="*/ 311630 w 439877"/>
                  <a:gd name="connsiteY112" fmla="*/ 242145 h 487550"/>
                  <a:gd name="connsiteX113" fmla="*/ 314404 w 439877"/>
                  <a:gd name="connsiteY113" fmla="*/ 241053 h 487550"/>
                  <a:gd name="connsiteX114" fmla="*/ 316562 w 439877"/>
                  <a:gd name="connsiteY114" fmla="*/ 239649 h 487550"/>
                  <a:gd name="connsiteX115" fmla="*/ 318566 w 439877"/>
                  <a:gd name="connsiteY115" fmla="*/ 238556 h 487550"/>
                  <a:gd name="connsiteX116" fmla="*/ 319954 w 439877"/>
                  <a:gd name="connsiteY116" fmla="*/ 237620 h 487550"/>
                  <a:gd name="connsiteX117" fmla="*/ 320879 w 439877"/>
                  <a:gd name="connsiteY117" fmla="*/ 236996 h 487550"/>
                  <a:gd name="connsiteX118" fmla="*/ 321187 w 439877"/>
                  <a:gd name="connsiteY118" fmla="*/ 236840 h 487550"/>
                  <a:gd name="connsiteX119" fmla="*/ 343076 w 439877"/>
                  <a:gd name="connsiteY119" fmla="*/ 217024 h 487550"/>
                  <a:gd name="connsiteX120" fmla="*/ 346621 w 439877"/>
                  <a:gd name="connsiteY120" fmla="*/ 213123 h 487550"/>
                  <a:gd name="connsiteX121" fmla="*/ 349242 w 439877"/>
                  <a:gd name="connsiteY121" fmla="*/ 209379 h 487550"/>
                  <a:gd name="connsiteX122" fmla="*/ 351091 w 439877"/>
                  <a:gd name="connsiteY122" fmla="*/ 205478 h 487550"/>
                  <a:gd name="connsiteX123" fmla="*/ 352325 w 439877"/>
                  <a:gd name="connsiteY123" fmla="*/ 201733 h 487550"/>
                  <a:gd name="connsiteX124" fmla="*/ 352941 w 439877"/>
                  <a:gd name="connsiteY124" fmla="*/ 197988 h 487550"/>
                  <a:gd name="connsiteX125" fmla="*/ 352941 w 439877"/>
                  <a:gd name="connsiteY125" fmla="*/ 194400 h 487550"/>
                  <a:gd name="connsiteX126" fmla="*/ 352479 w 439877"/>
                  <a:gd name="connsiteY126" fmla="*/ 190967 h 487550"/>
                  <a:gd name="connsiteX127" fmla="*/ 351708 w 439877"/>
                  <a:gd name="connsiteY127" fmla="*/ 187690 h 487550"/>
                  <a:gd name="connsiteX128" fmla="*/ 350629 w 439877"/>
                  <a:gd name="connsiteY128" fmla="*/ 184882 h 487550"/>
                  <a:gd name="connsiteX129" fmla="*/ 349550 w 439877"/>
                  <a:gd name="connsiteY129" fmla="*/ 182385 h 487550"/>
                  <a:gd name="connsiteX130" fmla="*/ 348471 w 439877"/>
                  <a:gd name="connsiteY130" fmla="*/ 180045 h 487550"/>
                  <a:gd name="connsiteX131" fmla="*/ 347546 w 439877"/>
                  <a:gd name="connsiteY131" fmla="*/ 178172 h 487550"/>
                  <a:gd name="connsiteX132" fmla="*/ 346621 w 439877"/>
                  <a:gd name="connsiteY132" fmla="*/ 176924 h 487550"/>
                  <a:gd name="connsiteX133" fmla="*/ 346005 w 439877"/>
                  <a:gd name="connsiteY133" fmla="*/ 175988 h 487550"/>
                  <a:gd name="connsiteX134" fmla="*/ 345850 w 439877"/>
                  <a:gd name="connsiteY134" fmla="*/ 175832 h 487550"/>
                  <a:gd name="connsiteX135" fmla="*/ 267011 w 439877"/>
                  <a:gd name="connsiteY135" fmla="*/ 99677 h 487550"/>
                  <a:gd name="connsiteX136" fmla="*/ 275617 w 439877"/>
                  <a:gd name="connsiteY136" fmla="*/ 99832 h 487550"/>
                  <a:gd name="connsiteX137" fmla="*/ 284376 w 439877"/>
                  <a:gd name="connsiteY137" fmla="*/ 100609 h 487550"/>
                  <a:gd name="connsiteX138" fmla="*/ 292981 w 439877"/>
                  <a:gd name="connsiteY138" fmla="*/ 102316 h 487550"/>
                  <a:gd name="connsiteX139" fmla="*/ 301433 w 439877"/>
                  <a:gd name="connsiteY139" fmla="*/ 104645 h 487550"/>
                  <a:gd name="connsiteX140" fmla="*/ 309731 w 439877"/>
                  <a:gd name="connsiteY140" fmla="*/ 107751 h 487550"/>
                  <a:gd name="connsiteX141" fmla="*/ 317722 w 439877"/>
                  <a:gd name="connsiteY141" fmla="*/ 111632 h 487550"/>
                  <a:gd name="connsiteX142" fmla="*/ 325405 w 439877"/>
                  <a:gd name="connsiteY142" fmla="*/ 115979 h 487550"/>
                  <a:gd name="connsiteX143" fmla="*/ 332627 w 439877"/>
                  <a:gd name="connsiteY143" fmla="*/ 121414 h 487550"/>
                  <a:gd name="connsiteX144" fmla="*/ 339696 w 439877"/>
                  <a:gd name="connsiteY144" fmla="*/ 127313 h 487550"/>
                  <a:gd name="connsiteX145" fmla="*/ 346150 w 439877"/>
                  <a:gd name="connsiteY145" fmla="*/ 133990 h 487550"/>
                  <a:gd name="connsiteX146" fmla="*/ 355370 w 439877"/>
                  <a:gd name="connsiteY146" fmla="*/ 144237 h 487550"/>
                  <a:gd name="connsiteX147" fmla="*/ 334010 w 439877"/>
                  <a:gd name="connsiteY147" fmla="*/ 163800 h 487550"/>
                  <a:gd name="connsiteX148" fmla="*/ 330476 w 439877"/>
                  <a:gd name="connsiteY148" fmla="*/ 160384 h 487550"/>
                  <a:gd name="connsiteX149" fmla="*/ 326942 w 439877"/>
                  <a:gd name="connsiteY149" fmla="*/ 157900 h 487550"/>
                  <a:gd name="connsiteX150" fmla="*/ 323100 w 439877"/>
                  <a:gd name="connsiteY150" fmla="*/ 156192 h 487550"/>
                  <a:gd name="connsiteX151" fmla="*/ 319412 w 439877"/>
                  <a:gd name="connsiteY151" fmla="*/ 155105 h 487550"/>
                  <a:gd name="connsiteX152" fmla="*/ 315724 w 439877"/>
                  <a:gd name="connsiteY152" fmla="*/ 154639 h 487550"/>
                  <a:gd name="connsiteX153" fmla="*/ 312190 w 439877"/>
                  <a:gd name="connsiteY153" fmla="*/ 154639 h 487550"/>
                  <a:gd name="connsiteX154" fmla="*/ 308809 w 439877"/>
                  <a:gd name="connsiteY154" fmla="*/ 154950 h 487550"/>
                  <a:gd name="connsiteX155" fmla="*/ 305428 w 439877"/>
                  <a:gd name="connsiteY155" fmla="*/ 155726 h 487550"/>
                  <a:gd name="connsiteX156" fmla="*/ 302508 w 439877"/>
                  <a:gd name="connsiteY156" fmla="*/ 156658 h 487550"/>
                  <a:gd name="connsiteX157" fmla="*/ 299896 w 439877"/>
                  <a:gd name="connsiteY157" fmla="*/ 157589 h 487550"/>
                  <a:gd name="connsiteX158" fmla="*/ 297437 w 439877"/>
                  <a:gd name="connsiteY158" fmla="*/ 158676 h 487550"/>
                  <a:gd name="connsiteX159" fmla="*/ 295593 w 439877"/>
                  <a:gd name="connsiteY159" fmla="*/ 159608 h 487550"/>
                  <a:gd name="connsiteX160" fmla="*/ 294210 w 439877"/>
                  <a:gd name="connsiteY160" fmla="*/ 160384 h 487550"/>
                  <a:gd name="connsiteX161" fmla="*/ 293288 w 439877"/>
                  <a:gd name="connsiteY161" fmla="*/ 161005 h 487550"/>
                  <a:gd name="connsiteX162" fmla="*/ 292981 w 439877"/>
                  <a:gd name="connsiteY162" fmla="*/ 161160 h 487550"/>
                  <a:gd name="connsiteX163" fmla="*/ 269931 w 439877"/>
                  <a:gd name="connsiteY163" fmla="*/ 182276 h 487550"/>
                  <a:gd name="connsiteX164" fmla="*/ 266397 w 439877"/>
                  <a:gd name="connsiteY164" fmla="*/ 186002 h 487550"/>
                  <a:gd name="connsiteX165" fmla="*/ 263477 w 439877"/>
                  <a:gd name="connsiteY165" fmla="*/ 189883 h 487550"/>
                  <a:gd name="connsiteX166" fmla="*/ 261633 w 439877"/>
                  <a:gd name="connsiteY166" fmla="*/ 193610 h 487550"/>
                  <a:gd name="connsiteX167" fmla="*/ 260557 w 439877"/>
                  <a:gd name="connsiteY167" fmla="*/ 197647 h 487550"/>
                  <a:gd name="connsiteX168" fmla="*/ 260096 w 439877"/>
                  <a:gd name="connsiteY168" fmla="*/ 201217 h 487550"/>
                  <a:gd name="connsiteX169" fmla="*/ 260096 w 439877"/>
                  <a:gd name="connsiteY169" fmla="*/ 204788 h 487550"/>
                  <a:gd name="connsiteX170" fmla="*/ 260557 w 439877"/>
                  <a:gd name="connsiteY170" fmla="*/ 208359 h 487550"/>
                  <a:gd name="connsiteX171" fmla="*/ 261325 w 439877"/>
                  <a:gd name="connsiteY171" fmla="*/ 211465 h 487550"/>
                  <a:gd name="connsiteX172" fmla="*/ 262401 w 439877"/>
                  <a:gd name="connsiteY172" fmla="*/ 214415 h 487550"/>
                  <a:gd name="connsiteX173" fmla="*/ 263477 w 439877"/>
                  <a:gd name="connsiteY173" fmla="*/ 217209 h 487550"/>
                  <a:gd name="connsiteX174" fmla="*/ 264860 w 439877"/>
                  <a:gd name="connsiteY174" fmla="*/ 219383 h 487550"/>
                  <a:gd name="connsiteX175" fmla="*/ 265936 w 439877"/>
                  <a:gd name="connsiteY175" fmla="*/ 221246 h 487550"/>
                  <a:gd name="connsiteX176" fmla="*/ 266858 w 439877"/>
                  <a:gd name="connsiteY176" fmla="*/ 222643 h 487550"/>
                  <a:gd name="connsiteX177" fmla="*/ 267626 w 439877"/>
                  <a:gd name="connsiteY177" fmla="*/ 223730 h 487550"/>
                  <a:gd name="connsiteX178" fmla="*/ 267933 w 439877"/>
                  <a:gd name="connsiteY178" fmla="*/ 224196 h 487550"/>
                  <a:gd name="connsiteX179" fmla="*/ 240119 w 439877"/>
                  <a:gd name="connsiteY179" fmla="*/ 249193 h 487550"/>
                  <a:gd name="connsiteX180" fmla="*/ 162517 w 439877"/>
                  <a:gd name="connsiteY180" fmla="*/ 161781 h 487550"/>
                  <a:gd name="connsiteX181" fmla="*/ 201702 w 439877"/>
                  <a:gd name="connsiteY181" fmla="*/ 126071 h 487550"/>
                  <a:gd name="connsiteX182" fmla="*/ 208925 w 439877"/>
                  <a:gd name="connsiteY182" fmla="*/ 120327 h 487550"/>
                  <a:gd name="connsiteX183" fmla="*/ 216608 w 439877"/>
                  <a:gd name="connsiteY183" fmla="*/ 115048 h 487550"/>
                  <a:gd name="connsiteX184" fmla="*/ 224445 w 439877"/>
                  <a:gd name="connsiteY184" fmla="*/ 110701 h 487550"/>
                  <a:gd name="connsiteX185" fmla="*/ 232743 w 439877"/>
                  <a:gd name="connsiteY185" fmla="*/ 106819 h 487550"/>
                  <a:gd name="connsiteX186" fmla="*/ 241041 w 439877"/>
                  <a:gd name="connsiteY186" fmla="*/ 104024 h 487550"/>
                  <a:gd name="connsiteX187" fmla="*/ 249647 w 439877"/>
                  <a:gd name="connsiteY187" fmla="*/ 101695 h 487550"/>
                  <a:gd name="connsiteX188" fmla="*/ 258252 w 439877"/>
                  <a:gd name="connsiteY188" fmla="*/ 100298 h 487550"/>
                  <a:gd name="connsiteX189" fmla="*/ 396694 w 439877"/>
                  <a:gd name="connsiteY189" fmla="*/ 0 h 487550"/>
                  <a:gd name="connsiteX190" fmla="*/ 403195 w 439877"/>
                  <a:gd name="connsiteY190" fmla="*/ 0 h 487550"/>
                  <a:gd name="connsiteX191" fmla="*/ 409695 w 439877"/>
                  <a:gd name="connsiteY191" fmla="*/ 461 h 487550"/>
                  <a:gd name="connsiteX192" fmla="*/ 416660 w 439877"/>
                  <a:gd name="connsiteY192" fmla="*/ 1689 h 487550"/>
                  <a:gd name="connsiteX193" fmla="*/ 423780 w 439877"/>
                  <a:gd name="connsiteY193" fmla="*/ 3532 h 487550"/>
                  <a:gd name="connsiteX194" fmla="*/ 431210 w 439877"/>
                  <a:gd name="connsiteY194" fmla="*/ 5989 h 487550"/>
                  <a:gd name="connsiteX195" fmla="*/ 438639 w 439877"/>
                  <a:gd name="connsiteY195" fmla="*/ 9214 h 487550"/>
                  <a:gd name="connsiteX196" fmla="*/ 439568 w 439877"/>
                  <a:gd name="connsiteY196" fmla="*/ 9828 h 487550"/>
                  <a:gd name="connsiteX197" fmla="*/ 439877 w 439877"/>
                  <a:gd name="connsiteY197" fmla="*/ 11056 h 487550"/>
                  <a:gd name="connsiteX198" fmla="*/ 439722 w 439877"/>
                  <a:gd name="connsiteY198" fmla="*/ 12438 h 487550"/>
                  <a:gd name="connsiteX199" fmla="*/ 438948 w 439877"/>
                  <a:gd name="connsiteY199" fmla="*/ 13974 h 487550"/>
                  <a:gd name="connsiteX200" fmla="*/ 437710 w 439877"/>
                  <a:gd name="connsiteY200" fmla="*/ 15663 h 487550"/>
                  <a:gd name="connsiteX201" fmla="*/ 436008 w 439877"/>
                  <a:gd name="connsiteY201" fmla="*/ 17352 h 487550"/>
                  <a:gd name="connsiteX202" fmla="*/ 434305 w 439877"/>
                  <a:gd name="connsiteY202" fmla="*/ 18427 h 487550"/>
                  <a:gd name="connsiteX203" fmla="*/ 432603 w 439877"/>
                  <a:gd name="connsiteY203" fmla="*/ 19195 h 487550"/>
                  <a:gd name="connsiteX204" fmla="*/ 431055 w 439877"/>
                  <a:gd name="connsiteY204" fmla="*/ 19502 h 487550"/>
                  <a:gd name="connsiteX205" fmla="*/ 429662 w 439877"/>
                  <a:gd name="connsiteY205" fmla="*/ 19195 h 487550"/>
                  <a:gd name="connsiteX206" fmla="*/ 422232 w 439877"/>
                  <a:gd name="connsiteY206" fmla="*/ 16124 h 487550"/>
                  <a:gd name="connsiteX207" fmla="*/ 415113 w 439877"/>
                  <a:gd name="connsiteY207" fmla="*/ 13667 h 487550"/>
                  <a:gd name="connsiteX208" fmla="*/ 408612 w 439877"/>
                  <a:gd name="connsiteY208" fmla="*/ 12131 h 487550"/>
                  <a:gd name="connsiteX209" fmla="*/ 402576 w 439877"/>
                  <a:gd name="connsiteY209" fmla="*/ 11056 h 487550"/>
                  <a:gd name="connsiteX210" fmla="*/ 396849 w 439877"/>
                  <a:gd name="connsiteY210" fmla="*/ 10442 h 487550"/>
                  <a:gd name="connsiteX211" fmla="*/ 391741 w 439877"/>
                  <a:gd name="connsiteY211" fmla="*/ 10442 h 487550"/>
                  <a:gd name="connsiteX212" fmla="*/ 387098 w 439877"/>
                  <a:gd name="connsiteY212" fmla="*/ 10749 h 487550"/>
                  <a:gd name="connsiteX213" fmla="*/ 382919 w 439877"/>
                  <a:gd name="connsiteY213" fmla="*/ 11517 h 487550"/>
                  <a:gd name="connsiteX214" fmla="*/ 379359 w 439877"/>
                  <a:gd name="connsiteY214" fmla="*/ 12592 h 487550"/>
                  <a:gd name="connsiteX215" fmla="*/ 376418 w 439877"/>
                  <a:gd name="connsiteY215" fmla="*/ 13820 h 487550"/>
                  <a:gd name="connsiteX216" fmla="*/ 373787 w 439877"/>
                  <a:gd name="connsiteY216" fmla="*/ 15356 h 487550"/>
                  <a:gd name="connsiteX217" fmla="*/ 371929 w 439877"/>
                  <a:gd name="connsiteY217" fmla="*/ 17045 h 487550"/>
                  <a:gd name="connsiteX218" fmla="*/ 370227 w 439877"/>
                  <a:gd name="connsiteY218" fmla="*/ 19348 h 487550"/>
                  <a:gd name="connsiteX219" fmla="*/ 368989 w 439877"/>
                  <a:gd name="connsiteY219" fmla="*/ 22266 h 487550"/>
                  <a:gd name="connsiteX220" fmla="*/ 368215 w 439877"/>
                  <a:gd name="connsiteY220" fmla="*/ 25644 h 487550"/>
                  <a:gd name="connsiteX221" fmla="*/ 368060 w 439877"/>
                  <a:gd name="connsiteY221" fmla="*/ 29330 h 487550"/>
                  <a:gd name="connsiteX222" fmla="*/ 368524 w 439877"/>
                  <a:gd name="connsiteY222" fmla="*/ 33476 h 487550"/>
                  <a:gd name="connsiteX223" fmla="*/ 369763 w 439877"/>
                  <a:gd name="connsiteY223" fmla="*/ 37929 h 487550"/>
                  <a:gd name="connsiteX224" fmla="*/ 371620 w 439877"/>
                  <a:gd name="connsiteY224" fmla="*/ 42689 h 487550"/>
                  <a:gd name="connsiteX225" fmla="*/ 374561 w 439877"/>
                  <a:gd name="connsiteY225" fmla="*/ 47603 h 487550"/>
                  <a:gd name="connsiteX226" fmla="*/ 378430 w 439877"/>
                  <a:gd name="connsiteY226" fmla="*/ 52671 h 487550"/>
                  <a:gd name="connsiteX227" fmla="*/ 383228 w 439877"/>
                  <a:gd name="connsiteY227" fmla="*/ 57892 h 487550"/>
                  <a:gd name="connsiteX228" fmla="*/ 389265 w 439877"/>
                  <a:gd name="connsiteY228" fmla="*/ 63113 h 487550"/>
                  <a:gd name="connsiteX229" fmla="*/ 395920 w 439877"/>
                  <a:gd name="connsiteY229" fmla="*/ 68948 h 487550"/>
                  <a:gd name="connsiteX230" fmla="*/ 401492 w 439877"/>
                  <a:gd name="connsiteY230" fmla="*/ 74630 h 487550"/>
                  <a:gd name="connsiteX231" fmla="*/ 406445 w 439877"/>
                  <a:gd name="connsiteY231" fmla="*/ 80311 h 487550"/>
                  <a:gd name="connsiteX232" fmla="*/ 410005 w 439877"/>
                  <a:gd name="connsiteY232" fmla="*/ 85839 h 487550"/>
                  <a:gd name="connsiteX233" fmla="*/ 412946 w 439877"/>
                  <a:gd name="connsiteY233" fmla="*/ 91214 h 487550"/>
                  <a:gd name="connsiteX234" fmla="*/ 414648 w 439877"/>
                  <a:gd name="connsiteY234" fmla="*/ 96742 h 487550"/>
                  <a:gd name="connsiteX235" fmla="*/ 415577 w 439877"/>
                  <a:gd name="connsiteY235" fmla="*/ 102117 h 487550"/>
                  <a:gd name="connsiteX236" fmla="*/ 415422 w 439877"/>
                  <a:gd name="connsiteY236" fmla="*/ 107338 h 487550"/>
                  <a:gd name="connsiteX237" fmla="*/ 414339 w 439877"/>
                  <a:gd name="connsiteY237" fmla="*/ 112559 h 487550"/>
                  <a:gd name="connsiteX238" fmla="*/ 412327 w 439877"/>
                  <a:gd name="connsiteY238" fmla="*/ 117626 h 487550"/>
                  <a:gd name="connsiteX239" fmla="*/ 409076 w 439877"/>
                  <a:gd name="connsiteY239" fmla="*/ 122694 h 487550"/>
                  <a:gd name="connsiteX240" fmla="*/ 405826 w 439877"/>
                  <a:gd name="connsiteY240" fmla="*/ 127147 h 487550"/>
                  <a:gd name="connsiteX241" fmla="*/ 402111 w 439877"/>
                  <a:gd name="connsiteY241" fmla="*/ 131447 h 487550"/>
                  <a:gd name="connsiteX242" fmla="*/ 398397 w 439877"/>
                  <a:gd name="connsiteY242" fmla="*/ 135132 h 487550"/>
                  <a:gd name="connsiteX243" fmla="*/ 394527 w 439877"/>
                  <a:gd name="connsiteY243" fmla="*/ 138817 h 487550"/>
                  <a:gd name="connsiteX244" fmla="*/ 390503 w 439877"/>
                  <a:gd name="connsiteY244" fmla="*/ 141889 h 487550"/>
                  <a:gd name="connsiteX245" fmla="*/ 386633 w 439877"/>
                  <a:gd name="connsiteY245" fmla="*/ 144960 h 487550"/>
                  <a:gd name="connsiteX246" fmla="*/ 382764 w 439877"/>
                  <a:gd name="connsiteY246" fmla="*/ 147417 h 487550"/>
                  <a:gd name="connsiteX247" fmla="*/ 379204 w 439877"/>
                  <a:gd name="connsiteY247" fmla="*/ 149567 h 487550"/>
                  <a:gd name="connsiteX248" fmla="*/ 375799 w 439877"/>
                  <a:gd name="connsiteY248" fmla="*/ 151409 h 487550"/>
                  <a:gd name="connsiteX249" fmla="*/ 373013 w 439877"/>
                  <a:gd name="connsiteY249" fmla="*/ 152945 h 487550"/>
                  <a:gd name="connsiteX250" fmla="*/ 370536 w 439877"/>
                  <a:gd name="connsiteY250" fmla="*/ 154327 h 487550"/>
                  <a:gd name="connsiteX251" fmla="*/ 368524 w 439877"/>
                  <a:gd name="connsiteY251" fmla="*/ 155248 h 487550"/>
                  <a:gd name="connsiteX252" fmla="*/ 367131 w 439877"/>
                  <a:gd name="connsiteY252" fmla="*/ 155862 h 487550"/>
                  <a:gd name="connsiteX253" fmla="*/ 366357 w 439877"/>
                  <a:gd name="connsiteY253" fmla="*/ 156016 h 487550"/>
                  <a:gd name="connsiteX254" fmla="*/ 355368 w 439877"/>
                  <a:gd name="connsiteY254" fmla="*/ 144192 h 487550"/>
                  <a:gd name="connsiteX255" fmla="*/ 356142 w 439877"/>
                  <a:gd name="connsiteY255" fmla="*/ 143117 h 487550"/>
                  <a:gd name="connsiteX256" fmla="*/ 357535 w 439877"/>
                  <a:gd name="connsiteY256" fmla="*/ 142349 h 487550"/>
                  <a:gd name="connsiteX257" fmla="*/ 359702 w 439877"/>
                  <a:gd name="connsiteY257" fmla="*/ 141735 h 487550"/>
                  <a:gd name="connsiteX258" fmla="*/ 361869 w 439877"/>
                  <a:gd name="connsiteY258" fmla="*/ 141121 h 487550"/>
                  <a:gd name="connsiteX259" fmla="*/ 364190 w 439877"/>
                  <a:gd name="connsiteY259" fmla="*/ 140660 h 487550"/>
                  <a:gd name="connsiteX260" fmla="*/ 366512 w 439877"/>
                  <a:gd name="connsiteY260" fmla="*/ 140199 h 487550"/>
                  <a:gd name="connsiteX261" fmla="*/ 368524 w 439877"/>
                  <a:gd name="connsiteY261" fmla="*/ 139892 h 487550"/>
                  <a:gd name="connsiteX262" fmla="*/ 369917 w 439877"/>
                  <a:gd name="connsiteY262" fmla="*/ 139739 h 487550"/>
                  <a:gd name="connsiteX263" fmla="*/ 376108 w 439877"/>
                  <a:gd name="connsiteY263" fmla="*/ 137435 h 487550"/>
                  <a:gd name="connsiteX264" fmla="*/ 381526 w 439877"/>
                  <a:gd name="connsiteY264" fmla="*/ 134978 h 487550"/>
                  <a:gd name="connsiteX265" fmla="*/ 386169 w 439877"/>
                  <a:gd name="connsiteY265" fmla="*/ 132368 h 487550"/>
                  <a:gd name="connsiteX266" fmla="*/ 389884 w 439877"/>
                  <a:gd name="connsiteY266" fmla="*/ 129911 h 487550"/>
                  <a:gd name="connsiteX267" fmla="*/ 392824 w 439877"/>
                  <a:gd name="connsiteY267" fmla="*/ 127300 h 487550"/>
                  <a:gd name="connsiteX268" fmla="*/ 395301 w 439877"/>
                  <a:gd name="connsiteY268" fmla="*/ 125151 h 487550"/>
                  <a:gd name="connsiteX269" fmla="*/ 397004 w 439877"/>
                  <a:gd name="connsiteY269" fmla="*/ 123154 h 487550"/>
                  <a:gd name="connsiteX270" fmla="*/ 398242 w 439877"/>
                  <a:gd name="connsiteY270" fmla="*/ 121619 h 487550"/>
                  <a:gd name="connsiteX271" fmla="*/ 398861 w 439877"/>
                  <a:gd name="connsiteY271" fmla="*/ 120697 h 487550"/>
                  <a:gd name="connsiteX272" fmla="*/ 399016 w 439877"/>
                  <a:gd name="connsiteY272" fmla="*/ 120390 h 487550"/>
                  <a:gd name="connsiteX273" fmla="*/ 400099 w 439877"/>
                  <a:gd name="connsiteY273" fmla="*/ 118701 h 487550"/>
                  <a:gd name="connsiteX274" fmla="*/ 401028 w 439877"/>
                  <a:gd name="connsiteY274" fmla="*/ 116858 h 487550"/>
                  <a:gd name="connsiteX275" fmla="*/ 401956 w 439877"/>
                  <a:gd name="connsiteY275" fmla="*/ 114862 h 487550"/>
                  <a:gd name="connsiteX276" fmla="*/ 402730 w 439877"/>
                  <a:gd name="connsiteY276" fmla="*/ 112712 h 487550"/>
                  <a:gd name="connsiteX277" fmla="*/ 403195 w 439877"/>
                  <a:gd name="connsiteY277" fmla="*/ 110102 h 487550"/>
                  <a:gd name="connsiteX278" fmla="*/ 403349 w 439877"/>
                  <a:gd name="connsiteY278" fmla="*/ 107491 h 487550"/>
                  <a:gd name="connsiteX279" fmla="*/ 403040 w 439877"/>
                  <a:gd name="connsiteY279" fmla="*/ 104574 h 487550"/>
                  <a:gd name="connsiteX280" fmla="*/ 402111 w 439877"/>
                  <a:gd name="connsiteY280" fmla="*/ 101349 h 487550"/>
                  <a:gd name="connsiteX281" fmla="*/ 401028 w 439877"/>
                  <a:gd name="connsiteY281" fmla="*/ 98124 h 487550"/>
                  <a:gd name="connsiteX282" fmla="*/ 399170 w 439877"/>
                  <a:gd name="connsiteY282" fmla="*/ 94592 h 487550"/>
                  <a:gd name="connsiteX283" fmla="*/ 396849 w 439877"/>
                  <a:gd name="connsiteY283" fmla="*/ 90600 h 487550"/>
                  <a:gd name="connsiteX284" fmla="*/ 393753 w 439877"/>
                  <a:gd name="connsiteY284" fmla="*/ 86607 h 487550"/>
                  <a:gd name="connsiteX285" fmla="*/ 389729 w 439877"/>
                  <a:gd name="connsiteY285" fmla="*/ 82154 h 487550"/>
                  <a:gd name="connsiteX286" fmla="*/ 385086 w 439877"/>
                  <a:gd name="connsiteY286" fmla="*/ 77547 h 487550"/>
                  <a:gd name="connsiteX287" fmla="*/ 379359 w 439877"/>
                  <a:gd name="connsiteY287" fmla="*/ 72633 h 487550"/>
                  <a:gd name="connsiteX288" fmla="*/ 373632 w 439877"/>
                  <a:gd name="connsiteY288" fmla="*/ 67720 h 487550"/>
                  <a:gd name="connsiteX289" fmla="*/ 368834 w 439877"/>
                  <a:gd name="connsiteY289" fmla="*/ 62499 h 487550"/>
                  <a:gd name="connsiteX290" fmla="*/ 364655 w 439877"/>
                  <a:gd name="connsiteY290" fmla="*/ 57277 h 487550"/>
                  <a:gd name="connsiteX291" fmla="*/ 361404 w 439877"/>
                  <a:gd name="connsiteY291" fmla="*/ 52210 h 487550"/>
                  <a:gd name="connsiteX292" fmla="*/ 359083 w 439877"/>
                  <a:gd name="connsiteY292" fmla="*/ 46989 h 487550"/>
                  <a:gd name="connsiteX293" fmla="*/ 357225 w 439877"/>
                  <a:gd name="connsiteY293" fmla="*/ 41768 h 487550"/>
                  <a:gd name="connsiteX294" fmla="*/ 356452 w 439877"/>
                  <a:gd name="connsiteY294" fmla="*/ 36701 h 487550"/>
                  <a:gd name="connsiteX295" fmla="*/ 356606 w 439877"/>
                  <a:gd name="connsiteY295" fmla="*/ 31633 h 487550"/>
                  <a:gd name="connsiteX296" fmla="*/ 357535 w 439877"/>
                  <a:gd name="connsiteY296" fmla="*/ 26873 h 487550"/>
                  <a:gd name="connsiteX297" fmla="*/ 359547 w 439877"/>
                  <a:gd name="connsiteY297" fmla="*/ 22112 h 487550"/>
                  <a:gd name="connsiteX298" fmla="*/ 362178 w 439877"/>
                  <a:gd name="connsiteY298" fmla="*/ 17659 h 487550"/>
                  <a:gd name="connsiteX299" fmla="*/ 365738 w 439877"/>
                  <a:gd name="connsiteY299" fmla="*/ 13206 h 487550"/>
                  <a:gd name="connsiteX300" fmla="*/ 369917 w 439877"/>
                  <a:gd name="connsiteY300" fmla="*/ 9521 h 487550"/>
                  <a:gd name="connsiteX301" fmla="*/ 374406 w 439877"/>
                  <a:gd name="connsiteY301" fmla="*/ 6296 h 487550"/>
                  <a:gd name="connsiteX302" fmla="*/ 379514 w 439877"/>
                  <a:gd name="connsiteY302" fmla="*/ 3839 h 487550"/>
                  <a:gd name="connsiteX303" fmla="*/ 384776 w 439877"/>
                  <a:gd name="connsiteY303" fmla="*/ 1996 h 487550"/>
                  <a:gd name="connsiteX304" fmla="*/ 390503 w 439877"/>
                  <a:gd name="connsiteY304" fmla="*/ 614 h 487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</a:cxnLst>
                <a:rect l="l" t="t" r="r" b="b"/>
                <a:pathLst>
                  <a:path w="439877" h="487550">
                    <a:moveTo>
                      <a:pt x="320012" y="171183"/>
                    </a:moveTo>
                    <a:lnTo>
                      <a:pt x="323091" y="171646"/>
                    </a:lnTo>
                    <a:lnTo>
                      <a:pt x="326169" y="172881"/>
                    </a:lnTo>
                    <a:lnTo>
                      <a:pt x="329094" y="174578"/>
                    </a:lnTo>
                    <a:lnTo>
                      <a:pt x="331557" y="176894"/>
                    </a:lnTo>
                    <a:lnTo>
                      <a:pt x="333404" y="179517"/>
                    </a:lnTo>
                    <a:lnTo>
                      <a:pt x="334944" y="182758"/>
                    </a:lnTo>
                    <a:lnTo>
                      <a:pt x="335713" y="185845"/>
                    </a:lnTo>
                    <a:lnTo>
                      <a:pt x="335867" y="188932"/>
                    </a:lnTo>
                    <a:lnTo>
                      <a:pt x="335405" y="192173"/>
                    </a:lnTo>
                    <a:lnTo>
                      <a:pt x="334328" y="195260"/>
                    </a:lnTo>
                    <a:lnTo>
                      <a:pt x="332481" y="198192"/>
                    </a:lnTo>
                    <a:lnTo>
                      <a:pt x="330326" y="200662"/>
                    </a:lnTo>
                    <a:lnTo>
                      <a:pt x="307544" y="221035"/>
                    </a:lnTo>
                    <a:lnTo>
                      <a:pt x="304773" y="223041"/>
                    </a:lnTo>
                    <a:lnTo>
                      <a:pt x="301848" y="224584"/>
                    </a:lnTo>
                    <a:lnTo>
                      <a:pt x="298616" y="225356"/>
                    </a:lnTo>
                    <a:lnTo>
                      <a:pt x="295383" y="225356"/>
                    </a:lnTo>
                    <a:lnTo>
                      <a:pt x="292304" y="224893"/>
                    </a:lnTo>
                    <a:lnTo>
                      <a:pt x="289226" y="223658"/>
                    </a:lnTo>
                    <a:lnTo>
                      <a:pt x="286301" y="222115"/>
                    </a:lnTo>
                    <a:lnTo>
                      <a:pt x="283838" y="219800"/>
                    </a:lnTo>
                    <a:lnTo>
                      <a:pt x="281837" y="217022"/>
                    </a:lnTo>
                    <a:lnTo>
                      <a:pt x="280452" y="213935"/>
                    </a:lnTo>
                    <a:lnTo>
                      <a:pt x="279682" y="210848"/>
                    </a:lnTo>
                    <a:lnTo>
                      <a:pt x="279528" y="207607"/>
                    </a:lnTo>
                    <a:lnTo>
                      <a:pt x="279990" y="204366"/>
                    </a:lnTo>
                    <a:lnTo>
                      <a:pt x="281067" y="201433"/>
                    </a:lnTo>
                    <a:lnTo>
                      <a:pt x="282915" y="198655"/>
                    </a:lnTo>
                    <a:lnTo>
                      <a:pt x="285224" y="196032"/>
                    </a:lnTo>
                    <a:lnTo>
                      <a:pt x="307698" y="175659"/>
                    </a:lnTo>
                    <a:lnTo>
                      <a:pt x="310622" y="173652"/>
                    </a:lnTo>
                    <a:lnTo>
                      <a:pt x="313547" y="172263"/>
                    </a:lnTo>
                    <a:lnTo>
                      <a:pt x="316626" y="171337"/>
                    </a:lnTo>
                    <a:close/>
                    <a:moveTo>
                      <a:pt x="153539" y="169017"/>
                    </a:moveTo>
                    <a:lnTo>
                      <a:pt x="320698" y="355370"/>
                    </a:lnTo>
                    <a:lnTo>
                      <a:pt x="208949" y="455666"/>
                    </a:lnTo>
                    <a:lnTo>
                      <a:pt x="202603" y="460928"/>
                    </a:lnTo>
                    <a:lnTo>
                      <a:pt x="195948" y="465572"/>
                    </a:lnTo>
                    <a:lnTo>
                      <a:pt x="188828" y="470060"/>
                    </a:lnTo>
                    <a:lnTo>
                      <a:pt x="181399" y="473930"/>
                    </a:lnTo>
                    <a:lnTo>
                      <a:pt x="173660" y="477490"/>
                    </a:lnTo>
                    <a:lnTo>
                      <a:pt x="165612" y="480276"/>
                    </a:lnTo>
                    <a:lnTo>
                      <a:pt x="157563" y="482752"/>
                    </a:lnTo>
                    <a:lnTo>
                      <a:pt x="149205" y="484764"/>
                    </a:lnTo>
                    <a:lnTo>
                      <a:pt x="140847" y="486312"/>
                    </a:lnTo>
                    <a:lnTo>
                      <a:pt x="132489" y="487241"/>
                    </a:lnTo>
                    <a:lnTo>
                      <a:pt x="123976" y="487550"/>
                    </a:lnTo>
                    <a:lnTo>
                      <a:pt x="115618" y="487395"/>
                    </a:lnTo>
                    <a:lnTo>
                      <a:pt x="107415" y="486621"/>
                    </a:lnTo>
                    <a:lnTo>
                      <a:pt x="99367" y="485383"/>
                    </a:lnTo>
                    <a:lnTo>
                      <a:pt x="91628" y="483526"/>
                    </a:lnTo>
                    <a:lnTo>
                      <a:pt x="83889" y="480895"/>
                    </a:lnTo>
                    <a:lnTo>
                      <a:pt x="76460" y="477799"/>
                    </a:lnTo>
                    <a:lnTo>
                      <a:pt x="69495" y="474084"/>
                    </a:lnTo>
                    <a:lnTo>
                      <a:pt x="62839" y="469751"/>
                    </a:lnTo>
                    <a:lnTo>
                      <a:pt x="56803" y="464643"/>
                    </a:lnTo>
                    <a:lnTo>
                      <a:pt x="51076" y="459071"/>
                    </a:lnTo>
                    <a:lnTo>
                      <a:pt x="21359" y="426103"/>
                    </a:lnTo>
                    <a:lnTo>
                      <a:pt x="16406" y="419757"/>
                    </a:lnTo>
                    <a:lnTo>
                      <a:pt x="11918" y="413102"/>
                    </a:lnTo>
                    <a:lnTo>
                      <a:pt x="8358" y="406137"/>
                    </a:lnTo>
                    <a:lnTo>
                      <a:pt x="5417" y="398708"/>
                    </a:lnTo>
                    <a:lnTo>
                      <a:pt x="3095" y="391123"/>
                    </a:lnTo>
                    <a:lnTo>
                      <a:pt x="1393" y="383230"/>
                    </a:lnTo>
                    <a:lnTo>
                      <a:pt x="464" y="375027"/>
                    </a:lnTo>
                    <a:lnTo>
                      <a:pt x="0" y="366823"/>
                    </a:lnTo>
                    <a:lnTo>
                      <a:pt x="155" y="358620"/>
                    </a:lnTo>
                    <a:lnTo>
                      <a:pt x="929" y="350262"/>
                    </a:lnTo>
                    <a:lnTo>
                      <a:pt x="2167" y="341904"/>
                    </a:lnTo>
                    <a:lnTo>
                      <a:pt x="4024" y="333701"/>
                    </a:lnTo>
                    <a:lnTo>
                      <a:pt x="6346" y="325498"/>
                    </a:lnTo>
                    <a:lnTo>
                      <a:pt x="9286" y="317449"/>
                    </a:lnTo>
                    <a:lnTo>
                      <a:pt x="12537" y="309555"/>
                    </a:lnTo>
                    <a:lnTo>
                      <a:pt x="16406" y="302126"/>
                    </a:lnTo>
                    <a:lnTo>
                      <a:pt x="20585" y="294852"/>
                    </a:lnTo>
                    <a:lnTo>
                      <a:pt x="25383" y="287886"/>
                    </a:lnTo>
                    <a:lnTo>
                      <a:pt x="30491" y="281231"/>
                    </a:lnTo>
                    <a:lnTo>
                      <a:pt x="35908" y="275040"/>
                    </a:lnTo>
                    <a:lnTo>
                      <a:pt x="41790" y="269468"/>
                    </a:lnTo>
                    <a:close/>
                    <a:moveTo>
                      <a:pt x="367585" y="156016"/>
                    </a:moveTo>
                    <a:lnTo>
                      <a:pt x="376834" y="166314"/>
                    </a:lnTo>
                    <a:lnTo>
                      <a:pt x="382846" y="173648"/>
                    </a:lnTo>
                    <a:lnTo>
                      <a:pt x="388087" y="181293"/>
                    </a:lnTo>
                    <a:lnTo>
                      <a:pt x="392403" y="189407"/>
                    </a:lnTo>
                    <a:lnTo>
                      <a:pt x="396103" y="197676"/>
                    </a:lnTo>
                    <a:lnTo>
                      <a:pt x="398877" y="206102"/>
                    </a:lnTo>
                    <a:lnTo>
                      <a:pt x="401035" y="214840"/>
                    </a:lnTo>
                    <a:lnTo>
                      <a:pt x="402423" y="223577"/>
                    </a:lnTo>
                    <a:lnTo>
                      <a:pt x="403039" y="232471"/>
                    </a:lnTo>
                    <a:lnTo>
                      <a:pt x="402885" y="241365"/>
                    </a:lnTo>
                    <a:lnTo>
                      <a:pt x="402114" y="250103"/>
                    </a:lnTo>
                    <a:lnTo>
                      <a:pt x="400573" y="258840"/>
                    </a:lnTo>
                    <a:lnTo>
                      <a:pt x="398261" y="267422"/>
                    </a:lnTo>
                    <a:lnTo>
                      <a:pt x="395178" y="275848"/>
                    </a:lnTo>
                    <a:lnTo>
                      <a:pt x="391324" y="283805"/>
                    </a:lnTo>
                    <a:lnTo>
                      <a:pt x="387008" y="291763"/>
                    </a:lnTo>
                    <a:lnTo>
                      <a:pt x="381613" y="299252"/>
                    </a:lnTo>
                    <a:lnTo>
                      <a:pt x="375601" y="306274"/>
                    </a:lnTo>
                    <a:lnTo>
                      <a:pt x="369127" y="312983"/>
                    </a:lnTo>
                    <a:lnTo>
                      <a:pt x="329511" y="348870"/>
                    </a:lnTo>
                    <a:lnTo>
                      <a:pt x="251358" y="260713"/>
                    </a:lnTo>
                    <a:lnTo>
                      <a:pt x="279105" y="235436"/>
                    </a:lnTo>
                    <a:lnTo>
                      <a:pt x="279105" y="235124"/>
                    </a:lnTo>
                    <a:lnTo>
                      <a:pt x="282958" y="238712"/>
                    </a:lnTo>
                    <a:lnTo>
                      <a:pt x="286658" y="241521"/>
                    </a:lnTo>
                    <a:lnTo>
                      <a:pt x="290512" y="243237"/>
                    </a:lnTo>
                    <a:lnTo>
                      <a:pt x="294365" y="244329"/>
                    </a:lnTo>
                    <a:lnTo>
                      <a:pt x="298065" y="244798"/>
                    </a:lnTo>
                    <a:lnTo>
                      <a:pt x="301918" y="244641"/>
                    </a:lnTo>
                    <a:lnTo>
                      <a:pt x="305310" y="244173"/>
                    </a:lnTo>
                    <a:lnTo>
                      <a:pt x="308701" y="243237"/>
                    </a:lnTo>
                    <a:lnTo>
                      <a:pt x="311630" y="242145"/>
                    </a:lnTo>
                    <a:lnTo>
                      <a:pt x="314404" y="241053"/>
                    </a:lnTo>
                    <a:lnTo>
                      <a:pt x="316562" y="239649"/>
                    </a:lnTo>
                    <a:lnTo>
                      <a:pt x="318566" y="238556"/>
                    </a:lnTo>
                    <a:lnTo>
                      <a:pt x="319954" y="237620"/>
                    </a:lnTo>
                    <a:lnTo>
                      <a:pt x="320879" y="236996"/>
                    </a:lnTo>
                    <a:lnTo>
                      <a:pt x="321187" y="236840"/>
                    </a:lnTo>
                    <a:lnTo>
                      <a:pt x="343076" y="217024"/>
                    </a:lnTo>
                    <a:lnTo>
                      <a:pt x="346621" y="213123"/>
                    </a:lnTo>
                    <a:lnTo>
                      <a:pt x="349242" y="209379"/>
                    </a:lnTo>
                    <a:lnTo>
                      <a:pt x="351091" y="205478"/>
                    </a:lnTo>
                    <a:lnTo>
                      <a:pt x="352325" y="201733"/>
                    </a:lnTo>
                    <a:lnTo>
                      <a:pt x="352941" y="197988"/>
                    </a:lnTo>
                    <a:lnTo>
                      <a:pt x="352941" y="194400"/>
                    </a:lnTo>
                    <a:lnTo>
                      <a:pt x="352479" y="190967"/>
                    </a:lnTo>
                    <a:lnTo>
                      <a:pt x="351708" y="187690"/>
                    </a:lnTo>
                    <a:lnTo>
                      <a:pt x="350629" y="184882"/>
                    </a:lnTo>
                    <a:lnTo>
                      <a:pt x="349550" y="182385"/>
                    </a:lnTo>
                    <a:lnTo>
                      <a:pt x="348471" y="180045"/>
                    </a:lnTo>
                    <a:lnTo>
                      <a:pt x="347546" y="178172"/>
                    </a:lnTo>
                    <a:lnTo>
                      <a:pt x="346621" y="176924"/>
                    </a:lnTo>
                    <a:lnTo>
                      <a:pt x="346005" y="175988"/>
                    </a:lnTo>
                    <a:lnTo>
                      <a:pt x="345850" y="175832"/>
                    </a:lnTo>
                    <a:close/>
                    <a:moveTo>
                      <a:pt x="267011" y="99677"/>
                    </a:moveTo>
                    <a:lnTo>
                      <a:pt x="275617" y="99832"/>
                    </a:lnTo>
                    <a:lnTo>
                      <a:pt x="284376" y="100609"/>
                    </a:lnTo>
                    <a:lnTo>
                      <a:pt x="292981" y="102316"/>
                    </a:lnTo>
                    <a:lnTo>
                      <a:pt x="301433" y="104645"/>
                    </a:lnTo>
                    <a:lnTo>
                      <a:pt x="309731" y="107751"/>
                    </a:lnTo>
                    <a:lnTo>
                      <a:pt x="317722" y="111632"/>
                    </a:lnTo>
                    <a:lnTo>
                      <a:pt x="325405" y="115979"/>
                    </a:lnTo>
                    <a:lnTo>
                      <a:pt x="332627" y="121414"/>
                    </a:lnTo>
                    <a:lnTo>
                      <a:pt x="339696" y="127313"/>
                    </a:lnTo>
                    <a:lnTo>
                      <a:pt x="346150" y="133990"/>
                    </a:lnTo>
                    <a:lnTo>
                      <a:pt x="355370" y="144237"/>
                    </a:lnTo>
                    <a:lnTo>
                      <a:pt x="334010" y="163800"/>
                    </a:lnTo>
                    <a:lnTo>
                      <a:pt x="330476" y="160384"/>
                    </a:lnTo>
                    <a:lnTo>
                      <a:pt x="326942" y="157900"/>
                    </a:lnTo>
                    <a:lnTo>
                      <a:pt x="323100" y="156192"/>
                    </a:lnTo>
                    <a:lnTo>
                      <a:pt x="319412" y="155105"/>
                    </a:lnTo>
                    <a:lnTo>
                      <a:pt x="315724" y="154639"/>
                    </a:lnTo>
                    <a:lnTo>
                      <a:pt x="312190" y="154639"/>
                    </a:lnTo>
                    <a:lnTo>
                      <a:pt x="308809" y="154950"/>
                    </a:lnTo>
                    <a:lnTo>
                      <a:pt x="305428" y="155726"/>
                    </a:lnTo>
                    <a:lnTo>
                      <a:pt x="302508" y="156658"/>
                    </a:lnTo>
                    <a:lnTo>
                      <a:pt x="299896" y="157589"/>
                    </a:lnTo>
                    <a:lnTo>
                      <a:pt x="297437" y="158676"/>
                    </a:lnTo>
                    <a:lnTo>
                      <a:pt x="295593" y="159608"/>
                    </a:lnTo>
                    <a:lnTo>
                      <a:pt x="294210" y="160384"/>
                    </a:lnTo>
                    <a:lnTo>
                      <a:pt x="293288" y="161005"/>
                    </a:lnTo>
                    <a:lnTo>
                      <a:pt x="292981" y="161160"/>
                    </a:lnTo>
                    <a:lnTo>
                      <a:pt x="269931" y="182276"/>
                    </a:lnTo>
                    <a:lnTo>
                      <a:pt x="266397" y="186002"/>
                    </a:lnTo>
                    <a:lnTo>
                      <a:pt x="263477" y="189883"/>
                    </a:lnTo>
                    <a:lnTo>
                      <a:pt x="261633" y="193610"/>
                    </a:lnTo>
                    <a:lnTo>
                      <a:pt x="260557" y="197647"/>
                    </a:lnTo>
                    <a:lnTo>
                      <a:pt x="260096" y="201217"/>
                    </a:lnTo>
                    <a:lnTo>
                      <a:pt x="260096" y="204788"/>
                    </a:lnTo>
                    <a:lnTo>
                      <a:pt x="260557" y="208359"/>
                    </a:lnTo>
                    <a:lnTo>
                      <a:pt x="261325" y="211465"/>
                    </a:lnTo>
                    <a:lnTo>
                      <a:pt x="262401" y="214415"/>
                    </a:lnTo>
                    <a:lnTo>
                      <a:pt x="263477" y="217209"/>
                    </a:lnTo>
                    <a:lnTo>
                      <a:pt x="264860" y="219383"/>
                    </a:lnTo>
                    <a:lnTo>
                      <a:pt x="265936" y="221246"/>
                    </a:lnTo>
                    <a:lnTo>
                      <a:pt x="266858" y="222643"/>
                    </a:lnTo>
                    <a:lnTo>
                      <a:pt x="267626" y="223730"/>
                    </a:lnTo>
                    <a:lnTo>
                      <a:pt x="267933" y="224196"/>
                    </a:lnTo>
                    <a:lnTo>
                      <a:pt x="240119" y="249193"/>
                    </a:lnTo>
                    <a:lnTo>
                      <a:pt x="162517" y="161781"/>
                    </a:lnTo>
                    <a:lnTo>
                      <a:pt x="201702" y="126071"/>
                    </a:lnTo>
                    <a:lnTo>
                      <a:pt x="208925" y="120327"/>
                    </a:lnTo>
                    <a:lnTo>
                      <a:pt x="216608" y="115048"/>
                    </a:lnTo>
                    <a:lnTo>
                      <a:pt x="224445" y="110701"/>
                    </a:lnTo>
                    <a:lnTo>
                      <a:pt x="232743" y="106819"/>
                    </a:lnTo>
                    <a:lnTo>
                      <a:pt x="241041" y="104024"/>
                    </a:lnTo>
                    <a:lnTo>
                      <a:pt x="249647" y="101695"/>
                    </a:lnTo>
                    <a:lnTo>
                      <a:pt x="258252" y="100298"/>
                    </a:lnTo>
                    <a:close/>
                    <a:moveTo>
                      <a:pt x="396694" y="0"/>
                    </a:moveTo>
                    <a:lnTo>
                      <a:pt x="403195" y="0"/>
                    </a:lnTo>
                    <a:lnTo>
                      <a:pt x="409695" y="461"/>
                    </a:lnTo>
                    <a:lnTo>
                      <a:pt x="416660" y="1689"/>
                    </a:lnTo>
                    <a:lnTo>
                      <a:pt x="423780" y="3532"/>
                    </a:lnTo>
                    <a:lnTo>
                      <a:pt x="431210" y="5989"/>
                    </a:lnTo>
                    <a:lnTo>
                      <a:pt x="438639" y="9214"/>
                    </a:lnTo>
                    <a:lnTo>
                      <a:pt x="439568" y="9828"/>
                    </a:lnTo>
                    <a:lnTo>
                      <a:pt x="439877" y="11056"/>
                    </a:lnTo>
                    <a:lnTo>
                      <a:pt x="439722" y="12438"/>
                    </a:lnTo>
                    <a:lnTo>
                      <a:pt x="438948" y="13974"/>
                    </a:lnTo>
                    <a:lnTo>
                      <a:pt x="437710" y="15663"/>
                    </a:lnTo>
                    <a:lnTo>
                      <a:pt x="436008" y="17352"/>
                    </a:lnTo>
                    <a:lnTo>
                      <a:pt x="434305" y="18427"/>
                    </a:lnTo>
                    <a:lnTo>
                      <a:pt x="432603" y="19195"/>
                    </a:lnTo>
                    <a:lnTo>
                      <a:pt x="431055" y="19502"/>
                    </a:lnTo>
                    <a:lnTo>
                      <a:pt x="429662" y="19195"/>
                    </a:lnTo>
                    <a:lnTo>
                      <a:pt x="422232" y="16124"/>
                    </a:lnTo>
                    <a:lnTo>
                      <a:pt x="415113" y="13667"/>
                    </a:lnTo>
                    <a:lnTo>
                      <a:pt x="408612" y="12131"/>
                    </a:lnTo>
                    <a:lnTo>
                      <a:pt x="402576" y="11056"/>
                    </a:lnTo>
                    <a:lnTo>
                      <a:pt x="396849" y="10442"/>
                    </a:lnTo>
                    <a:lnTo>
                      <a:pt x="391741" y="10442"/>
                    </a:lnTo>
                    <a:lnTo>
                      <a:pt x="387098" y="10749"/>
                    </a:lnTo>
                    <a:lnTo>
                      <a:pt x="382919" y="11517"/>
                    </a:lnTo>
                    <a:lnTo>
                      <a:pt x="379359" y="12592"/>
                    </a:lnTo>
                    <a:lnTo>
                      <a:pt x="376418" y="13820"/>
                    </a:lnTo>
                    <a:lnTo>
                      <a:pt x="373787" y="15356"/>
                    </a:lnTo>
                    <a:lnTo>
                      <a:pt x="371929" y="17045"/>
                    </a:lnTo>
                    <a:lnTo>
                      <a:pt x="370227" y="19348"/>
                    </a:lnTo>
                    <a:lnTo>
                      <a:pt x="368989" y="22266"/>
                    </a:lnTo>
                    <a:lnTo>
                      <a:pt x="368215" y="25644"/>
                    </a:lnTo>
                    <a:lnTo>
                      <a:pt x="368060" y="29330"/>
                    </a:lnTo>
                    <a:lnTo>
                      <a:pt x="368524" y="33476"/>
                    </a:lnTo>
                    <a:lnTo>
                      <a:pt x="369763" y="37929"/>
                    </a:lnTo>
                    <a:lnTo>
                      <a:pt x="371620" y="42689"/>
                    </a:lnTo>
                    <a:lnTo>
                      <a:pt x="374561" y="47603"/>
                    </a:lnTo>
                    <a:lnTo>
                      <a:pt x="378430" y="52671"/>
                    </a:lnTo>
                    <a:lnTo>
                      <a:pt x="383228" y="57892"/>
                    </a:lnTo>
                    <a:lnTo>
                      <a:pt x="389265" y="63113"/>
                    </a:lnTo>
                    <a:lnTo>
                      <a:pt x="395920" y="68948"/>
                    </a:lnTo>
                    <a:lnTo>
                      <a:pt x="401492" y="74630"/>
                    </a:lnTo>
                    <a:lnTo>
                      <a:pt x="406445" y="80311"/>
                    </a:lnTo>
                    <a:lnTo>
                      <a:pt x="410005" y="85839"/>
                    </a:lnTo>
                    <a:lnTo>
                      <a:pt x="412946" y="91214"/>
                    </a:lnTo>
                    <a:lnTo>
                      <a:pt x="414648" y="96742"/>
                    </a:lnTo>
                    <a:lnTo>
                      <a:pt x="415577" y="102117"/>
                    </a:lnTo>
                    <a:lnTo>
                      <a:pt x="415422" y="107338"/>
                    </a:lnTo>
                    <a:lnTo>
                      <a:pt x="414339" y="112559"/>
                    </a:lnTo>
                    <a:lnTo>
                      <a:pt x="412327" y="117626"/>
                    </a:lnTo>
                    <a:lnTo>
                      <a:pt x="409076" y="122694"/>
                    </a:lnTo>
                    <a:lnTo>
                      <a:pt x="405826" y="127147"/>
                    </a:lnTo>
                    <a:lnTo>
                      <a:pt x="402111" y="131447"/>
                    </a:lnTo>
                    <a:lnTo>
                      <a:pt x="398397" y="135132"/>
                    </a:lnTo>
                    <a:lnTo>
                      <a:pt x="394527" y="138817"/>
                    </a:lnTo>
                    <a:lnTo>
                      <a:pt x="390503" y="141889"/>
                    </a:lnTo>
                    <a:lnTo>
                      <a:pt x="386633" y="144960"/>
                    </a:lnTo>
                    <a:lnTo>
                      <a:pt x="382764" y="147417"/>
                    </a:lnTo>
                    <a:lnTo>
                      <a:pt x="379204" y="149567"/>
                    </a:lnTo>
                    <a:lnTo>
                      <a:pt x="375799" y="151409"/>
                    </a:lnTo>
                    <a:lnTo>
                      <a:pt x="373013" y="152945"/>
                    </a:lnTo>
                    <a:lnTo>
                      <a:pt x="370536" y="154327"/>
                    </a:lnTo>
                    <a:lnTo>
                      <a:pt x="368524" y="155248"/>
                    </a:lnTo>
                    <a:lnTo>
                      <a:pt x="367131" y="155862"/>
                    </a:lnTo>
                    <a:lnTo>
                      <a:pt x="366357" y="156016"/>
                    </a:lnTo>
                    <a:lnTo>
                      <a:pt x="355368" y="144192"/>
                    </a:lnTo>
                    <a:lnTo>
                      <a:pt x="356142" y="143117"/>
                    </a:lnTo>
                    <a:lnTo>
                      <a:pt x="357535" y="142349"/>
                    </a:lnTo>
                    <a:lnTo>
                      <a:pt x="359702" y="141735"/>
                    </a:lnTo>
                    <a:lnTo>
                      <a:pt x="361869" y="141121"/>
                    </a:lnTo>
                    <a:lnTo>
                      <a:pt x="364190" y="140660"/>
                    </a:lnTo>
                    <a:lnTo>
                      <a:pt x="366512" y="140199"/>
                    </a:lnTo>
                    <a:lnTo>
                      <a:pt x="368524" y="139892"/>
                    </a:lnTo>
                    <a:lnTo>
                      <a:pt x="369917" y="139739"/>
                    </a:lnTo>
                    <a:lnTo>
                      <a:pt x="376108" y="137435"/>
                    </a:lnTo>
                    <a:lnTo>
                      <a:pt x="381526" y="134978"/>
                    </a:lnTo>
                    <a:lnTo>
                      <a:pt x="386169" y="132368"/>
                    </a:lnTo>
                    <a:lnTo>
                      <a:pt x="389884" y="129911"/>
                    </a:lnTo>
                    <a:lnTo>
                      <a:pt x="392824" y="127300"/>
                    </a:lnTo>
                    <a:lnTo>
                      <a:pt x="395301" y="125151"/>
                    </a:lnTo>
                    <a:lnTo>
                      <a:pt x="397004" y="123154"/>
                    </a:lnTo>
                    <a:lnTo>
                      <a:pt x="398242" y="121619"/>
                    </a:lnTo>
                    <a:lnTo>
                      <a:pt x="398861" y="120697"/>
                    </a:lnTo>
                    <a:lnTo>
                      <a:pt x="399016" y="120390"/>
                    </a:lnTo>
                    <a:lnTo>
                      <a:pt x="400099" y="118701"/>
                    </a:lnTo>
                    <a:lnTo>
                      <a:pt x="401028" y="116858"/>
                    </a:lnTo>
                    <a:lnTo>
                      <a:pt x="401956" y="114862"/>
                    </a:lnTo>
                    <a:lnTo>
                      <a:pt x="402730" y="112712"/>
                    </a:lnTo>
                    <a:lnTo>
                      <a:pt x="403195" y="110102"/>
                    </a:lnTo>
                    <a:lnTo>
                      <a:pt x="403349" y="107491"/>
                    </a:lnTo>
                    <a:lnTo>
                      <a:pt x="403040" y="104574"/>
                    </a:lnTo>
                    <a:lnTo>
                      <a:pt x="402111" y="101349"/>
                    </a:lnTo>
                    <a:lnTo>
                      <a:pt x="401028" y="98124"/>
                    </a:lnTo>
                    <a:lnTo>
                      <a:pt x="399170" y="94592"/>
                    </a:lnTo>
                    <a:lnTo>
                      <a:pt x="396849" y="90600"/>
                    </a:lnTo>
                    <a:lnTo>
                      <a:pt x="393753" y="86607"/>
                    </a:lnTo>
                    <a:lnTo>
                      <a:pt x="389729" y="82154"/>
                    </a:lnTo>
                    <a:lnTo>
                      <a:pt x="385086" y="77547"/>
                    </a:lnTo>
                    <a:lnTo>
                      <a:pt x="379359" y="72633"/>
                    </a:lnTo>
                    <a:lnTo>
                      <a:pt x="373632" y="67720"/>
                    </a:lnTo>
                    <a:lnTo>
                      <a:pt x="368834" y="62499"/>
                    </a:lnTo>
                    <a:lnTo>
                      <a:pt x="364655" y="57277"/>
                    </a:lnTo>
                    <a:lnTo>
                      <a:pt x="361404" y="52210"/>
                    </a:lnTo>
                    <a:lnTo>
                      <a:pt x="359083" y="46989"/>
                    </a:lnTo>
                    <a:lnTo>
                      <a:pt x="357225" y="41768"/>
                    </a:lnTo>
                    <a:lnTo>
                      <a:pt x="356452" y="36701"/>
                    </a:lnTo>
                    <a:lnTo>
                      <a:pt x="356606" y="31633"/>
                    </a:lnTo>
                    <a:lnTo>
                      <a:pt x="357535" y="26873"/>
                    </a:lnTo>
                    <a:lnTo>
                      <a:pt x="359547" y="22112"/>
                    </a:lnTo>
                    <a:lnTo>
                      <a:pt x="362178" y="17659"/>
                    </a:lnTo>
                    <a:lnTo>
                      <a:pt x="365738" y="13206"/>
                    </a:lnTo>
                    <a:lnTo>
                      <a:pt x="369917" y="9521"/>
                    </a:lnTo>
                    <a:lnTo>
                      <a:pt x="374406" y="6296"/>
                    </a:lnTo>
                    <a:lnTo>
                      <a:pt x="379514" y="3839"/>
                    </a:lnTo>
                    <a:lnTo>
                      <a:pt x="384776" y="1996"/>
                    </a:lnTo>
                    <a:lnTo>
                      <a:pt x="390503" y="614"/>
                    </a:lnTo>
                    <a:close/>
                  </a:path>
                </a:pathLst>
              </a:custGeom>
              <a:solidFill>
                <a:srgbClr val="6D482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endParaRPr>
              </a:p>
            </p:txBody>
          </p:sp>
        </p:grpSp>
      </p:grpSp>
      <p:sp>
        <p:nvSpPr>
          <p:cNvPr id="145" name="직사각형 4">
            <a:extLst>
              <a:ext uri="{FF2B5EF4-FFF2-40B4-BE49-F238E27FC236}">
                <a16:creationId xmlns:a16="http://schemas.microsoft.com/office/drawing/2014/main" id="{00C904B2-1BD1-2547-BC0E-F476A296B25F}"/>
              </a:ext>
            </a:extLst>
          </p:cNvPr>
          <p:cNvSpPr/>
          <p:nvPr/>
        </p:nvSpPr>
        <p:spPr>
          <a:xfrm>
            <a:off x="1670190" y="2415901"/>
            <a:ext cx="2447874" cy="2983713"/>
          </a:xfrm>
          <a:custGeom>
            <a:avLst/>
            <a:gdLst>
              <a:gd name="connsiteX0" fmla="*/ 0 w 1698173"/>
              <a:gd name="connsiteY0" fmla="*/ 0 h 1791372"/>
              <a:gd name="connsiteX1" fmla="*/ 1698173 w 1698173"/>
              <a:gd name="connsiteY1" fmla="*/ 0 h 1791372"/>
              <a:gd name="connsiteX2" fmla="*/ 1698173 w 1698173"/>
              <a:gd name="connsiteY2" fmla="*/ 1791372 h 1791372"/>
              <a:gd name="connsiteX3" fmla="*/ 0 w 1698173"/>
              <a:gd name="connsiteY3" fmla="*/ 1791372 h 1791372"/>
              <a:gd name="connsiteX4" fmla="*/ 0 w 1698173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828802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2" h="1791372">
                <a:moveTo>
                  <a:pt x="130629" y="0"/>
                </a:moveTo>
                <a:lnTo>
                  <a:pt x="1828802" y="0"/>
                </a:lnTo>
                <a:cubicBezTo>
                  <a:pt x="1797135" y="597124"/>
                  <a:pt x="1812968" y="1075495"/>
                  <a:pt x="1733800" y="1791372"/>
                </a:cubicBezTo>
                <a:lnTo>
                  <a:pt x="0" y="1791372"/>
                </a:lnTo>
                <a:cubicBezTo>
                  <a:pt x="114795" y="1170497"/>
                  <a:pt x="122712" y="715877"/>
                  <a:pt x="130629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79400" dist="457200" dir="48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1. 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BOX’s M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TEST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16A4C326-EAE5-904F-8579-5BDD197B6823}"/>
              </a:ext>
            </a:extLst>
          </p:cNvPr>
          <p:cNvGrpSpPr/>
          <p:nvPr/>
        </p:nvGrpSpPr>
        <p:grpSpPr>
          <a:xfrm>
            <a:off x="2521325" y="2044499"/>
            <a:ext cx="756000" cy="756000"/>
            <a:chOff x="1629240" y="2037901"/>
            <a:chExt cx="756000" cy="756000"/>
          </a:xfrm>
        </p:grpSpPr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A12D75D6-D760-F742-AE34-B2354A8A814D}"/>
                </a:ext>
              </a:extLst>
            </p:cNvPr>
            <p:cNvSpPr/>
            <p:nvPr/>
          </p:nvSpPr>
          <p:spPr>
            <a:xfrm>
              <a:off x="1629240" y="2037901"/>
              <a:ext cx="756000" cy="75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254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b="1" i="1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5" name="텍스트상자 4">
              <a:extLst>
                <a:ext uri="{FF2B5EF4-FFF2-40B4-BE49-F238E27FC236}">
                  <a16:creationId xmlns:a16="http://schemas.microsoft.com/office/drawing/2014/main" id="{44E62143-7927-7249-9FC5-33CC883436A8}"/>
                </a:ext>
              </a:extLst>
            </p:cNvPr>
            <p:cNvSpPr txBox="1"/>
            <p:nvPr/>
          </p:nvSpPr>
          <p:spPr>
            <a:xfrm>
              <a:off x="1813766" y="2088100"/>
              <a:ext cx="4668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en-US" altLang="ko-KR" sz="2400" dirty="0">
                  <a:solidFill>
                    <a:schemeClr val="bg2">
                      <a:lumMod val="25000"/>
                    </a:scheme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1</a:t>
              </a:r>
              <a:endParaRPr kumimoji="1" lang="ko-KR" altLang="en-US" sz="2400" dirty="0" err="1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B9EC736-7459-8345-8DFD-AB765DC33AA6}"/>
              </a:ext>
            </a:extLst>
          </p:cNvPr>
          <p:cNvGrpSpPr/>
          <p:nvPr/>
        </p:nvGrpSpPr>
        <p:grpSpPr>
          <a:xfrm>
            <a:off x="8329707" y="2464738"/>
            <a:ext cx="2434708" cy="3361713"/>
            <a:chOff x="1943893" y="4610143"/>
            <a:chExt cx="2579445" cy="3361713"/>
          </a:xfrm>
        </p:grpSpPr>
        <p:sp>
          <p:nvSpPr>
            <p:cNvPr id="35" name="직사각형 4">
              <a:extLst>
                <a:ext uri="{FF2B5EF4-FFF2-40B4-BE49-F238E27FC236}">
                  <a16:creationId xmlns:a16="http://schemas.microsoft.com/office/drawing/2014/main" id="{D1BE20F8-7894-CD49-BEFC-B50FE5C985D4}"/>
                </a:ext>
              </a:extLst>
            </p:cNvPr>
            <p:cNvSpPr/>
            <p:nvPr/>
          </p:nvSpPr>
          <p:spPr>
            <a:xfrm>
              <a:off x="1943893" y="4988143"/>
              <a:ext cx="2579445" cy="2983713"/>
            </a:xfrm>
            <a:custGeom>
              <a:avLst/>
              <a:gdLst>
                <a:gd name="connsiteX0" fmla="*/ 0 w 1698173"/>
                <a:gd name="connsiteY0" fmla="*/ 0 h 1791372"/>
                <a:gd name="connsiteX1" fmla="*/ 1698173 w 1698173"/>
                <a:gd name="connsiteY1" fmla="*/ 0 h 1791372"/>
                <a:gd name="connsiteX2" fmla="*/ 1698173 w 1698173"/>
                <a:gd name="connsiteY2" fmla="*/ 1791372 h 1791372"/>
                <a:gd name="connsiteX3" fmla="*/ 0 w 1698173"/>
                <a:gd name="connsiteY3" fmla="*/ 1791372 h 1791372"/>
                <a:gd name="connsiteX4" fmla="*/ 0 w 1698173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828802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2" h="1791372">
                  <a:moveTo>
                    <a:pt x="130629" y="0"/>
                  </a:moveTo>
                  <a:lnTo>
                    <a:pt x="1828802" y="0"/>
                  </a:lnTo>
                  <a:cubicBezTo>
                    <a:pt x="1797135" y="597124"/>
                    <a:pt x="1812968" y="1075495"/>
                    <a:pt x="1733800" y="1791372"/>
                  </a:cubicBezTo>
                  <a:lnTo>
                    <a:pt x="0" y="1791372"/>
                  </a:lnTo>
                  <a:cubicBezTo>
                    <a:pt x="114795" y="1170497"/>
                    <a:pt x="122712" y="715877"/>
                    <a:pt x="1306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241300" dir="48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CONTENTS A</a:t>
              </a:r>
            </a:p>
            <a:p>
              <a:pPr lvl="0"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컨텐츠에 대한 내용을 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적어요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lvl="0" algn="ctr">
                <a:lnSpc>
                  <a:spcPct val="150000"/>
                </a:lnSpc>
              </a:pP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Enjoy your stylish business and campus life with BIZCAM </a:t>
              </a: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B89B527-87BA-1745-AC39-3AC738EC15D4}"/>
                </a:ext>
              </a:extLst>
            </p:cNvPr>
            <p:cNvGrpSpPr/>
            <p:nvPr/>
          </p:nvGrpSpPr>
          <p:grpSpPr>
            <a:xfrm>
              <a:off x="2855615" y="4610143"/>
              <a:ext cx="756000" cy="756000"/>
              <a:chOff x="1415561" y="2148240"/>
              <a:chExt cx="756000" cy="756000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03E5CE0C-173D-AF4D-A638-2F9E99713567}"/>
                  </a:ext>
                </a:extLst>
              </p:cNvPr>
              <p:cNvSpPr/>
              <p:nvPr/>
            </p:nvSpPr>
            <p:spPr>
              <a:xfrm>
                <a:off x="1415561" y="2148240"/>
                <a:ext cx="756000" cy="75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2400" b="1" i="1" dirty="0">
                  <a:solidFill>
                    <a:prstClr val="white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  <a:cs typeface="Aharoni" panose="02010803020104030203" pitchFamily="2" charset="-79"/>
                </a:endParaRPr>
              </a:p>
            </p:txBody>
          </p:sp>
          <p:sp>
            <p:nvSpPr>
              <p:cNvPr id="38" name="자유형 37">
                <a:extLst>
                  <a:ext uri="{FF2B5EF4-FFF2-40B4-BE49-F238E27FC236}">
                    <a16:creationId xmlns:a16="http://schemas.microsoft.com/office/drawing/2014/main" id="{364FEAF7-B0AE-4F4E-AAA7-68F1BF86A7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0810" y="2330887"/>
                <a:ext cx="273239" cy="302852"/>
              </a:xfrm>
              <a:custGeom>
                <a:avLst/>
                <a:gdLst>
                  <a:gd name="connsiteX0" fmla="*/ 320012 w 439877"/>
                  <a:gd name="connsiteY0" fmla="*/ 171183 h 487550"/>
                  <a:gd name="connsiteX1" fmla="*/ 323091 w 439877"/>
                  <a:gd name="connsiteY1" fmla="*/ 171646 h 487550"/>
                  <a:gd name="connsiteX2" fmla="*/ 326169 w 439877"/>
                  <a:gd name="connsiteY2" fmla="*/ 172881 h 487550"/>
                  <a:gd name="connsiteX3" fmla="*/ 329094 w 439877"/>
                  <a:gd name="connsiteY3" fmla="*/ 174578 h 487550"/>
                  <a:gd name="connsiteX4" fmla="*/ 331557 w 439877"/>
                  <a:gd name="connsiteY4" fmla="*/ 176894 h 487550"/>
                  <a:gd name="connsiteX5" fmla="*/ 333404 w 439877"/>
                  <a:gd name="connsiteY5" fmla="*/ 179517 h 487550"/>
                  <a:gd name="connsiteX6" fmla="*/ 334944 w 439877"/>
                  <a:gd name="connsiteY6" fmla="*/ 182758 h 487550"/>
                  <a:gd name="connsiteX7" fmla="*/ 335713 w 439877"/>
                  <a:gd name="connsiteY7" fmla="*/ 185845 h 487550"/>
                  <a:gd name="connsiteX8" fmla="*/ 335867 w 439877"/>
                  <a:gd name="connsiteY8" fmla="*/ 188932 h 487550"/>
                  <a:gd name="connsiteX9" fmla="*/ 335405 w 439877"/>
                  <a:gd name="connsiteY9" fmla="*/ 192173 h 487550"/>
                  <a:gd name="connsiteX10" fmla="*/ 334328 w 439877"/>
                  <a:gd name="connsiteY10" fmla="*/ 195260 h 487550"/>
                  <a:gd name="connsiteX11" fmla="*/ 332481 w 439877"/>
                  <a:gd name="connsiteY11" fmla="*/ 198192 h 487550"/>
                  <a:gd name="connsiteX12" fmla="*/ 330326 w 439877"/>
                  <a:gd name="connsiteY12" fmla="*/ 200662 h 487550"/>
                  <a:gd name="connsiteX13" fmla="*/ 307544 w 439877"/>
                  <a:gd name="connsiteY13" fmla="*/ 221035 h 487550"/>
                  <a:gd name="connsiteX14" fmla="*/ 304773 w 439877"/>
                  <a:gd name="connsiteY14" fmla="*/ 223041 h 487550"/>
                  <a:gd name="connsiteX15" fmla="*/ 301848 w 439877"/>
                  <a:gd name="connsiteY15" fmla="*/ 224584 h 487550"/>
                  <a:gd name="connsiteX16" fmla="*/ 298616 w 439877"/>
                  <a:gd name="connsiteY16" fmla="*/ 225356 h 487550"/>
                  <a:gd name="connsiteX17" fmla="*/ 295383 w 439877"/>
                  <a:gd name="connsiteY17" fmla="*/ 225356 h 487550"/>
                  <a:gd name="connsiteX18" fmla="*/ 292304 w 439877"/>
                  <a:gd name="connsiteY18" fmla="*/ 224893 h 487550"/>
                  <a:gd name="connsiteX19" fmla="*/ 289226 w 439877"/>
                  <a:gd name="connsiteY19" fmla="*/ 223658 h 487550"/>
                  <a:gd name="connsiteX20" fmla="*/ 286301 w 439877"/>
                  <a:gd name="connsiteY20" fmla="*/ 222115 h 487550"/>
                  <a:gd name="connsiteX21" fmla="*/ 283838 w 439877"/>
                  <a:gd name="connsiteY21" fmla="*/ 219800 h 487550"/>
                  <a:gd name="connsiteX22" fmla="*/ 281837 w 439877"/>
                  <a:gd name="connsiteY22" fmla="*/ 217022 h 487550"/>
                  <a:gd name="connsiteX23" fmla="*/ 280452 w 439877"/>
                  <a:gd name="connsiteY23" fmla="*/ 213935 h 487550"/>
                  <a:gd name="connsiteX24" fmla="*/ 279682 w 439877"/>
                  <a:gd name="connsiteY24" fmla="*/ 210848 h 487550"/>
                  <a:gd name="connsiteX25" fmla="*/ 279528 w 439877"/>
                  <a:gd name="connsiteY25" fmla="*/ 207607 h 487550"/>
                  <a:gd name="connsiteX26" fmla="*/ 279990 w 439877"/>
                  <a:gd name="connsiteY26" fmla="*/ 204366 h 487550"/>
                  <a:gd name="connsiteX27" fmla="*/ 281067 w 439877"/>
                  <a:gd name="connsiteY27" fmla="*/ 201433 h 487550"/>
                  <a:gd name="connsiteX28" fmla="*/ 282915 w 439877"/>
                  <a:gd name="connsiteY28" fmla="*/ 198655 h 487550"/>
                  <a:gd name="connsiteX29" fmla="*/ 285224 w 439877"/>
                  <a:gd name="connsiteY29" fmla="*/ 196032 h 487550"/>
                  <a:gd name="connsiteX30" fmla="*/ 307698 w 439877"/>
                  <a:gd name="connsiteY30" fmla="*/ 175659 h 487550"/>
                  <a:gd name="connsiteX31" fmla="*/ 310622 w 439877"/>
                  <a:gd name="connsiteY31" fmla="*/ 173652 h 487550"/>
                  <a:gd name="connsiteX32" fmla="*/ 313547 w 439877"/>
                  <a:gd name="connsiteY32" fmla="*/ 172263 h 487550"/>
                  <a:gd name="connsiteX33" fmla="*/ 316626 w 439877"/>
                  <a:gd name="connsiteY33" fmla="*/ 171337 h 487550"/>
                  <a:gd name="connsiteX34" fmla="*/ 153539 w 439877"/>
                  <a:gd name="connsiteY34" fmla="*/ 169017 h 487550"/>
                  <a:gd name="connsiteX35" fmla="*/ 320698 w 439877"/>
                  <a:gd name="connsiteY35" fmla="*/ 355370 h 487550"/>
                  <a:gd name="connsiteX36" fmla="*/ 208949 w 439877"/>
                  <a:gd name="connsiteY36" fmla="*/ 455666 h 487550"/>
                  <a:gd name="connsiteX37" fmla="*/ 202603 w 439877"/>
                  <a:gd name="connsiteY37" fmla="*/ 460928 h 487550"/>
                  <a:gd name="connsiteX38" fmla="*/ 195948 w 439877"/>
                  <a:gd name="connsiteY38" fmla="*/ 465572 h 487550"/>
                  <a:gd name="connsiteX39" fmla="*/ 188828 w 439877"/>
                  <a:gd name="connsiteY39" fmla="*/ 470060 h 487550"/>
                  <a:gd name="connsiteX40" fmla="*/ 181399 w 439877"/>
                  <a:gd name="connsiteY40" fmla="*/ 473930 h 487550"/>
                  <a:gd name="connsiteX41" fmla="*/ 173660 w 439877"/>
                  <a:gd name="connsiteY41" fmla="*/ 477490 h 487550"/>
                  <a:gd name="connsiteX42" fmla="*/ 165612 w 439877"/>
                  <a:gd name="connsiteY42" fmla="*/ 480276 h 487550"/>
                  <a:gd name="connsiteX43" fmla="*/ 157563 w 439877"/>
                  <a:gd name="connsiteY43" fmla="*/ 482752 h 487550"/>
                  <a:gd name="connsiteX44" fmla="*/ 149205 w 439877"/>
                  <a:gd name="connsiteY44" fmla="*/ 484764 h 487550"/>
                  <a:gd name="connsiteX45" fmla="*/ 140847 w 439877"/>
                  <a:gd name="connsiteY45" fmla="*/ 486312 h 487550"/>
                  <a:gd name="connsiteX46" fmla="*/ 132489 w 439877"/>
                  <a:gd name="connsiteY46" fmla="*/ 487241 h 487550"/>
                  <a:gd name="connsiteX47" fmla="*/ 123976 w 439877"/>
                  <a:gd name="connsiteY47" fmla="*/ 487550 h 487550"/>
                  <a:gd name="connsiteX48" fmla="*/ 115618 w 439877"/>
                  <a:gd name="connsiteY48" fmla="*/ 487395 h 487550"/>
                  <a:gd name="connsiteX49" fmla="*/ 107415 w 439877"/>
                  <a:gd name="connsiteY49" fmla="*/ 486621 h 487550"/>
                  <a:gd name="connsiteX50" fmla="*/ 99367 w 439877"/>
                  <a:gd name="connsiteY50" fmla="*/ 485383 h 487550"/>
                  <a:gd name="connsiteX51" fmla="*/ 91628 w 439877"/>
                  <a:gd name="connsiteY51" fmla="*/ 483526 h 487550"/>
                  <a:gd name="connsiteX52" fmla="*/ 83889 w 439877"/>
                  <a:gd name="connsiteY52" fmla="*/ 480895 h 487550"/>
                  <a:gd name="connsiteX53" fmla="*/ 76460 w 439877"/>
                  <a:gd name="connsiteY53" fmla="*/ 477799 h 487550"/>
                  <a:gd name="connsiteX54" fmla="*/ 69495 w 439877"/>
                  <a:gd name="connsiteY54" fmla="*/ 474084 h 487550"/>
                  <a:gd name="connsiteX55" fmla="*/ 62839 w 439877"/>
                  <a:gd name="connsiteY55" fmla="*/ 469751 h 487550"/>
                  <a:gd name="connsiteX56" fmla="*/ 56803 w 439877"/>
                  <a:gd name="connsiteY56" fmla="*/ 464643 h 487550"/>
                  <a:gd name="connsiteX57" fmla="*/ 51076 w 439877"/>
                  <a:gd name="connsiteY57" fmla="*/ 459071 h 487550"/>
                  <a:gd name="connsiteX58" fmla="*/ 21359 w 439877"/>
                  <a:gd name="connsiteY58" fmla="*/ 426103 h 487550"/>
                  <a:gd name="connsiteX59" fmla="*/ 16406 w 439877"/>
                  <a:gd name="connsiteY59" fmla="*/ 419757 h 487550"/>
                  <a:gd name="connsiteX60" fmla="*/ 11918 w 439877"/>
                  <a:gd name="connsiteY60" fmla="*/ 413102 h 487550"/>
                  <a:gd name="connsiteX61" fmla="*/ 8358 w 439877"/>
                  <a:gd name="connsiteY61" fmla="*/ 406137 h 487550"/>
                  <a:gd name="connsiteX62" fmla="*/ 5417 w 439877"/>
                  <a:gd name="connsiteY62" fmla="*/ 398708 h 487550"/>
                  <a:gd name="connsiteX63" fmla="*/ 3095 w 439877"/>
                  <a:gd name="connsiteY63" fmla="*/ 391123 h 487550"/>
                  <a:gd name="connsiteX64" fmla="*/ 1393 w 439877"/>
                  <a:gd name="connsiteY64" fmla="*/ 383230 h 487550"/>
                  <a:gd name="connsiteX65" fmla="*/ 464 w 439877"/>
                  <a:gd name="connsiteY65" fmla="*/ 375027 h 487550"/>
                  <a:gd name="connsiteX66" fmla="*/ 0 w 439877"/>
                  <a:gd name="connsiteY66" fmla="*/ 366823 h 487550"/>
                  <a:gd name="connsiteX67" fmla="*/ 155 w 439877"/>
                  <a:gd name="connsiteY67" fmla="*/ 358620 h 487550"/>
                  <a:gd name="connsiteX68" fmla="*/ 929 w 439877"/>
                  <a:gd name="connsiteY68" fmla="*/ 350262 h 487550"/>
                  <a:gd name="connsiteX69" fmla="*/ 2167 w 439877"/>
                  <a:gd name="connsiteY69" fmla="*/ 341904 h 487550"/>
                  <a:gd name="connsiteX70" fmla="*/ 4024 w 439877"/>
                  <a:gd name="connsiteY70" fmla="*/ 333701 h 487550"/>
                  <a:gd name="connsiteX71" fmla="*/ 6346 w 439877"/>
                  <a:gd name="connsiteY71" fmla="*/ 325498 h 487550"/>
                  <a:gd name="connsiteX72" fmla="*/ 9286 w 439877"/>
                  <a:gd name="connsiteY72" fmla="*/ 317449 h 487550"/>
                  <a:gd name="connsiteX73" fmla="*/ 12537 w 439877"/>
                  <a:gd name="connsiteY73" fmla="*/ 309555 h 487550"/>
                  <a:gd name="connsiteX74" fmla="*/ 16406 w 439877"/>
                  <a:gd name="connsiteY74" fmla="*/ 302126 h 487550"/>
                  <a:gd name="connsiteX75" fmla="*/ 20585 w 439877"/>
                  <a:gd name="connsiteY75" fmla="*/ 294852 h 487550"/>
                  <a:gd name="connsiteX76" fmla="*/ 25383 w 439877"/>
                  <a:gd name="connsiteY76" fmla="*/ 287886 h 487550"/>
                  <a:gd name="connsiteX77" fmla="*/ 30491 w 439877"/>
                  <a:gd name="connsiteY77" fmla="*/ 281231 h 487550"/>
                  <a:gd name="connsiteX78" fmla="*/ 35908 w 439877"/>
                  <a:gd name="connsiteY78" fmla="*/ 275040 h 487550"/>
                  <a:gd name="connsiteX79" fmla="*/ 41790 w 439877"/>
                  <a:gd name="connsiteY79" fmla="*/ 269468 h 487550"/>
                  <a:gd name="connsiteX80" fmla="*/ 367585 w 439877"/>
                  <a:gd name="connsiteY80" fmla="*/ 156016 h 487550"/>
                  <a:gd name="connsiteX81" fmla="*/ 376834 w 439877"/>
                  <a:gd name="connsiteY81" fmla="*/ 166314 h 487550"/>
                  <a:gd name="connsiteX82" fmla="*/ 382846 w 439877"/>
                  <a:gd name="connsiteY82" fmla="*/ 173648 h 487550"/>
                  <a:gd name="connsiteX83" fmla="*/ 388087 w 439877"/>
                  <a:gd name="connsiteY83" fmla="*/ 181293 h 487550"/>
                  <a:gd name="connsiteX84" fmla="*/ 392403 w 439877"/>
                  <a:gd name="connsiteY84" fmla="*/ 189407 h 487550"/>
                  <a:gd name="connsiteX85" fmla="*/ 396103 w 439877"/>
                  <a:gd name="connsiteY85" fmla="*/ 197676 h 487550"/>
                  <a:gd name="connsiteX86" fmla="*/ 398877 w 439877"/>
                  <a:gd name="connsiteY86" fmla="*/ 206102 h 487550"/>
                  <a:gd name="connsiteX87" fmla="*/ 401035 w 439877"/>
                  <a:gd name="connsiteY87" fmla="*/ 214840 h 487550"/>
                  <a:gd name="connsiteX88" fmla="*/ 402423 w 439877"/>
                  <a:gd name="connsiteY88" fmla="*/ 223577 h 487550"/>
                  <a:gd name="connsiteX89" fmla="*/ 403039 w 439877"/>
                  <a:gd name="connsiteY89" fmla="*/ 232471 h 487550"/>
                  <a:gd name="connsiteX90" fmla="*/ 402885 w 439877"/>
                  <a:gd name="connsiteY90" fmla="*/ 241365 h 487550"/>
                  <a:gd name="connsiteX91" fmla="*/ 402114 w 439877"/>
                  <a:gd name="connsiteY91" fmla="*/ 250103 h 487550"/>
                  <a:gd name="connsiteX92" fmla="*/ 400573 w 439877"/>
                  <a:gd name="connsiteY92" fmla="*/ 258840 h 487550"/>
                  <a:gd name="connsiteX93" fmla="*/ 398261 w 439877"/>
                  <a:gd name="connsiteY93" fmla="*/ 267422 h 487550"/>
                  <a:gd name="connsiteX94" fmla="*/ 395178 w 439877"/>
                  <a:gd name="connsiteY94" fmla="*/ 275848 h 487550"/>
                  <a:gd name="connsiteX95" fmla="*/ 391324 w 439877"/>
                  <a:gd name="connsiteY95" fmla="*/ 283805 h 487550"/>
                  <a:gd name="connsiteX96" fmla="*/ 387008 w 439877"/>
                  <a:gd name="connsiteY96" fmla="*/ 291763 h 487550"/>
                  <a:gd name="connsiteX97" fmla="*/ 381613 w 439877"/>
                  <a:gd name="connsiteY97" fmla="*/ 299252 h 487550"/>
                  <a:gd name="connsiteX98" fmla="*/ 375601 w 439877"/>
                  <a:gd name="connsiteY98" fmla="*/ 306274 h 487550"/>
                  <a:gd name="connsiteX99" fmla="*/ 369127 w 439877"/>
                  <a:gd name="connsiteY99" fmla="*/ 312983 h 487550"/>
                  <a:gd name="connsiteX100" fmla="*/ 329511 w 439877"/>
                  <a:gd name="connsiteY100" fmla="*/ 348870 h 487550"/>
                  <a:gd name="connsiteX101" fmla="*/ 251358 w 439877"/>
                  <a:gd name="connsiteY101" fmla="*/ 260713 h 487550"/>
                  <a:gd name="connsiteX102" fmla="*/ 279105 w 439877"/>
                  <a:gd name="connsiteY102" fmla="*/ 235436 h 487550"/>
                  <a:gd name="connsiteX103" fmla="*/ 279105 w 439877"/>
                  <a:gd name="connsiteY103" fmla="*/ 235124 h 487550"/>
                  <a:gd name="connsiteX104" fmla="*/ 282958 w 439877"/>
                  <a:gd name="connsiteY104" fmla="*/ 238712 h 487550"/>
                  <a:gd name="connsiteX105" fmla="*/ 286658 w 439877"/>
                  <a:gd name="connsiteY105" fmla="*/ 241521 h 487550"/>
                  <a:gd name="connsiteX106" fmla="*/ 290512 w 439877"/>
                  <a:gd name="connsiteY106" fmla="*/ 243237 h 487550"/>
                  <a:gd name="connsiteX107" fmla="*/ 294365 w 439877"/>
                  <a:gd name="connsiteY107" fmla="*/ 244329 h 487550"/>
                  <a:gd name="connsiteX108" fmla="*/ 298065 w 439877"/>
                  <a:gd name="connsiteY108" fmla="*/ 244798 h 487550"/>
                  <a:gd name="connsiteX109" fmla="*/ 301918 w 439877"/>
                  <a:gd name="connsiteY109" fmla="*/ 244641 h 487550"/>
                  <a:gd name="connsiteX110" fmla="*/ 305310 w 439877"/>
                  <a:gd name="connsiteY110" fmla="*/ 244173 h 487550"/>
                  <a:gd name="connsiteX111" fmla="*/ 308701 w 439877"/>
                  <a:gd name="connsiteY111" fmla="*/ 243237 h 487550"/>
                  <a:gd name="connsiteX112" fmla="*/ 311630 w 439877"/>
                  <a:gd name="connsiteY112" fmla="*/ 242145 h 487550"/>
                  <a:gd name="connsiteX113" fmla="*/ 314404 w 439877"/>
                  <a:gd name="connsiteY113" fmla="*/ 241053 h 487550"/>
                  <a:gd name="connsiteX114" fmla="*/ 316562 w 439877"/>
                  <a:gd name="connsiteY114" fmla="*/ 239649 h 487550"/>
                  <a:gd name="connsiteX115" fmla="*/ 318566 w 439877"/>
                  <a:gd name="connsiteY115" fmla="*/ 238556 h 487550"/>
                  <a:gd name="connsiteX116" fmla="*/ 319954 w 439877"/>
                  <a:gd name="connsiteY116" fmla="*/ 237620 h 487550"/>
                  <a:gd name="connsiteX117" fmla="*/ 320879 w 439877"/>
                  <a:gd name="connsiteY117" fmla="*/ 236996 h 487550"/>
                  <a:gd name="connsiteX118" fmla="*/ 321187 w 439877"/>
                  <a:gd name="connsiteY118" fmla="*/ 236840 h 487550"/>
                  <a:gd name="connsiteX119" fmla="*/ 343076 w 439877"/>
                  <a:gd name="connsiteY119" fmla="*/ 217024 h 487550"/>
                  <a:gd name="connsiteX120" fmla="*/ 346621 w 439877"/>
                  <a:gd name="connsiteY120" fmla="*/ 213123 h 487550"/>
                  <a:gd name="connsiteX121" fmla="*/ 349242 w 439877"/>
                  <a:gd name="connsiteY121" fmla="*/ 209379 h 487550"/>
                  <a:gd name="connsiteX122" fmla="*/ 351091 w 439877"/>
                  <a:gd name="connsiteY122" fmla="*/ 205478 h 487550"/>
                  <a:gd name="connsiteX123" fmla="*/ 352325 w 439877"/>
                  <a:gd name="connsiteY123" fmla="*/ 201733 h 487550"/>
                  <a:gd name="connsiteX124" fmla="*/ 352941 w 439877"/>
                  <a:gd name="connsiteY124" fmla="*/ 197988 h 487550"/>
                  <a:gd name="connsiteX125" fmla="*/ 352941 w 439877"/>
                  <a:gd name="connsiteY125" fmla="*/ 194400 h 487550"/>
                  <a:gd name="connsiteX126" fmla="*/ 352479 w 439877"/>
                  <a:gd name="connsiteY126" fmla="*/ 190967 h 487550"/>
                  <a:gd name="connsiteX127" fmla="*/ 351708 w 439877"/>
                  <a:gd name="connsiteY127" fmla="*/ 187690 h 487550"/>
                  <a:gd name="connsiteX128" fmla="*/ 350629 w 439877"/>
                  <a:gd name="connsiteY128" fmla="*/ 184882 h 487550"/>
                  <a:gd name="connsiteX129" fmla="*/ 349550 w 439877"/>
                  <a:gd name="connsiteY129" fmla="*/ 182385 h 487550"/>
                  <a:gd name="connsiteX130" fmla="*/ 348471 w 439877"/>
                  <a:gd name="connsiteY130" fmla="*/ 180045 h 487550"/>
                  <a:gd name="connsiteX131" fmla="*/ 347546 w 439877"/>
                  <a:gd name="connsiteY131" fmla="*/ 178172 h 487550"/>
                  <a:gd name="connsiteX132" fmla="*/ 346621 w 439877"/>
                  <a:gd name="connsiteY132" fmla="*/ 176924 h 487550"/>
                  <a:gd name="connsiteX133" fmla="*/ 346005 w 439877"/>
                  <a:gd name="connsiteY133" fmla="*/ 175988 h 487550"/>
                  <a:gd name="connsiteX134" fmla="*/ 345850 w 439877"/>
                  <a:gd name="connsiteY134" fmla="*/ 175832 h 487550"/>
                  <a:gd name="connsiteX135" fmla="*/ 267011 w 439877"/>
                  <a:gd name="connsiteY135" fmla="*/ 99677 h 487550"/>
                  <a:gd name="connsiteX136" fmla="*/ 275617 w 439877"/>
                  <a:gd name="connsiteY136" fmla="*/ 99832 h 487550"/>
                  <a:gd name="connsiteX137" fmla="*/ 284376 w 439877"/>
                  <a:gd name="connsiteY137" fmla="*/ 100609 h 487550"/>
                  <a:gd name="connsiteX138" fmla="*/ 292981 w 439877"/>
                  <a:gd name="connsiteY138" fmla="*/ 102316 h 487550"/>
                  <a:gd name="connsiteX139" fmla="*/ 301433 w 439877"/>
                  <a:gd name="connsiteY139" fmla="*/ 104645 h 487550"/>
                  <a:gd name="connsiteX140" fmla="*/ 309731 w 439877"/>
                  <a:gd name="connsiteY140" fmla="*/ 107751 h 487550"/>
                  <a:gd name="connsiteX141" fmla="*/ 317722 w 439877"/>
                  <a:gd name="connsiteY141" fmla="*/ 111632 h 487550"/>
                  <a:gd name="connsiteX142" fmla="*/ 325405 w 439877"/>
                  <a:gd name="connsiteY142" fmla="*/ 115979 h 487550"/>
                  <a:gd name="connsiteX143" fmla="*/ 332627 w 439877"/>
                  <a:gd name="connsiteY143" fmla="*/ 121414 h 487550"/>
                  <a:gd name="connsiteX144" fmla="*/ 339696 w 439877"/>
                  <a:gd name="connsiteY144" fmla="*/ 127313 h 487550"/>
                  <a:gd name="connsiteX145" fmla="*/ 346150 w 439877"/>
                  <a:gd name="connsiteY145" fmla="*/ 133990 h 487550"/>
                  <a:gd name="connsiteX146" fmla="*/ 355370 w 439877"/>
                  <a:gd name="connsiteY146" fmla="*/ 144237 h 487550"/>
                  <a:gd name="connsiteX147" fmla="*/ 334010 w 439877"/>
                  <a:gd name="connsiteY147" fmla="*/ 163800 h 487550"/>
                  <a:gd name="connsiteX148" fmla="*/ 330476 w 439877"/>
                  <a:gd name="connsiteY148" fmla="*/ 160384 h 487550"/>
                  <a:gd name="connsiteX149" fmla="*/ 326942 w 439877"/>
                  <a:gd name="connsiteY149" fmla="*/ 157900 h 487550"/>
                  <a:gd name="connsiteX150" fmla="*/ 323100 w 439877"/>
                  <a:gd name="connsiteY150" fmla="*/ 156192 h 487550"/>
                  <a:gd name="connsiteX151" fmla="*/ 319412 w 439877"/>
                  <a:gd name="connsiteY151" fmla="*/ 155105 h 487550"/>
                  <a:gd name="connsiteX152" fmla="*/ 315724 w 439877"/>
                  <a:gd name="connsiteY152" fmla="*/ 154639 h 487550"/>
                  <a:gd name="connsiteX153" fmla="*/ 312190 w 439877"/>
                  <a:gd name="connsiteY153" fmla="*/ 154639 h 487550"/>
                  <a:gd name="connsiteX154" fmla="*/ 308809 w 439877"/>
                  <a:gd name="connsiteY154" fmla="*/ 154950 h 487550"/>
                  <a:gd name="connsiteX155" fmla="*/ 305428 w 439877"/>
                  <a:gd name="connsiteY155" fmla="*/ 155726 h 487550"/>
                  <a:gd name="connsiteX156" fmla="*/ 302508 w 439877"/>
                  <a:gd name="connsiteY156" fmla="*/ 156658 h 487550"/>
                  <a:gd name="connsiteX157" fmla="*/ 299896 w 439877"/>
                  <a:gd name="connsiteY157" fmla="*/ 157589 h 487550"/>
                  <a:gd name="connsiteX158" fmla="*/ 297437 w 439877"/>
                  <a:gd name="connsiteY158" fmla="*/ 158676 h 487550"/>
                  <a:gd name="connsiteX159" fmla="*/ 295593 w 439877"/>
                  <a:gd name="connsiteY159" fmla="*/ 159608 h 487550"/>
                  <a:gd name="connsiteX160" fmla="*/ 294210 w 439877"/>
                  <a:gd name="connsiteY160" fmla="*/ 160384 h 487550"/>
                  <a:gd name="connsiteX161" fmla="*/ 293288 w 439877"/>
                  <a:gd name="connsiteY161" fmla="*/ 161005 h 487550"/>
                  <a:gd name="connsiteX162" fmla="*/ 292981 w 439877"/>
                  <a:gd name="connsiteY162" fmla="*/ 161160 h 487550"/>
                  <a:gd name="connsiteX163" fmla="*/ 269931 w 439877"/>
                  <a:gd name="connsiteY163" fmla="*/ 182276 h 487550"/>
                  <a:gd name="connsiteX164" fmla="*/ 266397 w 439877"/>
                  <a:gd name="connsiteY164" fmla="*/ 186002 h 487550"/>
                  <a:gd name="connsiteX165" fmla="*/ 263477 w 439877"/>
                  <a:gd name="connsiteY165" fmla="*/ 189883 h 487550"/>
                  <a:gd name="connsiteX166" fmla="*/ 261633 w 439877"/>
                  <a:gd name="connsiteY166" fmla="*/ 193610 h 487550"/>
                  <a:gd name="connsiteX167" fmla="*/ 260557 w 439877"/>
                  <a:gd name="connsiteY167" fmla="*/ 197647 h 487550"/>
                  <a:gd name="connsiteX168" fmla="*/ 260096 w 439877"/>
                  <a:gd name="connsiteY168" fmla="*/ 201217 h 487550"/>
                  <a:gd name="connsiteX169" fmla="*/ 260096 w 439877"/>
                  <a:gd name="connsiteY169" fmla="*/ 204788 h 487550"/>
                  <a:gd name="connsiteX170" fmla="*/ 260557 w 439877"/>
                  <a:gd name="connsiteY170" fmla="*/ 208359 h 487550"/>
                  <a:gd name="connsiteX171" fmla="*/ 261325 w 439877"/>
                  <a:gd name="connsiteY171" fmla="*/ 211465 h 487550"/>
                  <a:gd name="connsiteX172" fmla="*/ 262401 w 439877"/>
                  <a:gd name="connsiteY172" fmla="*/ 214415 h 487550"/>
                  <a:gd name="connsiteX173" fmla="*/ 263477 w 439877"/>
                  <a:gd name="connsiteY173" fmla="*/ 217209 h 487550"/>
                  <a:gd name="connsiteX174" fmla="*/ 264860 w 439877"/>
                  <a:gd name="connsiteY174" fmla="*/ 219383 h 487550"/>
                  <a:gd name="connsiteX175" fmla="*/ 265936 w 439877"/>
                  <a:gd name="connsiteY175" fmla="*/ 221246 h 487550"/>
                  <a:gd name="connsiteX176" fmla="*/ 266858 w 439877"/>
                  <a:gd name="connsiteY176" fmla="*/ 222643 h 487550"/>
                  <a:gd name="connsiteX177" fmla="*/ 267626 w 439877"/>
                  <a:gd name="connsiteY177" fmla="*/ 223730 h 487550"/>
                  <a:gd name="connsiteX178" fmla="*/ 267933 w 439877"/>
                  <a:gd name="connsiteY178" fmla="*/ 224196 h 487550"/>
                  <a:gd name="connsiteX179" fmla="*/ 240119 w 439877"/>
                  <a:gd name="connsiteY179" fmla="*/ 249193 h 487550"/>
                  <a:gd name="connsiteX180" fmla="*/ 162517 w 439877"/>
                  <a:gd name="connsiteY180" fmla="*/ 161781 h 487550"/>
                  <a:gd name="connsiteX181" fmla="*/ 201702 w 439877"/>
                  <a:gd name="connsiteY181" fmla="*/ 126071 h 487550"/>
                  <a:gd name="connsiteX182" fmla="*/ 208925 w 439877"/>
                  <a:gd name="connsiteY182" fmla="*/ 120327 h 487550"/>
                  <a:gd name="connsiteX183" fmla="*/ 216608 w 439877"/>
                  <a:gd name="connsiteY183" fmla="*/ 115048 h 487550"/>
                  <a:gd name="connsiteX184" fmla="*/ 224445 w 439877"/>
                  <a:gd name="connsiteY184" fmla="*/ 110701 h 487550"/>
                  <a:gd name="connsiteX185" fmla="*/ 232743 w 439877"/>
                  <a:gd name="connsiteY185" fmla="*/ 106819 h 487550"/>
                  <a:gd name="connsiteX186" fmla="*/ 241041 w 439877"/>
                  <a:gd name="connsiteY186" fmla="*/ 104024 h 487550"/>
                  <a:gd name="connsiteX187" fmla="*/ 249647 w 439877"/>
                  <a:gd name="connsiteY187" fmla="*/ 101695 h 487550"/>
                  <a:gd name="connsiteX188" fmla="*/ 258252 w 439877"/>
                  <a:gd name="connsiteY188" fmla="*/ 100298 h 487550"/>
                  <a:gd name="connsiteX189" fmla="*/ 396694 w 439877"/>
                  <a:gd name="connsiteY189" fmla="*/ 0 h 487550"/>
                  <a:gd name="connsiteX190" fmla="*/ 403195 w 439877"/>
                  <a:gd name="connsiteY190" fmla="*/ 0 h 487550"/>
                  <a:gd name="connsiteX191" fmla="*/ 409695 w 439877"/>
                  <a:gd name="connsiteY191" fmla="*/ 461 h 487550"/>
                  <a:gd name="connsiteX192" fmla="*/ 416660 w 439877"/>
                  <a:gd name="connsiteY192" fmla="*/ 1689 h 487550"/>
                  <a:gd name="connsiteX193" fmla="*/ 423780 w 439877"/>
                  <a:gd name="connsiteY193" fmla="*/ 3532 h 487550"/>
                  <a:gd name="connsiteX194" fmla="*/ 431210 w 439877"/>
                  <a:gd name="connsiteY194" fmla="*/ 5989 h 487550"/>
                  <a:gd name="connsiteX195" fmla="*/ 438639 w 439877"/>
                  <a:gd name="connsiteY195" fmla="*/ 9214 h 487550"/>
                  <a:gd name="connsiteX196" fmla="*/ 439568 w 439877"/>
                  <a:gd name="connsiteY196" fmla="*/ 9828 h 487550"/>
                  <a:gd name="connsiteX197" fmla="*/ 439877 w 439877"/>
                  <a:gd name="connsiteY197" fmla="*/ 11056 h 487550"/>
                  <a:gd name="connsiteX198" fmla="*/ 439722 w 439877"/>
                  <a:gd name="connsiteY198" fmla="*/ 12438 h 487550"/>
                  <a:gd name="connsiteX199" fmla="*/ 438948 w 439877"/>
                  <a:gd name="connsiteY199" fmla="*/ 13974 h 487550"/>
                  <a:gd name="connsiteX200" fmla="*/ 437710 w 439877"/>
                  <a:gd name="connsiteY200" fmla="*/ 15663 h 487550"/>
                  <a:gd name="connsiteX201" fmla="*/ 436008 w 439877"/>
                  <a:gd name="connsiteY201" fmla="*/ 17352 h 487550"/>
                  <a:gd name="connsiteX202" fmla="*/ 434305 w 439877"/>
                  <a:gd name="connsiteY202" fmla="*/ 18427 h 487550"/>
                  <a:gd name="connsiteX203" fmla="*/ 432603 w 439877"/>
                  <a:gd name="connsiteY203" fmla="*/ 19195 h 487550"/>
                  <a:gd name="connsiteX204" fmla="*/ 431055 w 439877"/>
                  <a:gd name="connsiteY204" fmla="*/ 19502 h 487550"/>
                  <a:gd name="connsiteX205" fmla="*/ 429662 w 439877"/>
                  <a:gd name="connsiteY205" fmla="*/ 19195 h 487550"/>
                  <a:gd name="connsiteX206" fmla="*/ 422232 w 439877"/>
                  <a:gd name="connsiteY206" fmla="*/ 16124 h 487550"/>
                  <a:gd name="connsiteX207" fmla="*/ 415113 w 439877"/>
                  <a:gd name="connsiteY207" fmla="*/ 13667 h 487550"/>
                  <a:gd name="connsiteX208" fmla="*/ 408612 w 439877"/>
                  <a:gd name="connsiteY208" fmla="*/ 12131 h 487550"/>
                  <a:gd name="connsiteX209" fmla="*/ 402576 w 439877"/>
                  <a:gd name="connsiteY209" fmla="*/ 11056 h 487550"/>
                  <a:gd name="connsiteX210" fmla="*/ 396849 w 439877"/>
                  <a:gd name="connsiteY210" fmla="*/ 10442 h 487550"/>
                  <a:gd name="connsiteX211" fmla="*/ 391741 w 439877"/>
                  <a:gd name="connsiteY211" fmla="*/ 10442 h 487550"/>
                  <a:gd name="connsiteX212" fmla="*/ 387098 w 439877"/>
                  <a:gd name="connsiteY212" fmla="*/ 10749 h 487550"/>
                  <a:gd name="connsiteX213" fmla="*/ 382919 w 439877"/>
                  <a:gd name="connsiteY213" fmla="*/ 11517 h 487550"/>
                  <a:gd name="connsiteX214" fmla="*/ 379359 w 439877"/>
                  <a:gd name="connsiteY214" fmla="*/ 12592 h 487550"/>
                  <a:gd name="connsiteX215" fmla="*/ 376418 w 439877"/>
                  <a:gd name="connsiteY215" fmla="*/ 13820 h 487550"/>
                  <a:gd name="connsiteX216" fmla="*/ 373787 w 439877"/>
                  <a:gd name="connsiteY216" fmla="*/ 15356 h 487550"/>
                  <a:gd name="connsiteX217" fmla="*/ 371929 w 439877"/>
                  <a:gd name="connsiteY217" fmla="*/ 17045 h 487550"/>
                  <a:gd name="connsiteX218" fmla="*/ 370227 w 439877"/>
                  <a:gd name="connsiteY218" fmla="*/ 19348 h 487550"/>
                  <a:gd name="connsiteX219" fmla="*/ 368989 w 439877"/>
                  <a:gd name="connsiteY219" fmla="*/ 22266 h 487550"/>
                  <a:gd name="connsiteX220" fmla="*/ 368215 w 439877"/>
                  <a:gd name="connsiteY220" fmla="*/ 25644 h 487550"/>
                  <a:gd name="connsiteX221" fmla="*/ 368060 w 439877"/>
                  <a:gd name="connsiteY221" fmla="*/ 29330 h 487550"/>
                  <a:gd name="connsiteX222" fmla="*/ 368524 w 439877"/>
                  <a:gd name="connsiteY222" fmla="*/ 33476 h 487550"/>
                  <a:gd name="connsiteX223" fmla="*/ 369763 w 439877"/>
                  <a:gd name="connsiteY223" fmla="*/ 37929 h 487550"/>
                  <a:gd name="connsiteX224" fmla="*/ 371620 w 439877"/>
                  <a:gd name="connsiteY224" fmla="*/ 42689 h 487550"/>
                  <a:gd name="connsiteX225" fmla="*/ 374561 w 439877"/>
                  <a:gd name="connsiteY225" fmla="*/ 47603 h 487550"/>
                  <a:gd name="connsiteX226" fmla="*/ 378430 w 439877"/>
                  <a:gd name="connsiteY226" fmla="*/ 52671 h 487550"/>
                  <a:gd name="connsiteX227" fmla="*/ 383228 w 439877"/>
                  <a:gd name="connsiteY227" fmla="*/ 57892 h 487550"/>
                  <a:gd name="connsiteX228" fmla="*/ 389265 w 439877"/>
                  <a:gd name="connsiteY228" fmla="*/ 63113 h 487550"/>
                  <a:gd name="connsiteX229" fmla="*/ 395920 w 439877"/>
                  <a:gd name="connsiteY229" fmla="*/ 68948 h 487550"/>
                  <a:gd name="connsiteX230" fmla="*/ 401492 w 439877"/>
                  <a:gd name="connsiteY230" fmla="*/ 74630 h 487550"/>
                  <a:gd name="connsiteX231" fmla="*/ 406445 w 439877"/>
                  <a:gd name="connsiteY231" fmla="*/ 80311 h 487550"/>
                  <a:gd name="connsiteX232" fmla="*/ 410005 w 439877"/>
                  <a:gd name="connsiteY232" fmla="*/ 85839 h 487550"/>
                  <a:gd name="connsiteX233" fmla="*/ 412946 w 439877"/>
                  <a:gd name="connsiteY233" fmla="*/ 91214 h 487550"/>
                  <a:gd name="connsiteX234" fmla="*/ 414648 w 439877"/>
                  <a:gd name="connsiteY234" fmla="*/ 96742 h 487550"/>
                  <a:gd name="connsiteX235" fmla="*/ 415577 w 439877"/>
                  <a:gd name="connsiteY235" fmla="*/ 102117 h 487550"/>
                  <a:gd name="connsiteX236" fmla="*/ 415422 w 439877"/>
                  <a:gd name="connsiteY236" fmla="*/ 107338 h 487550"/>
                  <a:gd name="connsiteX237" fmla="*/ 414339 w 439877"/>
                  <a:gd name="connsiteY237" fmla="*/ 112559 h 487550"/>
                  <a:gd name="connsiteX238" fmla="*/ 412327 w 439877"/>
                  <a:gd name="connsiteY238" fmla="*/ 117626 h 487550"/>
                  <a:gd name="connsiteX239" fmla="*/ 409076 w 439877"/>
                  <a:gd name="connsiteY239" fmla="*/ 122694 h 487550"/>
                  <a:gd name="connsiteX240" fmla="*/ 405826 w 439877"/>
                  <a:gd name="connsiteY240" fmla="*/ 127147 h 487550"/>
                  <a:gd name="connsiteX241" fmla="*/ 402111 w 439877"/>
                  <a:gd name="connsiteY241" fmla="*/ 131447 h 487550"/>
                  <a:gd name="connsiteX242" fmla="*/ 398397 w 439877"/>
                  <a:gd name="connsiteY242" fmla="*/ 135132 h 487550"/>
                  <a:gd name="connsiteX243" fmla="*/ 394527 w 439877"/>
                  <a:gd name="connsiteY243" fmla="*/ 138817 h 487550"/>
                  <a:gd name="connsiteX244" fmla="*/ 390503 w 439877"/>
                  <a:gd name="connsiteY244" fmla="*/ 141889 h 487550"/>
                  <a:gd name="connsiteX245" fmla="*/ 386633 w 439877"/>
                  <a:gd name="connsiteY245" fmla="*/ 144960 h 487550"/>
                  <a:gd name="connsiteX246" fmla="*/ 382764 w 439877"/>
                  <a:gd name="connsiteY246" fmla="*/ 147417 h 487550"/>
                  <a:gd name="connsiteX247" fmla="*/ 379204 w 439877"/>
                  <a:gd name="connsiteY247" fmla="*/ 149567 h 487550"/>
                  <a:gd name="connsiteX248" fmla="*/ 375799 w 439877"/>
                  <a:gd name="connsiteY248" fmla="*/ 151409 h 487550"/>
                  <a:gd name="connsiteX249" fmla="*/ 373013 w 439877"/>
                  <a:gd name="connsiteY249" fmla="*/ 152945 h 487550"/>
                  <a:gd name="connsiteX250" fmla="*/ 370536 w 439877"/>
                  <a:gd name="connsiteY250" fmla="*/ 154327 h 487550"/>
                  <a:gd name="connsiteX251" fmla="*/ 368524 w 439877"/>
                  <a:gd name="connsiteY251" fmla="*/ 155248 h 487550"/>
                  <a:gd name="connsiteX252" fmla="*/ 367131 w 439877"/>
                  <a:gd name="connsiteY252" fmla="*/ 155862 h 487550"/>
                  <a:gd name="connsiteX253" fmla="*/ 366357 w 439877"/>
                  <a:gd name="connsiteY253" fmla="*/ 156016 h 487550"/>
                  <a:gd name="connsiteX254" fmla="*/ 355368 w 439877"/>
                  <a:gd name="connsiteY254" fmla="*/ 144192 h 487550"/>
                  <a:gd name="connsiteX255" fmla="*/ 356142 w 439877"/>
                  <a:gd name="connsiteY255" fmla="*/ 143117 h 487550"/>
                  <a:gd name="connsiteX256" fmla="*/ 357535 w 439877"/>
                  <a:gd name="connsiteY256" fmla="*/ 142349 h 487550"/>
                  <a:gd name="connsiteX257" fmla="*/ 359702 w 439877"/>
                  <a:gd name="connsiteY257" fmla="*/ 141735 h 487550"/>
                  <a:gd name="connsiteX258" fmla="*/ 361869 w 439877"/>
                  <a:gd name="connsiteY258" fmla="*/ 141121 h 487550"/>
                  <a:gd name="connsiteX259" fmla="*/ 364190 w 439877"/>
                  <a:gd name="connsiteY259" fmla="*/ 140660 h 487550"/>
                  <a:gd name="connsiteX260" fmla="*/ 366512 w 439877"/>
                  <a:gd name="connsiteY260" fmla="*/ 140199 h 487550"/>
                  <a:gd name="connsiteX261" fmla="*/ 368524 w 439877"/>
                  <a:gd name="connsiteY261" fmla="*/ 139892 h 487550"/>
                  <a:gd name="connsiteX262" fmla="*/ 369917 w 439877"/>
                  <a:gd name="connsiteY262" fmla="*/ 139739 h 487550"/>
                  <a:gd name="connsiteX263" fmla="*/ 376108 w 439877"/>
                  <a:gd name="connsiteY263" fmla="*/ 137435 h 487550"/>
                  <a:gd name="connsiteX264" fmla="*/ 381526 w 439877"/>
                  <a:gd name="connsiteY264" fmla="*/ 134978 h 487550"/>
                  <a:gd name="connsiteX265" fmla="*/ 386169 w 439877"/>
                  <a:gd name="connsiteY265" fmla="*/ 132368 h 487550"/>
                  <a:gd name="connsiteX266" fmla="*/ 389884 w 439877"/>
                  <a:gd name="connsiteY266" fmla="*/ 129911 h 487550"/>
                  <a:gd name="connsiteX267" fmla="*/ 392824 w 439877"/>
                  <a:gd name="connsiteY267" fmla="*/ 127300 h 487550"/>
                  <a:gd name="connsiteX268" fmla="*/ 395301 w 439877"/>
                  <a:gd name="connsiteY268" fmla="*/ 125151 h 487550"/>
                  <a:gd name="connsiteX269" fmla="*/ 397004 w 439877"/>
                  <a:gd name="connsiteY269" fmla="*/ 123154 h 487550"/>
                  <a:gd name="connsiteX270" fmla="*/ 398242 w 439877"/>
                  <a:gd name="connsiteY270" fmla="*/ 121619 h 487550"/>
                  <a:gd name="connsiteX271" fmla="*/ 398861 w 439877"/>
                  <a:gd name="connsiteY271" fmla="*/ 120697 h 487550"/>
                  <a:gd name="connsiteX272" fmla="*/ 399016 w 439877"/>
                  <a:gd name="connsiteY272" fmla="*/ 120390 h 487550"/>
                  <a:gd name="connsiteX273" fmla="*/ 400099 w 439877"/>
                  <a:gd name="connsiteY273" fmla="*/ 118701 h 487550"/>
                  <a:gd name="connsiteX274" fmla="*/ 401028 w 439877"/>
                  <a:gd name="connsiteY274" fmla="*/ 116858 h 487550"/>
                  <a:gd name="connsiteX275" fmla="*/ 401956 w 439877"/>
                  <a:gd name="connsiteY275" fmla="*/ 114862 h 487550"/>
                  <a:gd name="connsiteX276" fmla="*/ 402730 w 439877"/>
                  <a:gd name="connsiteY276" fmla="*/ 112712 h 487550"/>
                  <a:gd name="connsiteX277" fmla="*/ 403195 w 439877"/>
                  <a:gd name="connsiteY277" fmla="*/ 110102 h 487550"/>
                  <a:gd name="connsiteX278" fmla="*/ 403349 w 439877"/>
                  <a:gd name="connsiteY278" fmla="*/ 107491 h 487550"/>
                  <a:gd name="connsiteX279" fmla="*/ 403040 w 439877"/>
                  <a:gd name="connsiteY279" fmla="*/ 104574 h 487550"/>
                  <a:gd name="connsiteX280" fmla="*/ 402111 w 439877"/>
                  <a:gd name="connsiteY280" fmla="*/ 101349 h 487550"/>
                  <a:gd name="connsiteX281" fmla="*/ 401028 w 439877"/>
                  <a:gd name="connsiteY281" fmla="*/ 98124 h 487550"/>
                  <a:gd name="connsiteX282" fmla="*/ 399170 w 439877"/>
                  <a:gd name="connsiteY282" fmla="*/ 94592 h 487550"/>
                  <a:gd name="connsiteX283" fmla="*/ 396849 w 439877"/>
                  <a:gd name="connsiteY283" fmla="*/ 90600 h 487550"/>
                  <a:gd name="connsiteX284" fmla="*/ 393753 w 439877"/>
                  <a:gd name="connsiteY284" fmla="*/ 86607 h 487550"/>
                  <a:gd name="connsiteX285" fmla="*/ 389729 w 439877"/>
                  <a:gd name="connsiteY285" fmla="*/ 82154 h 487550"/>
                  <a:gd name="connsiteX286" fmla="*/ 385086 w 439877"/>
                  <a:gd name="connsiteY286" fmla="*/ 77547 h 487550"/>
                  <a:gd name="connsiteX287" fmla="*/ 379359 w 439877"/>
                  <a:gd name="connsiteY287" fmla="*/ 72633 h 487550"/>
                  <a:gd name="connsiteX288" fmla="*/ 373632 w 439877"/>
                  <a:gd name="connsiteY288" fmla="*/ 67720 h 487550"/>
                  <a:gd name="connsiteX289" fmla="*/ 368834 w 439877"/>
                  <a:gd name="connsiteY289" fmla="*/ 62499 h 487550"/>
                  <a:gd name="connsiteX290" fmla="*/ 364655 w 439877"/>
                  <a:gd name="connsiteY290" fmla="*/ 57277 h 487550"/>
                  <a:gd name="connsiteX291" fmla="*/ 361404 w 439877"/>
                  <a:gd name="connsiteY291" fmla="*/ 52210 h 487550"/>
                  <a:gd name="connsiteX292" fmla="*/ 359083 w 439877"/>
                  <a:gd name="connsiteY292" fmla="*/ 46989 h 487550"/>
                  <a:gd name="connsiteX293" fmla="*/ 357225 w 439877"/>
                  <a:gd name="connsiteY293" fmla="*/ 41768 h 487550"/>
                  <a:gd name="connsiteX294" fmla="*/ 356452 w 439877"/>
                  <a:gd name="connsiteY294" fmla="*/ 36701 h 487550"/>
                  <a:gd name="connsiteX295" fmla="*/ 356606 w 439877"/>
                  <a:gd name="connsiteY295" fmla="*/ 31633 h 487550"/>
                  <a:gd name="connsiteX296" fmla="*/ 357535 w 439877"/>
                  <a:gd name="connsiteY296" fmla="*/ 26873 h 487550"/>
                  <a:gd name="connsiteX297" fmla="*/ 359547 w 439877"/>
                  <a:gd name="connsiteY297" fmla="*/ 22112 h 487550"/>
                  <a:gd name="connsiteX298" fmla="*/ 362178 w 439877"/>
                  <a:gd name="connsiteY298" fmla="*/ 17659 h 487550"/>
                  <a:gd name="connsiteX299" fmla="*/ 365738 w 439877"/>
                  <a:gd name="connsiteY299" fmla="*/ 13206 h 487550"/>
                  <a:gd name="connsiteX300" fmla="*/ 369917 w 439877"/>
                  <a:gd name="connsiteY300" fmla="*/ 9521 h 487550"/>
                  <a:gd name="connsiteX301" fmla="*/ 374406 w 439877"/>
                  <a:gd name="connsiteY301" fmla="*/ 6296 h 487550"/>
                  <a:gd name="connsiteX302" fmla="*/ 379514 w 439877"/>
                  <a:gd name="connsiteY302" fmla="*/ 3839 h 487550"/>
                  <a:gd name="connsiteX303" fmla="*/ 384776 w 439877"/>
                  <a:gd name="connsiteY303" fmla="*/ 1996 h 487550"/>
                  <a:gd name="connsiteX304" fmla="*/ 390503 w 439877"/>
                  <a:gd name="connsiteY304" fmla="*/ 614 h 487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</a:cxnLst>
                <a:rect l="l" t="t" r="r" b="b"/>
                <a:pathLst>
                  <a:path w="439877" h="487550">
                    <a:moveTo>
                      <a:pt x="320012" y="171183"/>
                    </a:moveTo>
                    <a:lnTo>
                      <a:pt x="323091" y="171646"/>
                    </a:lnTo>
                    <a:lnTo>
                      <a:pt x="326169" y="172881"/>
                    </a:lnTo>
                    <a:lnTo>
                      <a:pt x="329094" y="174578"/>
                    </a:lnTo>
                    <a:lnTo>
                      <a:pt x="331557" y="176894"/>
                    </a:lnTo>
                    <a:lnTo>
                      <a:pt x="333404" y="179517"/>
                    </a:lnTo>
                    <a:lnTo>
                      <a:pt x="334944" y="182758"/>
                    </a:lnTo>
                    <a:lnTo>
                      <a:pt x="335713" y="185845"/>
                    </a:lnTo>
                    <a:lnTo>
                      <a:pt x="335867" y="188932"/>
                    </a:lnTo>
                    <a:lnTo>
                      <a:pt x="335405" y="192173"/>
                    </a:lnTo>
                    <a:lnTo>
                      <a:pt x="334328" y="195260"/>
                    </a:lnTo>
                    <a:lnTo>
                      <a:pt x="332481" y="198192"/>
                    </a:lnTo>
                    <a:lnTo>
                      <a:pt x="330326" y="200662"/>
                    </a:lnTo>
                    <a:lnTo>
                      <a:pt x="307544" y="221035"/>
                    </a:lnTo>
                    <a:lnTo>
                      <a:pt x="304773" y="223041"/>
                    </a:lnTo>
                    <a:lnTo>
                      <a:pt x="301848" y="224584"/>
                    </a:lnTo>
                    <a:lnTo>
                      <a:pt x="298616" y="225356"/>
                    </a:lnTo>
                    <a:lnTo>
                      <a:pt x="295383" y="225356"/>
                    </a:lnTo>
                    <a:lnTo>
                      <a:pt x="292304" y="224893"/>
                    </a:lnTo>
                    <a:lnTo>
                      <a:pt x="289226" y="223658"/>
                    </a:lnTo>
                    <a:lnTo>
                      <a:pt x="286301" y="222115"/>
                    </a:lnTo>
                    <a:lnTo>
                      <a:pt x="283838" y="219800"/>
                    </a:lnTo>
                    <a:lnTo>
                      <a:pt x="281837" y="217022"/>
                    </a:lnTo>
                    <a:lnTo>
                      <a:pt x="280452" y="213935"/>
                    </a:lnTo>
                    <a:lnTo>
                      <a:pt x="279682" y="210848"/>
                    </a:lnTo>
                    <a:lnTo>
                      <a:pt x="279528" y="207607"/>
                    </a:lnTo>
                    <a:lnTo>
                      <a:pt x="279990" y="204366"/>
                    </a:lnTo>
                    <a:lnTo>
                      <a:pt x="281067" y="201433"/>
                    </a:lnTo>
                    <a:lnTo>
                      <a:pt x="282915" y="198655"/>
                    </a:lnTo>
                    <a:lnTo>
                      <a:pt x="285224" y="196032"/>
                    </a:lnTo>
                    <a:lnTo>
                      <a:pt x="307698" y="175659"/>
                    </a:lnTo>
                    <a:lnTo>
                      <a:pt x="310622" y="173652"/>
                    </a:lnTo>
                    <a:lnTo>
                      <a:pt x="313547" y="172263"/>
                    </a:lnTo>
                    <a:lnTo>
                      <a:pt x="316626" y="171337"/>
                    </a:lnTo>
                    <a:close/>
                    <a:moveTo>
                      <a:pt x="153539" y="169017"/>
                    </a:moveTo>
                    <a:lnTo>
                      <a:pt x="320698" y="355370"/>
                    </a:lnTo>
                    <a:lnTo>
                      <a:pt x="208949" y="455666"/>
                    </a:lnTo>
                    <a:lnTo>
                      <a:pt x="202603" y="460928"/>
                    </a:lnTo>
                    <a:lnTo>
                      <a:pt x="195948" y="465572"/>
                    </a:lnTo>
                    <a:lnTo>
                      <a:pt x="188828" y="470060"/>
                    </a:lnTo>
                    <a:lnTo>
                      <a:pt x="181399" y="473930"/>
                    </a:lnTo>
                    <a:lnTo>
                      <a:pt x="173660" y="477490"/>
                    </a:lnTo>
                    <a:lnTo>
                      <a:pt x="165612" y="480276"/>
                    </a:lnTo>
                    <a:lnTo>
                      <a:pt x="157563" y="482752"/>
                    </a:lnTo>
                    <a:lnTo>
                      <a:pt x="149205" y="484764"/>
                    </a:lnTo>
                    <a:lnTo>
                      <a:pt x="140847" y="486312"/>
                    </a:lnTo>
                    <a:lnTo>
                      <a:pt x="132489" y="487241"/>
                    </a:lnTo>
                    <a:lnTo>
                      <a:pt x="123976" y="487550"/>
                    </a:lnTo>
                    <a:lnTo>
                      <a:pt x="115618" y="487395"/>
                    </a:lnTo>
                    <a:lnTo>
                      <a:pt x="107415" y="486621"/>
                    </a:lnTo>
                    <a:lnTo>
                      <a:pt x="99367" y="485383"/>
                    </a:lnTo>
                    <a:lnTo>
                      <a:pt x="91628" y="483526"/>
                    </a:lnTo>
                    <a:lnTo>
                      <a:pt x="83889" y="480895"/>
                    </a:lnTo>
                    <a:lnTo>
                      <a:pt x="76460" y="477799"/>
                    </a:lnTo>
                    <a:lnTo>
                      <a:pt x="69495" y="474084"/>
                    </a:lnTo>
                    <a:lnTo>
                      <a:pt x="62839" y="469751"/>
                    </a:lnTo>
                    <a:lnTo>
                      <a:pt x="56803" y="464643"/>
                    </a:lnTo>
                    <a:lnTo>
                      <a:pt x="51076" y="459071"/>
                    </a:lnTo>
                    <a:lnTo>
                      <a:pt x="21359" y="426103"/>
                    </a:lnTo>
                    <a:lnTo>
                      <a:pt x="16406" y="419757"/>
                    </a:lnTo>
                    <a:lnTo>
                      <a:pt x="11918" y="413102"/>
                    </a:lnTo>
                    <a:lnTo>
                      <a:pt x="8358" y="406137"/>
                    </a:lnTo>
                    <a:lnTo>
                      <a:pt x="5417" y="398708"/>
                    </a:lnTo>
                    <a:lnTo>
                      <a:pt x="3095" y="391123"/>
                    </a:lnTo>
                    <a:lnTo>
                      <a:pt x="1393" y="383230"/>
                    </a:lnTo>
                    <a:lnTo>
                      <a:pt x="464" y="375027"/>
                    </a:lnTo>
                    <a:lnTo>
                      <a:pt x="0" y="366823"/>
                    </a:lnTo>
                    <a:lnTo>
                      <a:pt x="155" y="358620"/>
                    </a:lnTo>
                    <a:lnTo>
                      <a:pt x="929" y="350262"/>
                    </a:lnTo>
                    <a:lnTo>
                      <a:pt x="2167" y="341904"/>
                    </a:lnTo>
                    <a:lnTo>
                      <a:pt x="4024" y="333701"/>
                    </a:lnTo>
                    <a:lnTo>
                      <a:pt x="6346" y="325498"/>
                    </a:lnTo>
                    <a:lnTo>
                      <a:pt x="9286" y="317449"/>
                    </a:lnTo>
                    <a:lnTo>
                      <a:pt x="12537" y="309555"/>
                    </a:lnTo>
                    <a:lnTo>
                      <a:pt x="16406" y="302126"/>
                    </a:lnTo>
                    <a:lnTo>
                      <a:pt x="20585" y="294852"/>
                    </a:lnTo>
                    <a:lnTo>
                      <a:pt x="25383" y="287886"/>
                    </a:lnTo>
                    <a:lnTo>
                      <a:pt x="30491" y="281231"/>
                    </a:lnTo>
                    <a:lnTo>
                      <a:pt x="35908" y="275040"/>
                    </a:lnTo>
                    <a:lnTo>
                      <a:pt x="41790" y="269468"/>
                    </a:lnTo>
                    <a:close/>
                    <a:moveTo>
                      <a:pt x="367585" y="156016"/>
                    </a:moveTo>
                    <a:lnTo>
                      <a:pt x="376834" y="166314"/>
                    </a:lnTo>
                    <a:lnTo>
                      <a:pt x="382846" y="173648"/>
                    </a:lnTo>
                    <a:lnTo>
                      <a:pt x="388087" y="181293"/>
                    </a:lnTo>
                    <a:lnTo>
                      <a:pt x="392403" y="189407"/>
                    </a:lnTo>
                    <a:lnTo>
                      <a:pt x="396103" y="197676"/>
                    </a:lnTo>
                    <a:lnTo>
                      <a:pt x="398877" y="206102"/>
                    </a:lnTo>
                    <a:lnTo>
                      <a:pt x="401035" y="214840"/>
                    </a:lnTo>
                    <a:lnTo>
                      <a:pt x="402423" y="223577"/>
                    </a:lnTo>
                    <a:lnTo>
                      <a:pt x="403039" y="232471"/>
                    </a:lnTo>
                    <a:lnTo>
                      <a:pt x="402885" y="241365"/>
                    </a:lnTo>
                    <a:lnTo>
                      <a:pt x="402114" y="250103"/>
                    </a:lnTo>
                    <a:lnTo>
                      <a:pt x="400573" y="258840"/>
                    </a:lnTo>
                    <a:lnTo>
                      <a:pt x="398261" y="267422"/>
                    </a:lnTo>
                    <a:lnTo>
                      <a:pt x="395178" y="275848"/>
                    </a:lnTo>
                    <a:lnTo>
                      <a:pt x="391324" y="283805"/>
                    </a:lnTo>
                    <a:lnTo>
                      <a:pt x="387008" y="291763"/>
                    </a:lnTo>
                    <a:lnTo>
                      <a:pt x="381613" y="299252"/>
                    </a:lnTo>
                    <a:lnTo>
                      <a:pt x="375601" y="306274"/>
                    </a:lnTo>
                    <a:lnTo>
                      <a:pt x="369127" y="312983"/>
                    </a:lnTo>
                    <a:lnTo>
                      <a:pt x="329511" y="348870"/>
                    </a:lnTo>
                    <a:lnTo>
                      <a:pt x="251358" y="260713"/>
                    </a:lnTo>
                    <a:lnTo>
                      <a:pt x="279105" y="235436"/>
                    </a:lnTo>
                    <a:lnTo>
                      <a:pt x="279105" y="235124"/>
                    </a:lnTo>
                    <a:lnTo>
                      <a:pt x="282958" y="238712"/>
                    </a:lnTo>
                    <a:lnTo>
                      <a:pt x="286658" y="241521"/>
                    </a:lnTo>
                    <a:lnTo>
                      <a:pt x="290512" y="243237"/>
                    </a:lnTo>
                    <a:lnTo>
                      <a:pt x="294365" y="244329"/>
                    </a:lnTo>
                    <a:lnTo>
                      <a:pt x="298065" y="244798"/>
                    </a:lnTo>
                    <a:lnTo>
                      <a:pt x="301918" y="244641"/>
                    </a:lnTo>
                    <a:lnTo>
                      <a:pt x="305310" y="244173"/>
                    </a:lnTo>
                    <a:lnTo>
                      <a:pt x="308701" y="243237"/>
                    </a:lnTo>
                    <a:lnTo>
                      <a:pt x="311630" y="242145"/>
                    </a:lnTo>
                    <a:lnTo>
                      <a:pt x="314404" y="241053"/>
                    </a:lnTo>
                    <a:lnTo>
                      <a:pt x="316562" y="239649"/>
                    </a:lnTo>
                    <a:lnTo>
                      <a:pt x="318566" y="238556"/>
                    </a:lnTo>
                    <a:lnTo>
                      <a:pt x="319954" y="237620"/>
                    </a:lnTo>
                    <a:lnTo>
                      <a:pt x="320879" y="236996"/>
                    </a:lnTo>
                    <a:lnTo>
                      <a:pt x="321187" y="236840"/>
                    </a:lnTo>
                    <a:lnTo>
                      <a:pt x="343076" y="217024"/>
                    </a:lnTo>
                    <a:lnTo>
                      <a:pt x="346621" y="213123"/>
                    </a:lnTo>
                    <a:lnTo>
                      <a:pt x="349242" y="209379"/>
                    </a:lnTo>
                    <a:lnTo>
                      <a:pt x="351091" y="205478"/>
                    </a:lnTo>
                    <a:lnTo>
                      <a:pt x="352325" y="201733"/>
                    </a:lnTo>
                    <a:lnTo>
                      <a:pt x="352941" y="197988"/>
                    </a:lnTo>
                    <a:lnTo>
                      <a:pt x="352941" y="194400"/>
                    </a:lnTo>
                    <a:lnTo>
                      <a:pt x="352479" y="190967"/>
                    </a:lnTo>
                    <a:lnTo>
                      <a:pt x="351708" y="187690"/>
                    </a:lnTo>
                    <a:lnTo>
                      <a:pt x="350629" y="184882"/>
                    </a:lnTo>
                    <a:lnTo>
                      <a:pt x="349550" y="182385"/>
                    </a:lnTo>
                    <a:lnTo>
                      <a:pt x="348471" y="180045"/>
                    </a:lnTo>
                    <a:lnTo>
                      <a:pt x="347546" y="178172"/>
                    </a:lnTo>
                    <a:lnTo>
                      <a:pt x="346621" y="176924"/>
                    </a:lnTo>
                    <a:lnTo>
                      <a:pt x="346005" y="175988"/>
                    </a:lnTo>
                    <a:lnTo>
                      <a:pt x="345850" y="175832"/>
                    </a:lnTo>
                    <a:close/>
                    <a:moveTo>
                      <a:pt x="267011" y="99677"/>
                    </a:moveTo>
                    <a:lnTo>
                      <a:pt x="275617" y="99832"/>
                    </a:lnTo>
                    <a:lnTo>
                      <a:pt x="284376" y="100609"/>
                    </a:lnTo>
                    <a:lnTo>
                      <a:pt x="292981" y="102316"/>
                    </a:lnTo>
                    <a:lnTo>
                      <a:pt x="301433" y="104645"/>
                    </a:lnTo>
                    <a:lnTo>
                      <a:pt x="309731" y="107751"/>
                    </a:lnTo>
                    <a:lnTo>
                      <a:pt x="317722" y="111632"/>
                    </a:lnTo>
                    <a:lnTo>
                      <a:pt x="325405" y="115979"/>
                    </a:lnTo>
                    <a:lnTo>
                      <a:pt x="332627" y="121414"/>
                    </a:lnTo>
                    <a:lnTo>
                      <a:pt x="339696" y="127313"/>
                    </a:lnTo>
                    <a:lnTo>
                      <a:pt x="346150" y="133990"/>
                    </a:lnTo>
                    <a:lnTo>
                      <a:pt x="355370" y="144237"/>
                    </a:lnTo>
                    <a:lnTo>
                      <a:pt x="334010" y="163800"/>
                    </a:lnTo>
                    <a:lnTo>
                      <a:pt x="330476" y="160384"/>
                    </a:lnTo>
                    <a:lnTo>
                      <a:pt x="326942" y="157900"/>
                    </a:lnTo>
                    <a:lnTo>
                      <a:pt x="323100" y="156192"/>
                    </a:lnTo>
                    <a:lnTo>
                      <a:pt x="319412" y="155105"/>
                    </a:lnTo>
                    <a:lnTo>
                      <a:pt x="315724" y="154639"/>
                    </a:lnTo>
                    <a:lnTo>
                      <a:pt x="312190" y="154639"/>
                    </a:lnTo>
                    <a:lnTo>
                      <a:pt x="308809" y="154950"/>
                    </a:lnTo>
                    <a:lnTo>
                      <a:pt x="305428" y="155726"/>
                    </a:lnTo>
                    <a:lnTo>
                      <a:pt x="302508" y="156658"/>
                    </a:lnTo>
                    <a:lnTo>
                      <a:pt x="299896" y="157589"/>
                    </a:lnTo>
                    <a:lnTo>
                      <a:pt x="297437" y="158676"/>
                    </a:lnTo>
                    <a:lnTo>
                      <a:pt x="295593" y="159608"/>
                    </a:lnTo>
                    <a:lnTo>
                      <a:pt x="294210" y="160384"/>
                    </a:lnTo>
                    <a:lnTo>
                      <a:pt x="293288" y="161005"/>
                    </a:lnTo>
                    <a:lnTo>
                      <a:pt x="292981" y="161160"/>
                    </a:lnTo>
                    <a:lnTo>
                      <a:pt x="269931" y="182276"/>
                    </a:lnTo>
                    <a:lnTo>
                      <a:pt x="266397" y="186002"/>
                    </a:lnTo>
                    <a:lnTo>
                      <a:pt x="263477" y="189883"/>
                    </a:lnTo>
                    <a:lnTo>
                      <a:pt x="261633" y="193610"/>
                    </a:lnTo>
                    <a:lnTo>
                      <a:pt x="260557" y="197647"/>
                    </a:lnTo>
                    <a:lnTo>
                      <a:pt x="260096" y="201217"/>
                    </a:lnTo>
                    <a:lnTo>
                      <a:pt x="260096" y="204788"/>
                    </a:lnTo>
                    <a:lnTo>
                      <a:pt x="260557" y="208359"/>
                    </a:lnTo>
                    <a:lnTo>
                      <a:pt x="261325" y="211465"/>
                    </a:lnTo>
                    <a:lnTo>
                      <a:pt x="262401" y="214415"/>
                    </a:lnTo>
                    <a:lnTo>
                      <a:pt x="263477" y="217209"/>
                    </a:lnTo>
                    <a:lnTo>
                      <a:pt x="264860" y="219383"/>
                    </a:lnTo>
                    <a:lnTo>
                      <a:pt x="265936" y="221246"/>
                    </a:lnTo>
                    <a:lnTo>
                      <a:pt x="266858" y="222643"/>
                    </a:lnTo>
                    <a:lnTo>
                      <a:pt x="267626" y="223730"/>
                    </a:lnTo>
                    <a:lnTo>
                      <a:pt x="267933" y="224196"/>
                    </a:lnTo>
                    <a:lnTo>
                      <a:pt x="240119" y="249193"/>
                    </a:lnTo>
                    <a:lnTo>
                      <a:pt x="162517" y="161781"/>
                    </a:lnTo>
                    <a:lnTo>
                      <a:pt x="201702" y="126071"/>
                    </a:lnTo>
                    <a:lnTo>
                      <a:pt x="208925" y="120327"/>
                    </a:lnTo>
                    <a:lnTo>
                      <a:pt x="216608" y="115048"/>
                    </a:lnTo>
                    <a:lnTo>
                      <a:pt x="224445" y="110701"/>
                    </a:lnTo>
                    <a:lnTo>
                      <a:pt x="232743" y="106819"/>
                    </a:lnTo>
                    <a:lnTo>
                      <a:pt x="241041" y="104024"/>
                    </a:lnTo>
                    <a:lnTo>
                      <a:pt x="249647" y="101695"/>
                    </a:lnTo>
                    <a:lnTo>
                      <a:pt x="258252" y="100298"/>
                    </a:lnTo>
                    <a:close/>
                    <a:moveTo>
                      <a:pt x="396694" y="0"/>
                    </a:moveTo>
                    <a:lnTo>
                      <a:pt x="403195" y="0"/>
                    </a:lnTo>
                    <a:lnTo>
                      <a:pt x="409695" y="461"/>
                    </a:lnTo>
                    <a:lnTo>
                      <a:pt x="416660" y="1689"/>
                    </a:lnTo>
                    <a:lnTo>
                      <a:pt x="423780" y="3532"/>
                    </a:lnTo>
                    <a:lnTo>
                      <a:pt x="431210" y="5989"/>
                    </a:lnTo>
                    <a:lnTo>
                      <a:pt x="438639" y="9214"/>
                    </a:lnTo>
                    <a:lnTo>
                      <a:pt x="439568" y="9828"/>
                    </a:lnTo>
                    <a:lnTo>
                      <a:pt x="439877" y="11056"/>
                    </a:lnTo>
                    <a:lnTo>
                      <a:pt x="439722" y="12438"/>
                    </a:lnTo>
                    <a:lnTo>
                      <a:pt x="438948" y="13974"/>
                    </a:lnTo>
                    <a:lnTo>
                      <a:pt x="437710" y="15663"/>
                    </a:lnTo>
                    <a:lnTo>
                      <a:pt x="436008" y="17352"/>
                    </a:lnTo>
                    <a:lnTo>
                      <a:pt x="434305" y="18427"/>
                    </a:lnTo>
                    <a:lnTo>
                      <a:pt x="432603" y="19195"/>
                    </a:lnTo>
                    <a:lnTo>
                      <a:pt x="431055" y="19502"/>
                    </a:lnTo>
                    <a:lnTo>
                      <a:pt x="429662" y="19195"/>
                    </a:lnTo>
                    <a:lnTo>
                      <a:pt x="422232" y="16124"/>
                    </a:lnTo>
                    <a:lnTo>
                      <a:pt x="415113" y="13667"/>
                    </a:lnTo>
                    <a:lnTo>
                      <a:pt x="408612" y="12131"/>
                    </a:lnTo>
                    <a:lnTo>
                      <a:pt x="402576" y="11056"/>
                    </a:lnTo>
                    <a:lnTo>
                      <a:pt x="396849" y="10442"/>
                    </a:lnTo>
                    <a:lnTo>
                      <a:pt x="391741" y="10442"/>
                    </a:lnTo>
                    <a:lnTo>
                      <a:pt x="387098" y="10749"/>
                    </a:lnTo>
                    <a:lnTo>
                      <a:pt x="382919" y="11517"/>
                    </a:lnTo>
                    <a:lnTo>
                      <a:pt x="379359" y="12592"/>
                    </a:lnTo>
                    <a:lnTo>
                      <a:pt x="376418" y="13820"/>
                    </a:lnTo>
                    <a:lnTo>
                      <a:pt x="373787" y="15356"/>
                    </a:lnTo>
                    <a:lnTo>
                      <a:pt x="371929" y="17045"/>
                    </a:lnTo>
                    <a:lnTo>
                      <a:pt x="370227" y="19348"/>
                    </a:lnTo>
                    <a:lnTo>
                      <a:pt x="368989" y="22266"/>
                    </a:lnTo>
                    <a:lnTo>
                      <a:pt x="368215" y="25644"/>
                    </a:lnTo>
                    <a:lnTo>
                      <a:pt x="368060" y="29330"/>
                    </a:lnTo>
                    <a:lnTo>
                      <a:pt x="368524" y="33476"/>
                    </a:lnTo>
                    <a:lnTo>
                      <a:pt x="369763" y="37929"/>
                    </a:lnTo>
                    <a:lnTo>
                      <a:pt x="371620" y="42689"/>
                    </a:lnTo>
                    <a:lnTo>
                      <a:pt x="374561" y="47603"/>
                    </a:lnTo>
                    <a:lnTo>
                      <a:pt x="378430" y="52671"/>
                    </a:lnTo>
                    <a:lnTo>
                      <a:pt x="383228" y="57892"/>
                    </a:lnTo>
                    <a:lnTo>
                      <a:pt x="389265" y="63113"/>
                    </a:lnTo>
                    <a:lnTo>
                      <a:pt x="395920" y="68948"/>
                    </a:lnTo>
                    <a:lnTo>
                      <a:pt x="401492" y="74630"/>
                    </a:lnTo>
                    <a:lnTo>
                      <a:pt x="406445" y="80311"/>
                    </a:lnTo>
                    <a:lnTo>
                      <a:pt x="410005" y="85839"/>
                    </a:lnTo>
                    <a:lnTo>
                      <a:pt x="412946" y="91214"/>
                    </a:lnTo>
                    <a:lnTo>
                      <a:pt x="414648" y="96742"/>
                    </a:lnTo>
                    <a:lnTo>
                      <a:pt x="415577" y="102117"/>
                    </a:lnTo>
                    <a:lnTo>
                      <a:pt x="415422" y="107338"/>
                    </a:lnTo>
                    <a:lnTo>
                      <a:pt x="414339" y="112559"/>
                    </a:lnTo>
                    <a:lnTo>
                      <a:pt x="412327" y="117626"/>
                    </a:lnTo>
                    <a:lnTo>
                      <a:pt x="409076" y="122694"/>
                    </a:lnTo>
                    <a:lnTo>
                      <a:pt x="405826" y="127147"/>
                    </a:lnTo>
                    <a:lnTo>
                      <a:pt x="402111" y="131447"/>
                    </a:lnTo>
                    <a:lnTo>
                      <a:pt x="398397" y="135132"/>
                    </a:lnTo>
                    <a:lnTo>
                      <a:pt x="394527" y="138817"/>
                    </a:lnTo>
                    <a:lnTo>
                      <a:pt x="390503" y="141889"/>
                    </a:lnTo>
                    <a:lnTo>
                      <a:pt x="386633" y="144960"/>
                    </a:lnTo>
                    <a:lnTo>
                      <a:pt x="382764" y="147417"/>
                    </a:lnTo>
                    <a:lnTo>
                      <a:pt x="379204" y="149567"/>
                    </a:lnTo>
                    <a:lnTo>
                      <a:pt x="375799" y="151409"/>
                    </a:lnTo>
                    <a:lnTo>
                      <a:pt x="373013" y="152945"/>
                    </a:lnTo>
                    <a:lnTo>
                      <a:pt x="370536" y="154327"/>
                    </a:lnTo>
                    <a:lnTo>
                      <a:pt x="368524" y="155248"/>
                    </a:lnTo>
                    <a:lnTo>
                      <a:pt x="367131" y="155862"/>
                    </a:lnTo>
                    <a:lnTo>
                      <a:pt x="366357" y="156016"/>
                    </a:lnTo>
                    <a:lnTo>
                      <a:pt x="355368" y="144192"/>
                    </a:lnTo>
                    <a:lnTo>
                      <a:pt x="356142" y="143117"/>
                    </a:lnTo>
                    <a:lnTo>
                      <a:pt x="357535" y="142349"/>
                    </a:lnTo>
                    <a:lnTo>
                      <a:pt x="359702" y="141735"/>
                    </a:lnTo>
                    <a:lnTo>
                      <a:pt x="361869" y="141121"/>
                    </a:lnTo>
                    <a:lnTo>
                      <a:pt x="364190" y="140660"/>
                    </a:lnTo>
                    <a:lnTo>
                      <a:pt x="366512" y="140199"/>
                    </a:lnTo>
                    <a:lnTo>
                      <a:pt x="368524" y="139892"/>
                    </a:lnTo>
                    <a:lnTo>
                      <a:pt x="369917" y="139739"/>
                    </a:lnTo>
                    <a:lnTo>
                      <a:pt x="376108" y="137435"/>
                    </a:lnTo>
                    <a:lnTo>
                      <a:pt x="381526" y="134978"/>
                    </a:lnTo>
                    <a:lnTo>
                      <a:pt x="386169" y="132368"/>
                    </a:lnTo>
                    <a:lnTo>
                      <a:pt x="389884" y="129911"/>
                    </a:lnTo>
                    <a:lnTo>
                      <a:pt x="392824" y="127300"/>
                    </a:lnTo>
                    <a:lnTo>
                      <a:pt x="395301" y="125151"/>
                    </a:lnTo>
                    <a:lnTo>
                      <a:pt x="397004" y="123154"/>
                    </a:lnTo>
                    <a:lnTo>
                      <a:pt x="398242" y="121619"/>
                    </a:lnTo>
                    <a:lnTo>
                      <a:pt x="398861" y="120697"/>
                    </a:lnTo>
                    <a:lnTo>
                      <a:pt x="399016" y="120390"/>
                    </a:lnTo>
                    <a:lnTo>
                      <a:pt x="400099" y="118701"/>
                    </a:lnTo>
                    <a:lnTo>
                      <a:pt x="401028" y="116858"/>
                    </a:lnTo>
                    <a:lnTo>
                      <a:pt x="401956" y="114862"/>
                    </a:lnTo>
                    <a:lnTo>
                      <a:pt x="402730" y="112712"/>
                    </a:lnTo>
                    <a:lnTo>
                      <a:pt x="403195" y="110102"/>
                    </a:lnTo>
                    <a:lnTo>
                      <a:pt x="403349" y="107491"/>
                    </a:lnTo>
                    <a:lnTo>
                      <a:pt x="403040" y="104574"/>
                    </a:lnTo>
                    <a:lnTo>
                      <a:pt x="402111" y="101349"/>
                    </a:lnTo>
                    <a:lnTo>
                      <a:pt x="401028" y="98124"/>
                    </a:lnTo>
                    <a:lnTo>
                      <a:pt x="399170" y="94592"/>
                    </a:lnTo>
                    <a:lnTo>
                      <a:pt x="396849" y="90600"/>
                    </a:lnTo>
                    <a:lnTo>
                      <a:pt x="393753" y="86607"/>
                    </a:lnTo>
                    <a:lnTo>
                      <a:pt x="389729" y="82154"/>
                    </a:lnTo>
                    <a:lnTo>
                      <a:pt x="385086" y="77547"/>
                    </a:lnTo>
                    <a:lnTo>
                      <a:pt x="379359" y="72633"/>
                    </a:lnTo>
                    <a:lnTo>
                      <a:pt x="373632" y="67720"/>
                    </a:lnTo>
                    <a:lnTo>
                      <a:pt x="368834" y="62499"/>
                    </a:lnTo>
                    <a:lnTo>
                      <a:pt x="364655" y="57277"/>
                    </a:lnTo>
                    <a:lnTo>
                      <a:pt x="361404" y="52210"/>
                    </a:lnTo>
                    <a:lnTo>
                      <a:pt x="359083" y="46989"/>
                    </a:lnTo>
                    <a:lnTo>
                      <a:pt x="357225" y="41768"/>
                    </a:lnTo>
                    <a:lnTo>
                      <a:pt x="356452" y="36701"/>
                    </a:lnTo>
                    <a:lnTo>
                      <a:pt x="356606" y="31633"/>
                    </a:lnTo>
                    <a:lnTo>
                      <a:pt x="357535" y="26873"/>
                    </a:lnTo>
                    <a:lnTo>
                      <a:pt x="359547" y="22112"/>
                    </a:lnTo>
                    <a:lnTo>
                      <a:pt x="362178" y="17659"/>
                    </a:lnTo>
                    <a:lnTo>
                      <a:pt x="365738" y="13206"/>
                    </a:lnTo>
                    <a:lnTo>
                      <a:pt x="369917" y="9521"/>
                    </a:lnTo>
                    <a:lnTo>
                      <a:pt x="374406" y="6296"/>
                    </a:lnTo>
                    <a:lnTo>
                      <a:pt x="379514" y="3839"/>
                    </a:lnTo>
                    <a:lnTo>
                      <a:pt x="384776" y="1996"/>
                    </a:lnTo>
                    <a:lnTo>
                      <a:pt x="390503" y="614"/>
                    </a:lnTo>
                    <a:close/>
                  </a:path>
                </a:pathLst>
              </a:custGeom>
              <a:solidFill>
                <a:srgbClr val="6D482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endParaRPr>
              </a:p>
            </p:txBody>
          </p:sp>
        </p:grpSp>
      </p:grpSp>
      <p:sp>
        <p:nvSpPr>
          <p:cNvPr id="39" name="직사각형 4">
            <a:extLst>
              <a:ext uri="{FF2B5EF4-FFF2-40B4-BE49-F238E27FC236}">
                <a16:creationId xmlns:a16="http://schemas.microsoft.com/office/drawing/2014/main" id="{00C904B2-1BD1-2547-BC0E-F476A296B25F}"/>
              </a:ext>
            </a:extLst>
          </p:cNvPr>
          <p:cNvSpPr/>
          <p:nvPr/>
        </p:nvSpPr>
        <p:spPr>
          <a:xfrm>
            <a:off x="8316541" y="2431605"/>
            <a:ext cx="2447874" cy="2983713"/>
          </a:xfrm>
          <a:custGeom>
            <a:avLst/>
            <a:gdLst>
              <a:gd name="connsiteX0" fmla="*/ 0 w 1698173"/>
              <a:gd name="connsiteY0" fmla="*/ 0 h 1791372"/>
              <a:gd name="connsiteX1" fmla="*/ 1698173 w 1698173"/>
              <a:gd name="connsiteY1" fmla="*/ 0 h 1791372"/>
              <a:gd name="connsiteX2" fmla="*/ 1698173 w 1698173"/>
              <a:gd name="connsiteY2" fmla="*/ 1791372 h 1791372"/>
              <a:gd name="connsiteX3" fmla="*/ 0 w 1698173"/>
              <a:gd name="connsiteY3" fmla="*/ 1791372 h 1791372"/>
              <a:gd name="connsiteX4" fmla="*/ 0 w 1698173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828802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2" h="1791372">
                <a:moveTo>
                  <a:pt x="130629" y="0"/>
                </a:moveTo>
                <a:lnTo>
                  <a:pt x="1828802" y="0"/>
                </a:lnTo>
                <a:cubicBezTo>
                  <a:pt x="1797135" y="597124"/>
                  <a:pt x="1812968" y="1075495"/>
                  <a:pt x="1733800" y="1791372"/>
                </a:cubicBezTo>
                <a:lnTo>
                  <a:pt x="0" y="1791372"/>
                </a:lnTo>
                <a:cubicBezTo>
                  <a:pt x="114795" y="1170497"/>
                  <a:pt x="122712" y="715877"/>
                  <a:pt x="130629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79400" dist="457200" dir="48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3. Result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6A4C326-EAE5-904F-8579-5BDD197B6823}"/>
              </a:ext>
            </a:extLst>
          </p:cNvPr>
          <p:cNvGrpSpPr/>
          <p:nvPr/>
        </p:nvGrpSpPr>
        <p:grpSpPr>
          <a:xfrm>
            <a:off x="9156525" y="2082505"/>
            <a:ext cx="756000" cy="756000"/>
            <a:chOff x="1629240" y="2037901"/>
            <a:chExt cx="756000" cy="756000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A12D75D6-D760-F742-AE34-B2354A8A814D}"/>
                </a:ext>
              </a:extLst>
            </p:cNvPr>
            <p:cNvSpPr/>
            <p:nvPr/>
          </p:nvSpPr>
          <p:spPr>
            <a:xfrm>
              <a:off x="1629240" y="2037901"/>
              <a:ext cx="756000" cy="75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254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b="1" i="1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42" name="텍스트상자 4">
              <a:extLst>
                <a:ext uri="{FF2B5EF4-FFF2-40B4-BE49-F238E27FC236}">
                  <a16:creationId xmlns:a16="http://schemas.microsoft.com/office/drawing/2014/main" id="{44E62143-7927-7249-9FC5-33CC883436A8}"/>
                </a:ext>
              </a:extLst>
            </p:cNvPr>
            <p:cNvSpPr txBox="1"/>
            <p:nvPr/>
          </p:nvSpPr>
          <p:spPr>
            <a:xfrm>
              <a:off x="1813766" y="2088100"/>
              <a:ext cx="4668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en-US" altLang="ko-KR" sz="2400" dirty="0">
                  <a:solidFill>
                    <a:schemeClr val="bg2">
                      <a:lumMod val="25000"/>
                    </a:scheme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3</a:t>
              </a:r>
              <a:endParaRPr kumimoji="1" lang="ko-KR" altLang="en-US" sz="2400" dirty="0" err="1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B9EC736-7459-8345-8DFD-AB765DC33AA6}"/>
              </a:ext>
            </a:extLst>
          </p:cNvPr>
          <p:cNvGrpSpPr/>
          <p:nvPr/>
        </p:nvGrpSpPr>
        <p:grpSpPr>
          <a:xfrm>
            <a:off x="5041693" y="2459865"/>
            <a:ext cx="2434708" cy="3361713"/>
            <a:chOff x="1943893" y="4610143"/>
            <a:chExt cx="2579445" cy="3361713"/>
          </a:xfrm>
        </p:grpSpPr>
        <p:sp>
          <p:nvSpPr>
            <p:cNvPr id="44" name="직사각형 4">
              <a:extLst>
                <a:ext uri="{FF2B5EF4-FFF2-40B4-BE49-F238E27FC236}">
                  <a16:creationId xmlns:a16="http://schemas.microsoft.com/office/drawing/2014/main" id="{D1BE20F8-7894-CD49-BEFC-B50FE5C985D4}"/>
                </a:ext>
              </a:extLst>
            </p:cNvPr>
            <p:cNvSpPr/>
            <p:nvPr/>
          </p:nvSpPr>
          <p:spPr>
            <a:xfrm>
              <a:off x="1943893" y="4988143"/>
              <a:ext cx="2579445" cy="2983713"/>
            </a:xfrm>
            <a:custGeom>
              <a:avLst/>
              <a:gdLst>
                <a:gd name="connsiteX0" fmla="*/ 0 w 1698173"/>
                <a:gd name="connsiteY0" fmla="*/ 0 h 1791372"/>
                <a:gd name="connsiteX1" fmla="*/ 1698173 w 1698173"/>
                <a:gd name="connsiteY1" fmla="*/ 0 h 1791372"/>
                <a:gd name="connsiteX2" fmla="*/ 1698173 w 1698173"/>
                <a:gd name="connsiteY2" fmla="*/ 1791372 h 1791372"/>
                <a:gd name="connsiteX3" fmla="*/ 0 w 1698173"/>
                <a:gd name="connsiteY3" fmla="*/ 1791372 h 1791372"/>
                <a:gd name="connsiteX4" fmla="*/ 0 w 1698173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828802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2" h="1791372">
                  <a:moveTo>
                    <a:pt x="130629" y="0"/>
                  </a:moveTo>
                  <a:lnTo>
                    <a:pt x="1828802" y="0"/>
                  </a:lnTo>
                  <a:cubicBezTo>
                    <a:pt x="1797135" y="597124"/>
                    <a:pt x="1812968" y="1075495"/>
                    <a:pt x="1733800" y="1791372"/>
                  </a:cubicBezTo>
                  <a:lnTo>
                    <a:pt x="0" y="1791372"/>
                  </a:lnTo>
                  <a:cubicBezTo>
                    <a:pt x="114795" y="1170497"/>
                    <a:pt x="122712" y="715877"/>
                    <a:pt x="1306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241300" dir="48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CONTENTS A</a:t>
              </a:r>
            </a:p>
            <a:p>
              <a:pPr lvl="0"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컨텐츠에 대한 내용을 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적어요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lvl="0" algn="ctr">
                <a:lnSpc>
                  <a:spcPct val="150000"/>
                </a:lnSpc>
              </a:pP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Enjoy your stylish business and campus life with BIZCAM </a:t>
              </a: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7B89B527-87BA-1745-AC39-3AC738EC15D4}"/>
                </a:ext>
              </a:extLst>
            </p:cNvPr>
            <p:cNvGrpSpPr/>
            <p:nvPr/>
          </p:nvGrpSpPr>
          <p:grpSpPr>
            <a:xfrm>
              <a:off x="2855615" y="4610143"/>
              <a:ext cx="756000" cy="756000"/>
              <a:chOff x="1415561" y="2148240"/>
              <a:chExt cx="756000" cy="756000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03E5CE0C-173D-AF4D-A638-2F9E99713567}"/>
                  </a:ext>
                </a:extLst>
              </p:cNvPr>
              <p:cNvSpPr/>
              <p:nvPr/>
            </p:nvSpPr>
            <p:spPr>
              <a:xfrm>
                <a:off x="1415561" y="2148240"/>
                <a:ext cx="756000" cy="75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2400" b="1" i="1" dirty="0">
                  <a:solidFill>
                    <a:prstClr val="white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  <a:cs typeface="Aharoni" panose="02010803020104030203" pitchFamily="2" charset="-79"/>
                </a:endParaRPr>
              </a:p>
            </p:txBody>
          </p:sp>
          <p:sp>
            <p:nvSpPr>
              <p:cNvPr id="47" name="자유형 46">
                <a:extLst>
                  <a:ext uri="{FF2B5EF4-FFF2-40B4-BE49-F238E27FC236}">
                    <a16:creationId xmlns:a16="http://schemas.microsoft.com/office/drawing/2014/main" id="{364FEAF7-B0AE-4F4E-AAA7-68F1BF86A7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0810" y="2330887"/>
                <a:ext cx="273239" cy="302852"/>
              </a:xfrm>
              <a:custGeom>
                <a:avLst/>
                <a:gdLst>
                  <a:gd name="connsiteX0" fmla="*/ 320012 w 439877"/>
                  <a:gd name="connsiteY0" fmla="*/ 171183 h 487550"/>
                  <a:gd name="connsiteX1" fmla="*/ 323091 w 439877"/>
                  <a:gd name="connsiteY1" fmla="*/ 171646 h 487550"/>
                  <a:gd name="connsiteX2" fmla="*/ 326169 w 439877"/>
                  <a:gd name="connsiteY2" fmla="*/ 172881 h 487550"/>
                  <a:gd name="connsiteX3" fmla="*/ 329094 w 439877"/>
                  <a:gd name="connsiteY3" fmla="*/ 174578 h 487550"/>
                  <a:gd name="connsiteX4" fmla="*/ 331557 w 439877"/>
                  <a:gd name="connsiteY4" fmla="*/ 176894 h 487550"/>
                  <a:gd name="connsiteX5" fmla="*/ 333404 w 439877"/>
                  <a:gd name="connsiteY5" fmla="*/ 179517 h 487550"/>
                  <a:gd name="connsiteX6" fmla="*/ 334944 w 439877"/>
                  <a:gd name="connsiteY6" fmla="*/ 182758 h 487550"/>
                  <a:gd name="connsiteX7" fmla="*/ 335713 w 439877"/>
                  <a:gd name="connsiteY7" fmla="*/ 185845 h 487550"/>
                  <a:gd name="connsiteX8" fmla="*/ 335867 w 439877"/>
                  <a:gd name="connsiteY8" fmla="*/ 188932 h 487550"/>
                  <a:gd name="connsiteX9" fmla="*/ 335405 w 439877"/>
                  <a:gd name="connsiteY9" fmla="*/ 192173 h 487550"/>
                  <a:gd name="connsiteX10" fmla="*/ 334328 w 439877"/>
                  <a:gd name="connsiteY10" fmla="*/ 195260 h 487550"/>
                  <a:gd name="connsiteX11" fmla="*/ 332481 w 439877"/>
                  <a:gd name="connsiteY11" fmla="*/ 198192 h 487550"/>
                  <a:gd name="connsiteX12" fmla="*/ 330326 w 439877"/>
                  <a:gd name="connsiteY12" fmla="*/ 200662 h 487550"/>
                  <a:gd name="connsiteX13" fmla="*/ 307544 w 439877"/>
                  <a:gd name="connsiteY13" fmla="*/ 221035 h 487550"/>
                  <a:gd name="connsiteX14" fmla="*/ 304773 w 439877"/>
                  <a:gd name="connsiteY14" fmla="*/ 223041 h 487550"/>
                  <a:gd name="connsiteX15" fmla="*/ 301848 w 439877"/>
                  <a:gd name="connsiteY15" fmla="*/ 224584 h 487550"/>
                  <a:gd name="connsiteX16" fmla="*/ 298616 w 439877"/>
                  <a:gd name="connsiteY16" fmla="*/ 225356 h 487550"/>
                  <a:gd name="connsiteX17" fmla="*/ 295383 w 439877"/>
                  <a:gd name="connsiteY17" fmla="*/ 225356 h 487550"/>
                  <a:gd name="connsiteX18" fmla="*/ 292304 w 439877"/>
                  <a:gd name="connsiteY18" fmla="*/ 224893 h 487550"/>
                  <a:gd name="connsiteX19" fmla="*/ 289226 w 439877"/>
                  <a:gd name="connsiteY19" fmla="*/ 223658 h 487550"/>
                  <a:gd name="connsiteX20" fmla="*/ 286301 w 439877"/>
                  <a:gd name="connsiteY20" fmla="*/ 222115 h 487550"/>
                  <a:gd name="connsiteX21" fmla="*/ 283838 w 439877"/>
                  <a:gd name="connsiteY21" fmla="*/ 219800 h 487550"/>
                  <a:gd name="connsiteX22" fmla="*/ 281837 w 439877"/>
                  <a:gd name="connsiteY22" fmla="*/ 217022 h 487550"/>
                  <a:gd name="connsiteX23" fmla="*/ 280452 w 439877"/>
                  <a:gd name="connsiteY23" fmla="*/ 213935 h 487550"/>
                  <a:gd name="connsiteX24" fmla="*/ 279682 w 439877"/>
                  <a:gd name="connsiteY24" fmla="*/ 210848 h 487550"/>
                  <a:gd name="connsiteX25" fmla="*/ 279528 w 439877"/>
                  <a:gd name="connsiteY25" fmla="*/ 207607 h 487550"/>
                  <a:gd name="connsiteX26" fmla="*/ 279990 w 439877"/>
                  <a:gd name="connsiteY26" fmla="*/ 204366 h 487550"/>
                  <a:gd name="connsiteX27" fmla="*/ 281067 w 439877"/>
                  <a:gd name="connsiteY27" fmla="*/ 201433 h 487550"/>
                  <a:gd name="connsiteX28" fmla="*/ 282915 w 439877"/>
                  <a:gd name="connsiteY28" fmla="*/ 198655 h 487550"/>
                  <a:gd name="connsiteX29" fmla="*/ 285224 w 439877"/>
                  <a:gd name="connsiteY29" fmla="*/ 196032 h 487550"/>
                  <a:gd name="connsiteX30" fmla="*/ 307698 w 439877"/>
                  <a:gd name="connsiteY30" fmla="*/ 175659 h 487550"/>
                  <a:gd name="connsiteX31" fmla="*/ 310622 w 439877"/>
                  <a:gd name="connsiteY31" fmla="*/ 173652 h 487550"/>
                  <a:gd name="connsiteX32" fmla="*/ 313547 w 439877"/>
                  <a:gd name="connsiteY32" fmla="*/ 172263 h 487550"/>
                  <a:gd name="connsiteX33" fmla="*/ 316626 w 439877"/>
                  <a:gd name="connsiteY33" fmla="*/ 171337 h 487550"/>
                  <a:gd name="connsiteX34" fmla="*/ 153539 w 439877"/>
                  <a:gd name="connsiteY34" fmla="*/ 169017 h 487550"/>
                  <a:gd name="connsiteX35" fmla="*/ 320698 w 439877"/>
                  <a:gd name="connsiteY35" fmla="*/ 355370 h 487550"/>
                  <a:gd name="connsiteX36" fmla="*/ 208949 w 439877"/>
                  <a:gd name="connsiteY36" fmla="*/ 455666 h 487550"/>
                  <a:gd name="connsiteX37" fmla="*/ 202603 w 439877"/>
                  <a:gd name="connsiteY37" fmla="*/ 460928 h 487550"/>
                  <a:gd name="connsiteX38" fmla="*/ 195948 w 439877"/>
                  <a:gd name="connsiteY38" fmla="*/ 465572 h 487550"/>
                  <a:gd name="connsiteX39" fmla="*/ 188828 w 439877"/>
                  <a:gd name="connsiteY39" fmla="*/ 470060 h 487550"/>
                  <a:gd name="connsiteX40" fmla="*/ 181399 w 439877"/>
                  <a:gd name="connsiteY40" fmla="*/ 473930 h 487550"/>
                  <a:gd name="connsiteX41" fmla="*/ 173660 w 439877"/>
                  <a:gd name="connsiteY41" fmla="*/ 477490 h 487550"/>
                  <a:gd name="connsiteX42" fmla="*/ 165612 w 439877"/>
                  <a:gd name="connsiteY42" fmla="*/ 480276 h 487550"/>
                  <a:gd name="connsiteX43" fmla="*/ 157563 w 439877"/>
                  <a:gd name="connsiteY43" fmla="*/ 482752 h 487550"/>
                  <a:gd name="connsiteX44" fmla="*/ 149205 w 439877"/>
                  <a:gd name="connsiteY44" fmla="*/ 484764 h 487550"/>
                  <a:gd name="connsiteX45" fmla="*/ 140847 w 439877"/>
                  <a:gd name="connsiteY45" fmla="*/ 486312 h 487550"/>
                  <a:gd name="connsiteX46" fmla="*/ 132489 w 439877"/>
                  <a:gd name="connsiteY46" fmla="*/ 487241 h 487550"/>
                  <a:gd name="connsiteX47" fmla="*/ 123976 w 439877"/>
                  <a:gd name="connsiteY47" fmla="*/ 487550 h 487550"/>
                  <a:gd name="connsiteX48" fmla="*/ 115618 w 439877"/>
                  <a:gd name="connsiteY48" fmla="*/ 487395 h 487550"/>
                  <a:gd name="connsiteX49" fmla="*/ 107415 w 439877"/>
                  <a:gd name="connsiteY49" fmla="*/ 486621 h 487550"/>
                  <a:gd name="connsiteX50" fmla="*/ 99367 w 439877"/>
                  <a:gd name="connsiteY50" fmla="*/ 485383 h 487550"/>
                  <a:gd name="connsiteX51" fmla="*/ 91628 w 439877"/>
                  <a:gd name="connsiteY51" fmla="*/ 483526 h 487550"/>
                  <a:gd name="connsiteX52" fmla="*/ 83889 w 439877"/>
                  <a:gd name="connsiteY52" fmla="*/ 480895 h 487550"/>
                  <a:gd name="connsiteX53" fmla="*/ 76460 w 439877"/>
                  <a:gd name="connsiteY53" fmla="*/ 477799 h 487550"/>
                  <a:gd name="connsiteX54" fmla="*/ 69495 w 439877"/>
                  <a:gd name="connsiteY54" fmla="*/ 474084 h 487550"/>
                  <a:gd name="connsiteX55" fmla="*/ 62839 w 439877"/>
                  <a:gd name="connsiteY55" fmla="*/ 469751 h 487550"/>
                  <a:gd name="connsiteX56" fmla="*/ 56803 w 439877"/>
                  <a:gd name="connsiteY56" fmla="*/ 464643 h 487550"/>
                  <a:gd name="connsiteX57" fmla="*/ 51076 w 439877"/>
                  <a:gd name="connsiteY57" fmla="*/ 459071 h 487550"/>
                  <a:gd name="connsiteX58" fmla="*/ 21359 w 439877"/>
                  <a:gd name="connsiteY58" fmla="*/ 426103 h 487550"/>
                  <a:gd name="connsiteX59" fmla="*/ 16406 w 439877"/>
                  <a:gd name="connsiteY59" fmla="*/ 419757 h 487550"/>
                  <a:gd name="connsiteX60" fmla="*/ 11918 w 439877"/>
                  <a:gd name="connsiteY60" fmla="*/ 413102 h 487550"/>
                  <a:gd name="connsiteX61" fmla="*/ 8358 w 439877"/>
                  <a:gd name="connsiteY61" fmla="*/ 406137 h 487550"/>
                  <a:gd name="connsiteX62" fmla="*/ 5417 w 439877"/>
                  <a:gd name="connsiteY62" fmla="*/ 398708 h 487550"/>
                  <a:gd name="connsiteX63" fmla="*/ 3095 w 439877"/>
                  <a:gd name="connsiteY63" fmla="*/ 391123 h 487550"/>
                  <a:gd name="connsiteX64" fmla="*/ 1393 w 439877"/>
                  <a:gd name="connsiteY64" fmla="*/ 383230 h 487550"/>
                  <a:gd name="connsiteX65" fmla="*/ 464 w 439877"/>
                  <a:gd name="connsiteY65" fmla="*/ 375027 h 487550"/>
                  <a:gd name="connsiteX66" fmla="*/ 0 w 439877"/>
                  <a:gd name="connsiteY66" fmla="*/ 366823 h 487550"/>
                  <a:gd name="connsiteX67" fmla="*/ 155 w 439877"/>
                  <a:gd name="connsiteY67" fmla="*/ 358620 h 487550"/>
                  <a:gd name="connsiteX68" fmla="*/ 929 w 439877"/>
                  <a:gd name="connsiteY68" fmla="*/ 350262 h 487550"/>
                  <a:gd name="connsiteX69" fmla="*/ 2167 w 439877"/>
                  <a:gd name="connsiteY69" fmla="*/ 341904 h 487550"/>
                  <a:gd name="connsiteX70" fmla="*/ 4024 w 439877"/>
                  <a:gd name="connsiteY70" fmla="*/ 333701 h 487550"/>
                  <a:gd name="connsiteX71" fmla="*/ 6346 w 439877"/>
                  <a:gd name="connsiteY71" fmla="*/ 325498 h 487550"/>
                  <a:gd name="connsiteX72" fmla="*/ 9286 w 439877"/>
                  <a:gd name="connsiteY72" fmla="*/ 317449 h 487550"/>
                  <a:gd name="connsiteX73" fmla="*/ 12537 w 439877"/>
                  <a:gd name="connsiteY73" fmla="*/ 309555 h 487550"/>
                  <a:gd name="connsiteX74" fmla="*/ 16406 w 439877"/>
                  <a:gd name="connsiteY74" fmla="*/ 302126 h 487550"/>
                  <a:gd name="connsiteX75" fmla="*/ 20585 w 439877"/>
                  <a:gd name="connsiteY75" fmla="*/ 294852 h 487550"/>
                  <a:gd name="connsiteX76" fmla="*/ 25383 w 439877"/>
                  <a:gd name="connsiteY76" fmla="*/ 287886 h 487550"/>
                  <a:gd name="connsiteX77" fmla="*/ 30491 w 439877"/>
                  <a:gd name="connsiteY77" fmla="*/ 281231 h 487550"/>
                  <a:gd name="connsiteX78" fmla="*/ 35908 w 439877"/>
                  <a:gd name="connsiteY78" fmla="*/ 275040 h 487550"/>
                  <a:gd name="connsiteX79" fmla="*/ 41790 w 439877"/>
                  <a:gd name="connsiteY79" fmla="*/ 269468 h 487550"/>
                  <a:gd name="connsiteX80" fmla="*/ 367585 w 439877"/>
                  <a:gd name="connsiteY80" fmla="*/ 156016 h 487550"/>
                  <a:gd name="connsiteX81" fmla="*/ 376834 w 439877"/>
                  <a:gd name="connsiteY81" fmla="*/ 166314 h 487550"/>
                  <a:gd name="connsiteX82" fmla="*/ 382846 w 439877"/>
                  <a:gd name="connsiteY82" fmla="*/ 173648 h 487550"/>
                  <a:gd name="connsiteX83" fmla="*/ 388087 w 439877"/>
                  <a:gd name="connsiteY83" fmla="*/ 181293 h 487550"/>
                  <a:gd name="connsiteX84" fmla="*/ 392403 w 439877"/>
                  <a:gd name="connsiteY84" fmla="*/ 189407 h 487550"/>
                  <a:gd name="connsiteX85" fmla="*/ 396103 w 439877"/>
                  <a:gd name="connsiteY85" fmla="*/ 197676 h 487550"/>
                  <a:gd name="connsiteX86" fmla="*/ 398877 w 439877"/>
                  <a:gd name="connsiteY86" fmla="*/ 206102 h 487550"/>
                  <a:gd name="connsiteX87" fmla="*/ 401035 w 439877"/>
                  <a:gd name="connsiteY87" fmla="*/ 214840 h 487550"/>
                  <a:gd name="connsiteX88" fmla="*/ 402423 w 439877"/>
                  <a:gd name="connsiteY88" fmla="*/ 223577 h 487550"/>
                  <a:gd name="connsiteX89" fmla="*/ 403039 w 439877"/>
                  <a:gd name="connsiteY89" fmla="*/ 232471 h 487550"/>
                  <a:gd name="connsiteX90" fmla="*/ 402885 w 439877"/>
                  <a:gd name="connsiteY90" fmla="*/ 241365 h 487550"/>
                  <a:gd name="connsiteX91" fmla="*/ 402114 w 439877"/>
                  <a:gd name="connsiteY91" fmla="*/ 250103 h 487550"/>
                  <a:gd name="connsiteX92" fmla="*/ 400573 w 439877"/>
                  <a:gd name="connsiteY92" fmla="*/ 258840 h 487550"/>
                  <a:gd name="connsiteX93" fmla="*/ 398261 w 439877"/>
                  <a:gd name="connsiteY93" fmla="*/ 267422 h 487550"/>
                  <a:gd name="connsiteX94" fmla="*/ 395178 w 439877"/>
                  <a:gd name="connsiteY94" fmla="*/ 275848 h 487550"/>
                  <a:gd name="connsiteX95" fmla="*/ 391324 w 439877"/>
                  <a:gd name="connsiteY95" fmla="*/ 283805 h 487550"/>
                  <a:gd name="connsiteX96" fmla="*/ 387008 w 439877"/>
                  <a:gd name="connsiteY96" fmla="*/ 291763 h 487550"/>
                  <a:gd name="connsiteX97" fmla="*/ 381613 w 439877"/>
                  <a:gd name="connsiteY97" fmla="*/ 299252 h 487550"/>
                  <a:gd name="connsiteX98" fmla="*/ 375601 w 439877"/>
                  <a:gd name="connsiteY98" fmla="*/ 306274 h 487550"/>
                  <a:gd name="connsiteX99" fmla="*/ 369127 w 439877"/>
                  <a:gd name="connsiteY99" fmla="*/ 312983 h 487550"/>
                  <a:gd name="connsiteX100" fmla="*/ 329511 w 439877"/>
                  <a:gd name="connsiteY100" fmla="*/ 348870 h 487550"/>
                  <a:gd name="connsiteX101" fmla="*/ 251358 w 439877"/>
                  <a:gd name="connsiteY101" fmla="*/ 260713 h 487550"/>
                  <a:gd name="connsiteX102" fmla="*/ 279105 w 439877"/>
                  <a:gd name="connsiteY102" fmla="*/ 235436 h 487550"/>
                  <a:gd name="connsiteX103" fmla="*/ 279105 w 439877"/>
                  <a:gd name="connsiteY103" fmla="*/ 235124 h 487550"/>
                  <a:gd name="connsiteX104" fmla="*/ 282958 w 439877"/>
                  <a:gd name="connsiteY104" fmla="*/ 238712 h 487550"/>
                  <a:gd name="connsiteX105" fmla="*/ 286658 w 439877"/>
                  <a:gd name="connsiteY105" fmla="*/ 241521 h 487550"/>
                  <a:gd name="connsiteX106" fmla="*/ 290512 w 439877"/>
                  <a:gd name="connsiteY106" fmla="*/ 243237 h 487550"/>
                  <a:gd name="connsiteX107" fmla="*/ 294365 w 439877"/>
                  <a:gd name="connsiteY107" fmla="*/ 244329 h 487550"/>
                  <a:gd name="connsiteX108" fmla="*/ 298065 w 439877"/>
                  <a:gd name="connsiteY108" fmla="*/ 244798 h 487550"/>
                  <a:gd name="connsiteX109" fmla="*/ 301918 w 439877"/>
                  <a:gd name="connsiteY109" fmla="*/ 244641 h 487550"/>
                  <a:gd name="connsiteX110" fmla="*/ 305310 w 439877"/>
                  <a:gd name="connsiteY110" fmla="*/ 244173 h 487550"/>
                  <a:gd name="connsiteX111" fmla="*/ 308701 w 439877"/>
                  <a:gd name="connsiteY111" fmla="*/ 243237 h 487550"/>
                  <a:gd name="connsiteX112" fmla="*/ 311630 w 439877"/>
                  <a:gd name="connsiteY112" fmla="*/ 242145 h 487550"/>
                  <a:gd name="connsiteX113" fmla="*/ 314404 w 439877"/>
                  <a:gd name="connsiteY113" fmla="*/ 241053 h 487550"/>
                  <a:gd name="connsiteX114" fmla="*/ 316562 w 439877"/>
                  <a:gd name="connsiteY114" fmla="*/ 239649 h 487550"/>
                  <a:gd name="connsiteX115" fmla="*/ 318566 w 439877"/>
                  <a:gd name="connsiteY115" fmla="*/ 238556 h 487550"/>
                  <a:gd name="connsiteX116" fmla="*/ 319954 w 439877"/>
                  <a:gd name="connsiteY116" fmla="*/ 237620 h 487550"/>
                  <a:gd name="connsiteX117" fmla="*/ 320879 w 439877"/>
                  <a:gd name="connsiteY117" fmla="*/ 236996 h 487550"/>
                  <a:gd name="connsiteX118" fmla="*/ 321187 w 439877"/>
                  <a:gd name="connsiteY118" fmla="*/ 236840 h 487550"/>
                  <a:gd name="connsiteX119" fmla="*/ 343076 w 439877"/>
                  <a:gd name="connsiteY119" fmla="*/ 217024 h 487550"/>
                  <a:gd name="connsiteX120" fmla="*/ 346621 w 439877"/>
                  <a:gd name="connsiteY120" fmla="*/ 213123 h 487550"/>
                  <a:gd name="connsiteX121" fmla="*/ 349242 w 439877"/>
                  <a:gd name="connsiteY121" fmla="*/ 209379 h 487550"/>
                  <a:gd name="connsiteX122" fmla="*/ 351091 w 439877"/>
                  <a:gd name="connsiteY122" fmla="*/ 205478 h 487550"/>
                  <a:gd name="connsiteX123" fmla="*/ 352325 w 439877"/>
                  <a:gd name="connsiteY123" fmla="*/ 201733 h 487550"/>
                  <a:gd name="connsiteX124" fmla="*/ 352941 w 439877"/>
                  <a:gd name="connsiteY124" fmla="*/ 197988 h 487550"/>
                  <a:gd name="connsiteX125" fmla="*/ 352941 w 439877"/>
                  <a:gd name="connsiteY125" fmla="*/ 194400 h 487550"/>
                  <a:gd name="connsiteX126" fmla="*/ 352479 w 439877"/>
                  <a:gd name="connsiteY126" fmla="*/ 190967 h 487550"/>
                  <a:gd name="connsiteX127" fmla="*/ 351708 w 439877"/>
                  <a:gd name="connsiteY127" fmla="*/ 187690 h 487550"/>
                  <a:gd name="connsiteX128" fmla="*/ 350629 w 439877"/>
                  <a:gd name="connsiteY128" fmla="*/ 184882 h 487550"/>
                  <a:gd name="connsiteX129" fmla="*/ 349550 w 439877"/>
                  <a:gd name="connsiteY129" fmla="*/ 182385 h 487550"/>
                  <a:gd name="connsiteX130" fmla="*/ 348471 w 439877"/>
                  <a:gd name="connsiteY130" fmla="*/ 180045 h 487550"/>
                  <a:gd name="connsiteX131" fmla="*/ 347546 w 439877"/>
                  <a:gd name="connsiteY131" fmla="*/ 178172 h 487550"/>
                  <a:gd name="connsiteX132" fmla="*/ 346621 w 439877"/>
                  <a:gd name="connsiteY132" fmla="*/ 176924 h 487550"/>
                  <a:gd name="connsiteX133" fmla="*/ 346005 w 439877"/>
                  <a:gd name="connsiteY133" fmla="*/ 175988 h 487550"/>
                  <a:gd name="connsiteX134" fmla="*/ 345850 w 439877"/>
                  <a:gd name="connsiteY134" fmla="*/ 175832 h 487550"/>
                  <a:gd name="connsiteX135" fmla="*/ 267011 w 439877"/>
                  <a:gd name="connsiteY135" fmla="*/ 99677 h 487550"/>
                  <a:gd name="connsiteX136" fmla="*/ 275617 w 439877"/>
                  <a:gd name="connsiteY136" fmla="*/ 99832 h 487550"/>
                  <a:gd name="connsiteX137" fmla="*/ 284376 w 439877"/>
                  <a:gd name="connsiteY137" fmla="*/ 100609 h 487550"/>
                  <a:gd name="connsiteX138" fmla="*/ 292981 w 439877"/>
                  <a:gd name="connsiteY138" fmla="*/ 102316 h 487550"/>
                  <a:gd name="connsiteX139" fmla="*/ 301433 w 439877"/>
                  <a:gd name="connsiteY139" fmla="*/ 104645 h 487550"/>
                  <a:gd name="connsiteX140" fmla="*/ 309731 w 439877"/>
                  <a:gd name="connsiteY140" fmla="*/ 107751 h 487550"/>
                  <a:gd name="connsiteX141" fmla="*/ 317722 w 439877"/>
                  <a:gd name="connsiteY141" fmla="*/ 111632 h 487550"/>
                  <a:gd name="connsiteX142" fmla="*/ 325405 w 439877"/>
                  <a:gd name="connsiteY142" fmla="*/ 115979 h 487550"/>
                  <a:gd name="connsiteX143" fmla="*/ 332627 w 439877"/>
                  <a:gd name="connsiteY143" fmla="*/ 121414 h 487550"/>
                  <a:gd name="connsiteX144" fmla="*/ 339696 w 439877"/>
                  <a:gd name="connsiteY144" fmla="*/ 127313 h 487550"/>
                  <a:gd name="connsiteX145" fmla="*/ 346150 w 439877"/>
                  <a:gd name="connsiteY145" fmla="*/ 133990 h 487550"/>
                  <a:gd name="connsiteX146" fmla="*/ 355370 w 439877"/>
                  <a:gd name="connsiteY146" fmla="*/ 144237 h 487550"/>
                  <a:gd name="connsiteX147" fmla="*/ 334010 w 439877"/>
                  <a:gd name="connsiteY147" fmla="*/ 163800 h 487550"/>
                  <a:gd name="connsiteX148" fmla="*/ 330476 w 439877"/>
                  <a:gd name="connsiteY148" fmla="*/ 160384 h 487550"/>
                  <a:gd name="connsiteX149" fmla="*/ 326942 w 439877"/>
                  <a:gd name="connsiteY149" fmla="*/ 157900 h 487550"/>
                  <a:gd name="connsiteX150" fmla="*/ 323100 w 439877"/>
                  <a:gd name="connsiteY150" fmla="*/ 156192 h 487550"/>
                  <a:gd name="connsiteX151" fmla="*/ 319412 w 439877"/>
                  <a:gd name="connsiteY151" fmla="*/ 155105 h 487550"/>
                  <a:gd name="connsiteX152" fmla="*/ 315724 w 439877"/>
                  <a:gd name="connsiteY152" fmla="*/ 154639 h 487550"/>
                  <a:gd name="connsiteX153" fmla="*/ 312190 w 439877"/>
                  <a:gd name="connsiteY153" fmla="*/ 154639 h 487550"/>
                  <a:gd name="connsiteX154" fmla="*/ 308809 w 439877"/>
                  <a:gd name="connsiteY154" fmla="*/ 154950 h 487550"/>
                  <a:gd name="connsiteX155" fmla="*/ 305428 w 439877"/>
                  <a:gd name="connsiteY155" fmla="*/ 155726 h 487550"/>
                  <a:gd name="connsiteX156" fmla="*/ 302508 w 439877"/>
                  <a:gd name="connsiteY156" fmla="*/ 156658 h 487550"/>
                  <a:gd name="connsiteX157" fmla="*/ 299896 w 439877"/>
                  <a:gd name="connsiteY157" fmla="*/ 157589 h 487550"/>
                  <a:gd name="connsiteX158" fmla="*/ 297437 w 439877"/>
                  <a:gd name="connsiteY158" fmla="*/ 158676 h 487550"/>
                  <a:gd name="connsiteX159" fmla="*/ 295593 w 439877"/>
                  <a:gd name="connsiteY159" fmla="*/ 159608 h 487550"/>
                  <a:gd name="connsiteX160" fmla="*/ 294210 w 439877"/>
                  <a:gd name="connsiteY160" fmla="*/ 160384 h 487550"/>
                  <a:gd name="connsiteX161" fmla="*/ 293288 w 439877"/>
                  <a:gd name="connsiteY161" fmla="*/ 161005 h 487550"/>
                  <a:gd name="connsiteX162" fmla="*/ 292981 w 439877"/>
                  <a:gd name="connsiteY162" fmla="*/ 161160 h 487550"/>
                  <a:gd name="connsiteX163" fmla="*/ 269931 w 439877"/>
                  <a:gd name="connsiteY163" fmla="*/ 182276 h 487550"/>
                  <a:gd name="connsiteX164" fmla="*/ 266397 w 439877"/>
                  <a:gd name="connsiteY164" fmla="*/ 186002 h 487550"/>
                  <a:gd name="connsiteX165" fmla="*/ 263477 w 439877"/>
                  <a:gd name="connsiteY165" fmla="*/ 189883 h 487550"/>
                  <a:gd name="connsiteX166" fmla="*/ 261633 w 439877"/>
                  <a:gd name="connsiteY166" fmla="*/ 193610 h 487550"/>
                  <a:gd name="connsiteX167" fmla="*/ 260557 w 439877"/>
                  <a:gd name="connsiteY167" fmla="*/ 197647 h 487550"/>
                  <a:gd name="connsiteX168" fmla="*/ 260096 w 439877"/>
                  <a:gd name="connsiteY168" fmla="*/ 201217 h 487550"/>
                  <a:gd name="connsiteX169" fmla="*/ 260096 w 439877"/>
                  <a:gd name="connsiteY169" fmla="*/ 204788 h 487550"/>
                  <a:gd name="connsiteX170" fmla="*/ 260557 w 439877"/>
                  <a:gd name="connsiteY170" fmla="*/ 208359 h 487550"/>
                  <a:gd name="connsiteX171" fmla="*/ 261325 w 439877"/>
                  <a:gd name="connsiteY171" fmla="*/ 211465 h 487550"/>
                  <a:gd name="connsiteX172" fmla="*/ 262401 w 439877"/>
                  <a:gd name="connsiteY172" fmla="*/ 214415 h 487550"/>
                  <a:gd name="connsiteX173" fmla="*/ 263477 w 439877"/>
                  <a:gd name="connsiteY173" fmla="*/ 217209 h 487550"/>
                  <a:gd name="connsiteX174" fmla="*/ 264860 w 439877"/>
                  <a:gd name="connsiteY174" fmla="*/ 219383 h 487550"/>
                  <a:gd name="connsiteX175" fmla="*/ 265936 w 439877"/>
                  <a:gd name="connsiteY175" fmla="*/ 221246 h 487550"/>
                  <a:gd name="connsiteX176" fmla="*/ 266858 w 439877"/>
                  <a:gd name="connsiteY176" fmla="*/ 222643 h 487550"/>
                  <a:gd name="connsiteX177" fmla="*/ 267626 w 439877"/>
                  <a:gd name="connsiteY177" fmla="*/ 223730 h 487550"/>
                  <a:gd name="connsiteX178" fmla="*/ 267933 w 439877"/>
                  <a:gd name="connsiteY178" fmla="*/ 224196 h 487550"/>
                  <a:gd name="connsiteX179" fmla="*/ 240119 w 439877"/>
                  <a:gd name="connsiteY179" fmla="*/ 249193 h 487550"/>
                  <a:gd name="connsiteX180" fmla="*/ 162517 w 439877"/>
                  <a:gd name="connsiteY180" fmla="*/ 161781 h 487550"/>
                  <a:gd name="connsiteX181" fmla="*/ 201702 w 439877"/>
                  <a:gd name="connsiteY181" fmla="*/ 126071 h 487550"/>
                  <a:gd name="connsiteX182" fmla="*/ 208925 w 439877"/>
                  <a:gd name="connsiteY182" fmla="*/ 120327 h 487550"/>
                  <a:gd name="connsiteX183" fmla="*/ 216608 w 439877"/>
                  <a:gd name="connsiteY183" fmla="*/ 115048 h 487550"/>
                  <a:gd name="connsiteX184" fmla="*/ 224445 w 439877"/>
                  <a:gd name="connsiteY184" fmla="*/ 110701 h 487550"/>
                  <a:gd name="connsiteX185" fmla="*/ 232743 w 439877"/>
                  <a:gd name="connsiteY185" fmla="*/ 106819 h 487550"/>
                  <a:gd name="connsiteX186" fmla="*/ 241041 w 439877"/>
                  <a:gd name="connsiteY186" fmla="*/ 104024 h 487550"/>
                  <a:gd name="connsiteX187" fmla="*/ 249647 w 439877"/>
                  <a:gd name="connsiteY187" fmla="*/ 101695 h 487550"/>
                  <a:gd name="connsiteX188" fmla="*/ 258252 w 439877"/>
                  <a:gd name="connsiteY188" fmla="*/ 100298 h 487550"/>
                  <a:gd name="connsiteX189" fmla="*/ 396694 w 439877"/>
                  <a:gd name="connsiteY189" fmla="*/ 0 h 487550"/>
                  <a:gd name="connsiteX190" fmla="*/ 403195 w 439877"/>
                  <a:gd name="connsiteY190" fmla="*/ 0 h 487550"/>
                  <a:gd name="connsiteX191" fmla="*/ 409695 w 439877"/>
                  <a:gd name="connsiteY191" fmla="*/ 461 h 487550"/>
                  <a:gd name="connsiteX192" fmla="*/ 416660 w 439877"/>
                  <a:gd name="connsiteY192" fmla="*/ 1689 h 487550"/>
                  <a:gd name="connsiteX193" fmla="*/ 423780 w 439877"/>
                  <a:gd name="connsiteY193" fmla="*/ 3532 h 487550"/>
                  <a:gd name="connsiteX194" fmla="*/ 431210 w 439877"/>
                  <a:gd name="connsiteY194" fmla="*/ 5989 h 487550"/>
                  <a:gd name="connsiteX195" fmla="*/ 438639 w 439877"/>
                  <a:gd name="connsiteY195" fmla="*/ 9214 h 487550"/>
                  <a:gd name="connsiteX196" fmla="*/ 439568 w 439877"/>
                  <a:gd name="connsiteY196" fmla="*/ 9828 h 487550"/>
                  <a:gd name="connsiteX197" fmla="*/ 439877 w 439877"/>
                  <a:gd name="connsiteY197" fmla="*/ 11056 h 487550"/>
                  <a:gd name="connsiteX198" fmla="*/ 439722 w 439877"/>
                  <a:gd name="connsiteY198" fmla="*/ 12438 h 487550"/>
                  <a:gd name="connsiteX199" fmla="*/ 438948 w 439877"/>
                  <a:gd name="connsiteY199" fmla="*/ 13974 h 487550"/>
                  <a:gd name="connsiteX200" fmla="*/ 437710 w 439877"/>
                  <a:gd name="connsiteY200" fmla="*/ 15663 h 487550"/>
                  <a:gd name="connsiteX201" fmla="*/ 436008 w 439877"/>
                  <a:gd name="connsiteY201" fmla="*/ 17352 h 487550"/>
                  <a:gd name="connsiteX202" fmla="*/ 434305 w 439877"/>
                  <a:gd name="connsiteY202" fmla="*/ 18427 h 487550"/>
                  <a:gd name="connsiteX203" fmla="*/ 432603 w 439877"/>
                  <a:gd name="connsiteY203" fmla="*/ 19195 h 487550"/>
                  <a:gd name="connsiteX204" fmla="*/ 431055 w 439877"/>
                  <a:gd name="connsiteY204" fmla="*/ 19502 h 487550"/>
                  <a:gd name="connsiteX205" fmla="*/ 429662 w 439877"/>
                  <a:gd name="connsiteY205" fmla="*/ 19195 h 487550"/>
                  <a:gd name="connsiteX206" fmla="*/ 422232 w 439877"/>
                  <a:gd name="connsiteY206" fmla="*/ 16124 h 487550"/>
                  <a:gd name="connsiteX207" fmla="*/ 415113 w 439877"/>
                  <a:gd name="connsiteY207" fmla="*/ 13667 h 487550"/>
                  <a:gd name="connsiteX208" fmla="*/ 408612 w 439877"/>
                  <a:gd name="connsiteY208" fmla="*/ 12131 h 487550"/>
                  <a:gd name="connsiteX209" fmla="*/ 402576 w 439877"/>
                  <a:gd name="connsiteY209" fmla="*/ 11056 h 487550"/>
                  <a:gd name="connsiteX210" fmla="*/ 396849 w 439877"/>
                  <a:gd name="connsiteY210" fmla="*/ 10442 h 487550"/>
                  <a:gd name="connsiteX211" fmla="*/ 391741 w 439877"/>
                  <a:gd name="connsiteY211" fmla="*/ 10442 h 487550"/>
                  <a:gd name="connsiteX212" fmla="*/ 387098 w 439877"/>
                  <a:gd name="connsiteY212" fmla="*/ 10749 h 487550"/>
                  <a:gd name="connsiteX213" fmla="*/ 382919 w 439877"/>
                  <a:gd name="connsiteY213" fmla="*/ 11517 h 487550"/>
                  <a:gd name="connsiteX214" fmla="*/ 379359 w 439877"/>
                  <a:gd name="connsiteY214" fmla="*/ 12592 h 487550"/>
                  <a:gd name="connsiteX215" fmla="*/ 376418 w 439877"/>
                  <a:gd name="connsiteY215" fmla="*/ 13820 h 487550"/>
                  <a:gd name="connsiteX216" fmla="*/ 373787 w 439877"/>
                  <a:gd name="connsiteY216" fmla="*/ 15356 h 487550"/>
                  <a:gd name="connsiteX217" fmla="*/ 371929 w 439877"/>
                  <a:gd name="connsiteY217" fmla="*/ 17045 h 487550"/>
                  <a:gd name="connsiteX218" fmla="*/ 370227 w 439877"/>
                  <a:gd name="connsiteY218" fmla="*/ 19348 h 487550"/>
                  <a:gd name="connsiteX219" fmla="*/ 368989 w 439877"/>
                  <a:gd name="connsiteY219" fmla="*/ 22266 h 487550"/>
                  <a:gd name="connsiteX220" fmla="*/ 368215 w 439877"/>
                  <a:gd name="connsiteY220" fmla="*/ 25644 h 487550"/>
                  <a:gd name="connsiteX221" fmla="*/ 368060 w 439877"/>
                  <a:gd name="connsiteY221" fmla="*/ 29330 h 487550"/>
                  <a:gd name="connsiteX222" fmla="*/ 368524 w 439877"/>
                  <a:gd name="connsiteY222" fmla="*/ 33476 h 487550"/>
                  <a:gd name="connsiteX223" fmla="*/ 369763 w 439877"/>
                  <a:gd name="connsiteY223" fmla="*/ 37929 h 487550"/>
                  <a:gd name="connsiteX224" fmla="*/ 371620 w 439877"/>
                  <a:gd name="connsiteY224" fmla="*/ 42689 h 487550"/>
                  <a:gd name="connsiteX225" fmla="*/ 374561 w 439877"/>
                  <a:gd name="connsiteY225" fmla="*/ 47603 h 487550"/>
                  <a:gd name="connsiteX226" fmla="*/ 378430 w 439877"/>
                  <a:gd name="connsiteY226" fmla="*/ 52671 h 487550"/>
                  <a:gd name="connsiteX227" fmla="*/ 383228 w 439877"/>
                  <a:gd name="connsiteY227" fmla="*/ 57892 h 487550"/>
                  <a:gd name="connsiteX228" fmla="*/ 389265 w 439877"/>
                  <a:gd name="connsiteY228" fmla="*/ 63113 h 487550"/>
                  <a:gd name="connsiteX229" fmla="*/ 395920 w 439877"/>
                  <a:gd name="connsiteY229" fmla="*/ 68948 h 487550"/>
                  <a:gd name="connsiteX230" fmla="*/ 401492 w 439877"/>
                  <a:gd name="connsiteY230" fmla="*/ 74630 h 487550"/>
                  <a:gd name="connsiteX231" fmla="*/ 406445 w 439877"/>
                  <a:gd name="connsiteY231" fmla="*/ 80311 h 487550"/>
                  <a:gd name="connsiteX232" fmla="*/ 410005 w 439877"/>
                  <a:gd name="connsiteY232" fmla="*/ 85839 h 487550"/>
                  <a:gd name="connsiteX233" fmla="*/ 412946 w 439877"/>
                  <a:gd name="connsiteY233" fmla="*/ 91214 h 487550"/>
                  <a:gd name="connsiteX234" fmla="*/ 414648 w 439877"/>
                  <a:gd name="connsiteY234" fmla="*/ 96742 h 487550"/>
                  <a:gd name="connsiteX235" fmla="*/ 415577 w 439877"/>
                  <a:gd name="connsiteY235" fmla="*/ 102117 h 487550"/>
                  <a:gd name="connsiteX236" fmla="*/ 415422 w 439877"/>
                  <a:gd name="connsiteY236" fmla="*/ 107338 h 487550"/>
                  <a:gd name="connsiteX237" fmla="*/ 414339 w 439877"/>
                  <a:gd name="connsiteY237" fmla="*/ 112559 h 487550"/>
                  <a:gd name="connsiteX238" fmla="*/ 412327 w 439877"/>
                  <a:gd name="connsiteY238" fmla="*/ 117626 h 487550"/>
                  <a:gd name="connsiteX239" fmla="*/ 409076 w 439877"/>
                  <a:gd name="connsiteY239" fmla="*/ 122694 h 487550"/>
                  <a:gd name="connsiteX240" fmla="*/ 405826 w 439877"/>
                  <a:gd name="connsiteY240" fmla="*/ 127147 h 487550"/>
                  <a:gd name="connsiteX241" fmla="*/ 402111 w 439877"/>
                  <a:gd name="connsiteY241" fmla="*/ 131447 h 487550"/>
                  <a:gd name="connsiteX242" fmla="*/ 398397 w 439877"/>
                  <a:gd name="connsiteY242" fmla="*/ 135132 h 487550"/>
                  <a:gd name="connsiteX243" fmla="*/ 394527 w 439877"/>
                  <a:gd name="connsiteY243" fmla="*/ 138817 h 487550"/>
                  <a:gd name="connsiteX244" fmla="*/ 390503 w 439877"/>
                  <a:gd name="connsiteY244" fmla="*/ 141889 h 487550"/>
                  <a:gd name="connsiteX245" fmla="*/ 386633 w 439877"/>
                  <a:gd name="connsiteY245" fmla="*/ 144960 h 487550"/>
                  <a:gd name="connsiteX246" fmla="*/ 382764 w 439877"/>
                  <a:gd name="connsiteY246" fmla="*/ 147417 h 487550"/>
                  <a:gd name="connsiteX247" fmla="*/ 379204 w 439877"/>
                  <a:gd name="connsiteY247" fmla="*/ 149567 h 487550"/>
                  <a:gd name="connsiteX248" fmla="*/ 375799 w 439877"/>
                  <a:gd name="connsiteY248" fmla="*/ 151409 h 487550"/>
                  <a:gd name="connsiteX249" fmla="*/ 373013 w 439877"/>
                  <a:gd name="connsiteY249" fmla="*/ 152945 h 487550"/>
                  <a:gd name="connsiteX250" fmla="*/ 370536 w 439877"/>
                  <a:gd name="connsiteY250" fmla="*/ 154327 h 487550"/>
                  <a:gd name="connsiteX251" fmla="*/ 368524 w 439877"/>
                  <a:gd name="connsiteY251" fmla="*/ 155248 h 487550"/>
                  <a:gd name="connsiteX252" fmla="*/ 367131 w 439877"/>
                  <a:gd name="connsiteY252" fmla="*/ 155862 h 487550"/>
                  <a:gd name="connsiteX253" fmla="*/ 366357 w 439877"/>
                  <a:gd name="connsiteY253" fmla="*/ 156016 h 487550"/>
                  <a:gd name="connsiteX254" fmla="*/ 355368 w 439877"/>
                  <a:gd name="connsiteY254" fmla="*/ 144192 h 487550"/>
                  <a:gd name="connsiteX255" fmla="*/ 356142 w 439877"/>
                  <a:gd name="connsiteY255" fmla="*/ 143117 h 487550"/>
                  <a:gd name="connsiteX256" fmla="*/ 357535 w 439877"/>
                  <a:gd name="connsiteY256" fmla="*/ 142349 h 487550"/>
                  <a:gd name="connsiteX257" fmla="*/ 359702 w 439877"/>
                  <a:gd name="connsiteY257" fmla="*/ 141735 h 487550"/>
                  <a:gd name="connsiteX258" fmla="*/ 361869 w 439877"/>
                  <a:gd name="connsiteY258" fmla="*/ 141121 h 487550"/>
                  <a:gd name="connsiteX259" fmla="*/ 364190 w 439877"/>
                  <a:gd name="connsiteY259" fmla="*/ 140660 h 487550"/>
                  <a:gd name="connsiteX260" fmla="*/ 366512 w 439877"/>
                  <a:gd name="connsiteY260" fmla="*/ 140199 h 487550"/>
                  <a:gd name="connsiteX261" fmla="*/ 368524 w 439877"/>
                  <a:gd name="connsiteY261" fmla="*/ 139892 h 487550"/>
                  <a:gd name="connsiteX262" fmla="*/ 369917 w 439877"/>
                  <a:gd name="connsiteY262" fmla="*/ 139739 h 487550"/>
                  <a:gd name="connsiteX263" fmla="*/ 376108 w 439877"/>
                  <a:gd name="connsiteY263" fmla="*/ 137435 h 487550"/>
                  <a:gd name="connsiteX264" fmla="*/ 381526 w 439877"/>
                  <a:gd name="connsiteY264" fmla="*/ 134978 h 487550"/>
                  <a:gd name="connsiteX265" fmla="*/ 386169 w 439877"/>
                  <a:gd name="connsiteY265" fmla="*/ 132368 h 487550"/>
                  <a:gd name="connsiteX266" fmla="*/ 389884 w 439877"/>
                  <a:gd name="connsiteY266" fmla="*/ 129911 h 487550"/>
                  <a:gd name="connsiteX267" fmla="*/ 392824 w 439877"/>
                  <a:gd name="connsiteY267" fmla="*/ 127300 h 487550"/>
                  <a:gd name="connsiteX268" fmla="*/ 395301 w 439877"/>
                  <a:gd name="connsiteY268" fmla="*/ 125151 h 487550"/>
                  <a:gd name="connsiteX269" fmla="*/ 397004 w 439877"/>
                  <a:gd name="connsiteY269" fmla="*/ 123154 h 487550"/>
                  <a:gd name="connsiteX270" fmla="*/ 398242 w 439877"/>
                  <a:gd name="connsiteY270" fmla="*/ 121619 h 487550"/>
                  <a:gd name="connsiteX271" fmla="*/ 398861 w 439877"/>
                  <a:gd name="connsiteY271" fmla="*/ 120697 h 487550"/>
                  <a:gd name="connsiteX272" fmla="*/ 399016 w 439877"/>
                  <a:gd name="connsiteY272" fmla="*/ 120390 h 487550"/>
                  <a:gd name="connsiteX273" fmla="*/ 400099 w 439877"/>
                  <a:gd name="connsiteY273" fmla="*/ 118701 h 487550"/>
                  <a:gd name="connsiteX274" fmla="*/ 401028 w 439877"/>
                  <a:gd name="connsiteY274" fmla="*/ 116858 h 487550"/>
                  <a:gd name="connsiteX275" fmla="*/ 401956 w 439877"/>
                  <a:gd name="connsiteY275" fmla="*/ 114862 h 487550"/>
                  <a:gd name="connsiteX276" fmla="*/ 402730 w 439877"/>
                  <a:gd name="connsiteY276" fmla="*/ 112712 h 487550"/>
                  <a:gd name="connsiteX277" fmla="*/ 403195 w 439877"/>
                  <a:gd name="connsiteY277" fmla="*/ 110102 h 487550"/>
                  <a:gd name="connsiteX278" fmla="*/ 403349 w 439877"/>
                  <a:gd name="connsiteY278" fmla="*/ 107491 h 487550"/>
                  <a:gd name="connsiteX279" fmla="*/ 403040 w 439877"/>
                  <a:gd name="connsiteY279" fmla="*/ 104574 h 487550"/>
                  <a:gd name="connsiteX280" fmla="*/ 402111 w 439877"/>
                  <a:gd name="connsiteY280" fmla="*/ 101349 h 487550"/>
                  <a:gd name="connsiteX281" fmla="*/ 401028 w 439877"/>
                  <a:gd name="connsiteY281" fmla="*/ 98124 h 487550"/>
                  <a:gd name="connsiteX282" fmla="*/ 399170 w 439877"/>
                  <a:gd name="connsiteY282" fmla="*/ 94592 h 487550"/>
                  <a:gd name="connsiteX283" fmla="*/ 396849 w 439877"/>
                  <a:gd name="connsiteY283" fmla="*/ 90600 h 487550"/>
                  <a:gd name="connsiteX284" fmla="*/ 393753 w 439877"/>
                  <a:gd name="connsiteY284" fmla="*/ 86607 h 487550"/>
                  <a:gd name="connsiteX285" fmla="*/ 389729 w 439877"/>
                  <a:gd name="connsiteY285" fmla="*/ 82154 h 487550"/>
                  <a:gd name="connsiteX286" fmla="*/ 385086 w 439877"/>
                  <a:gd name="connsiteY286" fmla="*/ 77547 h 487550"/>
                  <a:gd name="connsiteX287" fmla="*/ 379359 w 439877"/>
                  <a:gd name="connsiteY287" fmla="*/ 72633 h 487550"/>
                  <a:gd name="connsiteX288" fmla="*/ 373632 w 439877"/>
                  <a:gd name="connsiteY288" fmla="*/ 67720 h 487550"/>
                  <a:gd name="connsiteX289" fmla="*/ 368834 w 439877"/>
                  <a:gd name="connsiteY289" fmla="*/ 62499 h 487550"/>
                  <a:gd name="connsiteX290" fmla="*/ 364655 w 439877"/>
                  <a:gd name="connsiteY290" fmla="*/ 57277 h 487550"/>
                  <a:gd name="connsiteX291" fmla="*/ 361404 w 439877"/>
                  <a:gd name="connsiteY291" fmla="*/ 52210 h 487550"/>
                  <a:gd name="connsiteX292" fmla="*/ 359083 w 439877"/>
                  <a:gd name="connsiteY292" fmla="*/ 46989 h 487550"/>
                  <a:gd name="connsiteX293" fmla="*/ 357225 w 439877"/>
                  <a:gd name="connsiteY293" fmla="*/ 41768 h 487550"/>
                  <a:gd name="connsiteX294" fmla="*/ 356452 w 439877"/>
                  <a:gd name="connsiteY294" fmla="*/ 36701 h 487550"/>
                  <a:gd name="connsiteX295" fmla="*/ 356606 w 439877"/>
                  <a:gd name="connsiteY295" fmla="*/ 31633 h 487550"/>
                  <a:gd name="connsiteX296" fmla="*/ 357535 w 439877"/>
                  <a:gd name="connsiteY296" fmla="*/ 26873 h 487550"/>
                  <a:gd name="connsiteX297" fmla="*/ 359547 w 439877"/>
                  <a:gd name="connsiteY297" fmla="*/ 22112 h 487550"/>
                  <a:gd name="connsiteX298" fmla="*/ 362178 w 439877"/>
                  <a:gd name="connsiteY298" fmla="*/ 17659 h 487550"/>
                  <a:gd name="connsiteX299" fmla="*/ 365738 w 439877"/>
                  <a:gd name="connsiteY299" fmla="*/ 13206 h 487550"/>
                  <a:gd name="connsiteX300" fmla="*/ 369917 w 439877"/>
                  <a:gd name="connsiteY300" fmla="*/ 9521 h 487550"/>
                  <a:gd name="connsiteX301" fmla="*/ 374406 w 439877"/>
                  <a:gd name="connsiteY301" fmla="*/ 6296 h 487550"/>
                  <a:gd name="connsiteX302" fmla="*/ 379514 w 439877"/>
                  <a:gd name="connsiteY302" fmla="*/ 3839 h 487550"/>
                  <a:gd name="connsiteX303" fmla="*/ 384776 w 439877"/>
                  <a:gd name="connsiteY303" fmla="*/ 1996 h 487550"/>
                  <a:gd name="connsiteX304" fmla="*/ 390503 w 439877"/>
                  <a:gd name="connsiteY304" fmla="*/ 614 h 487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</a:cxnLst>
                <a:rect l="l" t="t" r="r" b="b"/>
                <a:pathLst>
                  <a:path w="439877" h="487550">
                    <a:moveTo>
                      <a:pt x="320012" y="171183"/>
                    </a:moveTo>
                    <a:lnTo>
                      <a:pt x="323091" y="171646"/>
                    </a:lnTo>
                    <a:lnTo>
                      <a:pt x="326169" y="172881"/>
                    </a:lnTo>
                    <a:lnTo>
                      <a:pt x="329094" y="174578"/>
                    </a:lnTo>
                    <a:lnTo>
                      <a:pt x="331557" y="176894"/>
                    </a:lnTo>
                    <a:lnTo>
                      <a:pt x="333404" y="179517"/>
                    </a:lnTo>
                    <a:lnTo>
                      <a:pt x="334944" y="182758"/>
                    </a:lnTo>
                    <a:lnTo>
                      <a:pt x="335713" y="185845"/>
                    </a:lnTo>
                    <a:lnTo>
                      <a:pt x="335867" y="188932"/>
                    </a:lnTo>
                    <a:lnTo>
                      <a:pt x="335405" y="192173"/>
                    </a:lnTo>
                    <a:lnTo>
                      <a:pt x="334328" y="195260"/>
                    </a:lnTo>
                    <a:lnTo>
                      <a:pt x="332481" y="198192"/>
                    </a:lnTo>
                    <a:lnTo>
                      <a:pt x="330326" y="200662"/>
                    </a:lnTo>
                    <a:lnTo>
                      <a:pt x="307544" y="221035"/>
                    </a:lnTo>
                    <a:lnTo>
                      <a:pt x="304773" y="223041"/>
                    </a:lnTo>
                    <a:lnTo>
                      <a:pt x="301848" y="224584"/>
                    </a:lnTo>
                    <a:lnTo>
                      <a:pt x="298616" y="225356"/>
                    </a:lnTo>
                    <a:lnTo>
                      <a:pt x="295383" y="225356"/>
                    </a:lnTo>
                    <a:lnTo>
                      <a:pt x="292304" y="224893"/>
                    </a:lnTo>
                    <a:lnTo>
                      <a:pt x="289226" y="223658"/>
                    </a:lnTo>
                    <a:lnTo>
                      <a:pt x="286301" y="222115"/>
                    </a:lnTo>
                    <a:lnTo>
                      <a:pt x="283838" y="219800"/>
                    </a:lnTo>
                    <a:lnTo>
                      <a:pt x="281837" y="217022"/>
                    </a:lnTo>
                    <a:lnTo>
                      <a:pt x="280452" y="213935"/>
                    </a:lnTo>
                    <a:lnTo>
                      <a:pt x="279682" y="210848"/>
                    </a:lnTo>
                    <a:lnTo>
                      <a:pt x="279528" y="207607"/>
                    </a:lnTo>
                    <a:lnTo>
                      <a:pt x="279990" y="204366"/>
                    </a:lnTo>
                    <a:lnTo>
                      <a:pt x="281067" y="201433"/>
                    </a:lnTo>
                    <a:lnTo>
                      <a:pt x="282915" y="198655"/>
                    </a:lnTo>
                    <a:lnTo>
                      <a:pt x="285224" y="196032"/>
                    </a:lnTo>
                    <a:lnTo>
                      <a:pt x="307698" y="175659"/>
                    </a:lnTo>
                    <a:lnTo>
                      <a:pt x="310622" y="173652"/>
                    </a:lnTo>
                    <a:lnTo>
                      <a:pt x="313547" y="172263"/>
                    </a:lnTo>
                    <a:lnTo>
                      <a:pt x="316626" y="171337"/>
                    </a:lnTo>
                    <a:close/>
                    <a:moveTo>
                      <a:pt x="153539" y="169017"/>
                    </a:moveTo>
                    <a:lnTo>
                      <a:pt x="320698" y="355370"/>
                    </a:lnTo>
                    <a:lnTo>
                      <a:pt x="208949" y="455666"/>
                    </a:lnTo>
                    <a:lnTo>
                      <a:pt x="202603" y="460928"/>
                    </a:lnTo>
                    <a:lnTo>
                      <a:pt x="195948" y="465572"/>
                    </a:lnTo>
                    <a:lnTo>
                      <a:pt x="188828" y="470060"/>
                    </a:lnTo>
                    <a:lnTo>
                      <a:pt x="181399" y="473930"/>
                    </a:lnTo>
                    <a:lnTo>
                      <a:pt x="173660" y="477490"/>
                    </a:lnTo>
                    <a:lnTo>
                      <a:pt x="165612" y="480276"/>
                    </a:lnTo>
                    <a:lnTo>
                      <a:pt x="157563" y="482752"/>
                    </a:lnTo>
                    <a:lnTo>
                      <a:pt x="149205" y="484764"/>
                    </a:lnTo>
                    <a:lnTo>
                      <a:pt x="140847" y="486312"/>
                    </a:lnTo>
                    <a:lnTo>
                      <a:pt x="132489" y="487241"/>
                    </a:lnTo>
                    <a:lnTo>
                      <a:pt x="123976" y="487550"/>
                    </a:lnTo>
                    <a:lnTo>
                      <a:pt x="115618" y="487395"/>
                    </a:lnTo>
                    <a:lnTo>
                      <a:pt x="107415" y="486621"/>
                    </a:lnTo>
                    <a:lnTo>
                      <a:pt x="99367" y="485383"/>
                    </a:lnTo>
                    <a:lnTo>
                      <a:pt x="91628" y="483526"/>
                    </a:lnTo>
                    <a:lnTo>
                      <a:pt x="83889" y="480895"/>
                    </a:lnTo>
                    <a:lnTo>
                      <a:pt x="76460" y="477799"/>
                    </a:lnTo>
                    <a:lnTo>
                      <a:pt x="69495" y="474084"/>
                    </a:lnTo>
                    <a:lnTo>
                      <a:pt x="62839" y="469751"/>
                    </a:lnTo>
                    <a:lnTo>
                      <a:pt x="56803" y="464643"/>
                    </a:lnTo>
                    <a:lnTo>
                      <a:pt x="51076" y="459071"/>
                    </a:lnTo>
                    <a:lnTo>
                      <a:pt x="21359" y="426103"/>
                    </a:lnTo>
                    <a:lnTo>
                      <a:pt x="16406" y="419757"/>
                    </a:lnTo>
                    <a:lnTo>
                      <a:pt x="11918" y="413102"/>
                    </a:lnTo>
                    <a:lnTo>
                      <a:pt x="8358" y="406137"/>
                    </a:lnTo>
                    <a:lnTo>
                      <a:pt x="5417" y="398708"/>
                    </a:lnTo>
                    <a:lnTo>
                      <a:pt x="3095" y="391123"/>
                    </a:lnTo>
                    <a:lnTo>
                      <a:pt x="1393" y="383230"/>
                    </a:lnTo>
                    <a:lnTo>
                      <a:pt x="464" y="375027"/>
                    </a:lnTo>
                    <a:lnTo>
                      <a:pt x="0" y="366823"/>
                    </a:lnTo>
                    <a:lnTo>
                      <a:pt x="155" y="358620"/>
                    </a:lnTo>
                    <a:lnTo>
                      <a:pt x="929" y="350262"/>
                    </a:lnTo>
                    <a:lnTo>
                      <a:pt x="2167" y="341904"/>
                    </a:lnTo>
                    <a:lnTo>
                      <a:pt x="4024" y="333701"/>
                    </a:lnTo>
                    <a:lnTo>
                      <a:pt x="6346" y="325498"/>
                    </a:lnTo>
                    <a:lnTo>
                      <a:pt x="9286" y="317449"/>
                    </a:lnTo>
                    <a:lnTo>
                      <a:pt x="12537" y="309555"/>
                    </a:lnTo>
                    <a:lnTo>
                      <a:pt x="16406" y="302126"/>
                    </a:lnTo>
                    <a:lnTo>
                      <a:pt x="20585" y="294852"/>
                    </a:lnTo>
                    <a:lnTo>
                      <a:pt x="25383" y="287886"/>
                    </a:lnTo>
                    <a:lnTo>
                      <a:pt x="30491" y="281231"/>
                    </a:lnTo>
                    <a:lnTo>
                      <a:pt x="35908" y="275040"/>
                    </a:lnTo>
                    <a:lnTo>
                      <a:pt x="41790" y="269468"/>
                    </a:lnTo>
                    <a:close/>
                    <a:moveTo>
                      <a:pt x="367585" y="156016"/>
                    </a:moveTo>
                    <a:lnTo>
                      <a:pt x="376834" y="166314"/>
                    </a:lnTo>
                    <a:lnTo>
                      <a:pt x="382846" y="173648"/>
                    </a:lnTo>
                    <a:lnTo>
                      <a:pt x="388087" y="181293"/>
                    </a:lnTo>
                    <a:lnTo>
                      <a:pt x="392403" y="189407"/>
                    </a:lnTo>
                    <a:lnTo>
                      <a:pt x="396103" y="197676"/>
                    </a:lnTo>
                    <a:lnTo>
                      <a:pt x="398877" y="206102"/>
                    </a:lnTo>
                    <a:lnTo>
                      <a:pt x="401035" y="214840"/>
                    </a:lnTo>
                    <a:lnTo>
                      <a:pt x="402423" y="223577"/>
                    </a:lnTo>
                    <a:lnTo>
                      <a:pt x="403039" y="232471"/>
                    </a:lnTo>
                    <a:lnTo>
                      <a:pt x="402885" y="241365"/>
                    </a:lnTo>
                    <a:lnTo>
                      <a:pt x="402114" y="250103"/>
                    </a:lnTo>
                    <a:lnTo>
                      <a:pt x="400573" y="258840"/>
                    </a:lnTo>
                    <a:lnTo>
                      <a:pt x="398261" y="267422"/>
                    </a:lnTo>
                    <a:lnTo>
                      <a:pt x="395178" y="275848"/>
                    </a:lnTo>
                    <a:lnTo>
                      <a:pt x="391324" y="283805"/>
                    </a:lnTo>
                    <a:lnTo>
                      <a:pt x="387008" y="291763"/>
                    </a:lnTo>
                    <a:lnTo>
                      <a:pt x="381613" y="299252"/>
                    </a:lnTo>
                    <a:lnTo>
                      <a:pt x="375601" y="306274"/>
                    </a:lnTo>
                    <a:lnTo>
                      <a:pt x="369127" y="312983"/>
                    </a:lnTo>
                    <a:lnTo>
                      <a:pt x="329511" y="348870"/>
                    </a:lnTo>
                    <a:lnTo>
                      <a:pt x="251358" y="260713"/>
                    </a:lnTo>
                    <a:lnTo>
                      <a:pt x="279105" y="235436"/>
                    </a:lnTo>
                    <a:lnTo>
                      <a:pt x="279105" y="235124"/>
                    </a:lnTo>
                    <a:lnTo>
                      <a:pt x="282958" y="238712"/>
                    </a:lnTo>
                    <a:lnTo>
                      <a:pt x="286658" y="241521"/>
                    </a:lnTo>
                    <a:lnTo>
                      <a:pt x="290512" y="243237"/>
                    </a:lnTo>
                    <a:lnTo>
                      <a:pt x="294365" y="244329"/>
                    </a:lnTo>
                    <a:lnTo>
                      <a:pt x="298065" y="244798"/>
                    </a:lnTo>
                    <a:lnTo>
                      <a:pt x="301918" y="244641"/>
                    </a:lnTo>
                    <a:lnTo>
                      <a:pt x="305310" y="244173"/>
                    </a:lnTo>
                    <a:lnTo>
                      <a:pt x="308701" y="243237"/>
                    </a:lnTo>
                    <a:lnTo>
                      <a:pt x="311630" y="242145"/>
                    </a:lnTo>
                    <a:lnTo>
                      <a:pt x="314404" y="241053"/>
                    </a:lnTo>
                    <a:lnTo>
                      <a:pt x="316562" y="239649"/>
                    </a:lnTo>
                    <a:lnTo>
                      <a:pt x="318566" y="238556"/>
                    </a:lnTo>
                    <a:lnTo>
                      <a:pt x="319954" y="237620"/>
                    </a:lnTo>
                    <a:lnTo>
                      <a:pt x="320879" y="236996"/>
                    </a:lnTo>
                    <a:lnTo>
                      <a:pt x="321187" y="236840"/>
                    </a:lnTo>
                    <a:lnTo>
                      <a:pt x="343076" y="217024"/>
                    </a:lnTo>
                    <a:lnTo>
                      <a:pt x="346621" y="213123"/>
                    </a:lnTo>
                    <a:lnTo>
                      <a:pt x="349242" y="209379"/>
                    </a:lnTo>
                    <a:lnTo>
                      <a:pt x="351091" y="205478"/>
                    </a:lnTo>
                    <a:lnTo>
                      <a:pt x="352325" y="201733"/>
                    </a:lnTo>
                    <a:lnTo>
                      <a:pt x="352941" y="197988"/>
                    </a:lnTo>
                    <a:lnTo>
                      <a:pt x="352941" y="194400"/>
                    </a:lnTo>
                    <a:lnTo>
                      <a:pt x="352479" y="190967"/>
                    </a:lnTo>
                    <a:lnTo>
                      <a:pt x="351708" y="187690"/>
                    </a:lnTo>
                    <a:lnTo>
                      <a:pt x="350629" y="184882"/>
                    </a:lnTo>
                    <a:lnTo>
                      <a:pt x="349550" y="182385"/>
                    </a:lnTo>
                    <a:lnTo>
                      <a:pt x="348471" y="180045"/>
                    </a:lnTo>
                    <a:lnTo>
                      <a:pt x="347546" y="178172"/>
                    </a:lnTo>
                    <a:lnTo>
                      <a:pt x="346621" y="176924"/>
                    </a:lnTo>
                    <a:lnTo>
                      <a:pt x="346005" y="175988"/>
                    </a:lnTo>
                    <a:lnTo>
                      <a:pt x="345850" y="175832"/>
                    </a:lnTo>
                    <a:close/>
                    <a:moveTo>
                      <a:pt x="267011" y="99677"/>
                    </a:moveTo>
                    <a:lnTo>
                      <a:pt x="275617" y="99832"/>
                    </a:lnTo>
                    <a:lnTo>
                      <a:pt x="284376" y="100609"/>
                    </a:lnTo>
                    <a:lnTo>
                      <a:pt x="292981" y="102316"/>
                    </a:lnTo>
                    <a:lnTo>
                      <a:pt x="301433" y="104645"/>
                    </a:lnTo>
                    <a:lnTo>
                      <a:pt x="309731" y="107751"/>
                    </a:lnTo>
                    <a:lnTo>
                      <a:pt x="317722" y="111632"/>
                    </a:lnTo>
                    <a:lnTo>
                      <a:pt x="325405" y="115979"/>
                    </a:lnTo>
                    <a:lnTo>
                      <a:pt x="332627" y="121414"/>
                    </a:lnTo>
                    <a:lnTo>
                      <a:pt x="339696" y="127313"/>
                    </a:lnTo>
                    <a:lnTo>
                      <a:pt x="346150" y="133990"/>
                    </a:lnTo>
                    <a:lnTo>
                      <a:pt x="355370" y="144237"/>
                    </a:lnTo>
                    <a:lnTo>
                      <a:pt x="334010" y="163800"/>
                    </a:lnTo>
                    <a:lnTo>
                      <a:pt x="330476" y="160384"/>
                    </a:lnTo>
                    <a:lnTo>
                      <a:pt x="326942" y="157900"/>
                    </a:lnTo>
                    <a:lnTo>
                      <a:pt x="323100" y="156192"/>
                    </a:lnTo>
                    <a:lnTo>
                      <a:pt x="319412" y="155105"/>
                    </a:lnTo>
                    <a:lnTo>
                      <a:pt x="315724" y="154639"/>
                    </a:lnTo>
                    <a:lnTo>
                      <a:pt x="312190" y="154639"/>
                    </a:lnTo>
                    <a:lnTo>
                      <a:pt x="308809" y="154950"/>
                    </a:lnTo>
                    <a:lnTo>
                      <a:pt x="305428" y="155726"/>
                    </a:lnTo>
                    <a:lnTo>
                      <a:pt x="302508" y="156658"/>
                    </a:lnTo>
                    <a:lnTo>
                      <a:pt x="299896" y="157589"/>
                    </a:lnTo>
                    <a:lnTo>
                      <a:pt x="297437" y="158676"/>
                    </a:lnTo>
                    <a:lnTo>
                      <a:pt x="295593" y="159608"/>
                    </a:lnTo>
                    <a:lnTo>
                      <a:pt x="294210" y="160384"/>
                    </a:lnTo>
                    <a:lnTo>
                      <a:pt x="293288" y="161005"/>
                    </a:lnTo>
                    <a:lnTo>
                      <a:pt x="292981" y="161160"/>
                    </a:lnTo>
                    <a:lnTo>
                      <a:pt x="269931" y="182276"/>
                    </a:lnTo>
                    <a:lnTo>
                      <a:pt x="266397" y="186002"/>
                    </a:lnTo>
                    <a:lnTo>
                      <a:pt x="263477" y="189883"/>
                    </a:lnTo>
                    <a:lnTo>
                      <a:pt x="261633" y="193610"/>
                    </a:lnTo>
                    <a:lnTo>
                      <a:pt x="260557" y="197647"/>
                    </a:lnTo>
                    <a:lnTo>
                      <a:pt x="260096" y="201217"/>
                    </a:lnTo>
                    <a:lnTo>
                      <a:pt x="260096" y="204788"/>
                    </a:lnTo>
                    <a:lnTo>
                      <a:pt x="260557" y="208359"/>
                    </a:lnTo>
                    <a:lnTo>
                      <a:pt x="261325" y="211465"/>
                    </a:lnTo>
                    <a:lnTo>
                      <a:pt x="262401" y="214415"/>
                    </a:lnTo>
                    <a:lnTo>
                      <a:pt x="263477" y="217209"/>
                    </a:lnTo>
                    <a:lnTo>
                      <a:pt x="264860" y="219383"/>
                    </a:lnTo>
                    <a:lnTo>
                      <a:pt x="265936" y="221246"/>
                    </a:lnTo>
                    <a:lnTo>
                      <a:pt x="266858" y="222643"/>
                    </a:lnTo>
                    <a:lnTo>
                      <a:pt x="267626" y="223730"/>
                    </a:lnTo>
                    <a:lnTo>
                      <a:pt x="267933" y="224196"/>
                    </a:lnTo>
                    <a:lnTo>
                      <a:pt x="240119" y="249193"/>
                    </a:lnTo>
                    <a:lnTo>
                      <a:pt x="162517" y="161781"/>
                    </a:lnTo>
                    <a:lnTo>
                      <a:pt x="201702" y="126071"/>
                    </a:lnTo>
                    <a:lnTo>
                      <a:pt x="208925" y="120327"/>
                    </a:lnTo>
                    <a:lnTo>
                      <a:pt x="216608" y="115048"/>
                    </a:lnTo>
                    <a:lnTo>
                      <a:pt x="224445" y="110701"/>
                    </a:lnTo>
                    <a:lnTo>
                      <a:pt x="232743" y="106819"/>
                    </a:lnTo>
                    <a:lnTo>
                      <a:pt x="241041" y="104024"/>
                    </a:lnTo>
                    <a:lnTo>
                      <a:pt x="249647" y="101695"/>
                    </a:lnTo>
                    <a:lnTo>
                      <a:pt x="258252" y="100298"/>
                    </a:lnTo>
                    <a:close/>
                    <a:moveTo>
                      <a:pt x="396694" y="0"/>
                    </a:moveTo>
                    <a:lnTo>
                      <a:pt x="403195" y="0"/>
                    </a:lnTo>
                    <a:lnTo>
                      <a:pt x="409695" y="461"/>
                    </a:lnTo>
                    <a:lnTo>
                      <a:pt x="416660" y="1689"/>
                    </a:lnTo>
                    <a:lnTo>
                      <a:pt x="423780" y="3532"/>
                    </a:lnTo>
                    <a:lnTo>
                      <a:pt x="431210" y="5989"/>
                    </a:lnTo>
                    <a:lnTo>
                      <a:pt x="438639" y="9214"/>
                    </a:lnTo>
                    <a:lnTo>
                      <a:pt x="439568" y="9828"/>
                    </a:lnTo>
                    <a:lnTo>
                      <a:pt x="439877" y="11056"/>
                    </a:lnTo>
                    <a:lnTo>
                      <a:pt x="439722" y="12438"/>
                    </a:lnTo>
                    <a:lnTo>
                      <a:pt x="438948" y="13974"/>
                    </a:lnTo>
                    <a:lnTo>
                      <a:pt x="437710" y="15663"/>
                    </a:lnTo>
                    <a:lnTo>
                      <a:pt x="436008" y="17352"/>
                    </a:lnTo>
                    <a:lnTo>
                      <a:pt x="434305" y="18427"/>
                    </a:lnTo>
                    <a:lnTo>
                      <a:pt x="432603" y="19195"/>
                    </a:lnTo>
                    <a:lnTo>
                      <a:pt x="431055" y="19502"/>
                    </a:lnTo>
                    <a:lnTo>
                      <a:pt x="429662" y="19195"/>
                    </a:lnTo>
                    <a:lnTo>
                      <a:pt x="422232" y="16124"/>
                    </a:lnTo>
                    <a:lnTo>
                      <a:pt x="415113" y="13667"/>
                    </a:lnTo>
                    <a:lnTo>
                      <a:pt x="408612" y="12131"/>
                    </a:lnTo>
                    <a:lnTo>
                      <a:pt x="402576" y="11056"/>
                    </a:lnTo>
                    <a:lnTo>
                      <a:pt x="396849" y="10442"/>
                    </a:lnTo>
                    <a:lnTo>
                      <a:pt x="391741" y="10442"/>
                    </a:lnTo>
                    <a:lnTo>
                      <a:pt x="387098" y="10749"/>
                    </a:lnTo>
                    <a:lnTo>
                      <a:pt x="382919" y="11517"/>
                    </a:lnTo>
                    <a:lnTo>
                      <a:pt x="379359" y="12592"/>
                    </a:lnTo>
                    <a:lnTo>
                      <a:pt x="376418" y="13820"/>
                    </a:lnTo>
                    <a:lnTo>
                      <a:pt x="373787" y="15356"/>
                    </a:lnTo>
                    <a:lnTo>
                      <a:pt x="371929" y="17045"/>
                    </a:lnTo>
                    <a:lnTo>
                      <a:pt x="370227" y="19348"/>
                    </a:lnTo>
                    <a:lnTo>
                      <a:pt x="368989" y="22266"/>
                    </a:lnTo>
                    <a:lnTo>
                      <a:pt x="368215" y="25644"/>
                    </a:lnTo>
                    <a:lnTo>
                      <a:pt x="368060" y="29330"/>
                    </a:lnTo>
                    <a:lnTo>
                      <a:pt x="368524" y="33476"/>
                    </a:lnTo>
                    <a:lnTo>
                      <a:pt x="369763" y="37929"/>
                    </a:lnTo>
                    <a:lnTo>
                      <a:pt x="371620" y="42689"/>
                    </a:lnTo>
                    <a:lnTo>
                      <a:pt x="374561" y="47603"/>
                    </a:lnTo>
                    <a:lnTo>
                      <a:pt x="378430" y="52671"/>
                    </a:lnTo>
                    <a:lnTo>
                      <a:pt x="383228" y="57892"/>
                    </a:lnTo>
                    <a:lnTo>
                      <a:pt x="389265" y="63113"/>
                    </a:lnTo>
                    <a:lnTo>
                      <a:pt x="395920" y="68948"/>
                    </a:lnTo>
                    <a:lnTo>
                      <a:pt x="401492" y="74630"/>
                    </a:lnTo>
                    <a:lnTo>
                      <a:pt x="406445" y="80311"/>
                    </a:lnTo>
                    <a:lnTo>
                      <a:pt x="410005" y="85839"/>
                    </a:lnTo>
                    <a:lnTo>
                      <a:pt x="412946" y="91214"/>
                    </a:lnTo>
                    <a:lnTo>
                      <a:pt x="414648" y="96742"/>
                    </a:lnTo>
                    <a:lnTo>
                      <a:pt x="415577" y="102117"/>
                    </a:lnTo>
                    <a:lnTo>
                      <a:pt x="415422" y="107338"/>
                    </a:lnTo>
                    <a:lnTo>
                      <a:pt x="414339" y="112559"/>
                    </a:lnTo>
                    <a:lnTo>
                      <a:pt x="412327" y="117626"/>
                    </a:lnTo>
                    <a:lnTo>
                      <a:pt x="409076" y="122694"/>
                    </a:lnTo>
                    <a:lnTo>
                      <a:pt x="405826" y="127147"/>
                    </a:lnTo>
                    <a:lnTo>
                      <a:pt x="402111" y="131447"/>
                    </a:lnTo>
                    <a:lnTo>
                      <a:pt x="398397" y="135132"/>
                    </a:lnTo>
                    <a:lnTo>
                      <a:pt x="394527" y="138817"/>
                    </a:lnTo>
                    <a:lnTo>
                      <a:pt x="390503" y="141889"/>
                    </a:lnTo>
                    <a:lnTo>
                      <a:pt x="386633" y="144960"/>
                    </a:lnTo>
                    <a:lnTo>
                      <a:pt x="382764" y="147417"/>
                    </a:lnTo>
                    <a:lnTo>
                      <a:pt x="379204" y="149567"/>
                    </a:lnTo>
                    <a:lnTo>
                      <a:pt x="375799" y="151409"/>
                    </a:lnTo>
                    <a:lnTo>
                      <a:pt x="373013" y="152945"/>
                    </a:lnTo>
                    <a:lnTo>
                      <a:pt x="370536" y="154327"/>
                    </a:lnTo>
                    <a:lnTo>
                      <a:pt x="368524" y="155248"/>
                    </a:lnTo>
                    <a:lnTo>
                      <a:pt x="367131" y="155862"/>
                    </a:lnTo>
                    <a:lnTo>
                      <a:pt x="366357" y="156016"/>
                    </a:lnTo>
                    <a:lnTo>
                      <a:pt x="355368" y="144192"/>
                    </a:lnTo>
                    <a:lnTo>
                      <a:pt x="356142" y="143117"/>
                    </a:lnTo>
                    <a:lnTo>
                      <a:pt x="357535" y="142349"/>
                    </a:lnTo>
                    <a:lnTo>
                      <a:pt x="359702" y="141735"/>
                    </a:lnTo>
                    <a:lnTo>
                      <a:pt x="361869" y="141121"/>
                    </a:lnTo>
                    <a:lnTo>
                      <a:pt x="364190" y="140660"/>
                    </a:lnTo>
                    <a:lnTo>
                      <a:pt x="366512" y="140199"/>
                    </a:lnTo>
                    <a:lnTo>
                      <a:pt x="368524" y="139892"/>
                    </a:lnTo>
                    <a:lnTo>
                      <a:pt x="369917" y="139739"/>
                    </a:lnTo>
                    <a:lnTo>
                      <a:pt x="376108" y="137435"/>
                    </a:lnTo>
                    <a:lnTo>
                      <a:pt x="381526" y="134978"/>
                    </a:lnTo>
                    <a:lnTo>
                      <a:pt x="386169" y="132368"/>
                    </a:lnTo>
                    <a:lnTo>
                      <a:pt x="389884" y="129911"/>
                    </a:lnTo>
                    <a:lnTo>
                      <a:pt x="392824" y="127300"/>
                    </a:lnTo>
                    <a:lnTo>
                      <a:pt x="395301" y="125151"/>
                    </a:lnTo>
                    <a:lnTo>
                      <a:pt x="397004" y="123154"/>
                    </a:lnTo>
                    <a:lnTo>
                      <a:pt x="398242" y="121619"/>
                    </a:lnTo>
                    <a:lnTo>
                      <a:pt x="398861" y="120697"/>
                    </a:lnTo>
                    <a:lnTo>
                      <a:pt x="399016" y="120390"/>
                    </a:lnTo>
                    <a:lnTo>
                      <a:pt x="400099" y="118701"/>
                    </a:lnTo>
                    <a:lnTo>
                      <a:pt x="401028" y="116858"/>
                    </a:lnTo>
                    <a:lnTo>
                      <a:pt x="401956" y="114862"/>
                    </a:lnTo>
                    <a:lnTo>
                      <a:pt x="402730" y="112712"/>
                    </a:lnTo>
                    <a:lnTo>
                      <a:pt x="403195" y="110102"/>
                    </a:lnTo>
                    <a:lnTo>
                      <a:pt x="403349" y="107491"/>
                    </a:lnTo>
                    <a:lnTo>
                      <a:pt x="403040" y="104574"/>
                    </a:lnTo>
                    <a:lnTo>
                      <a:pt x="402111" y="101349"/>
                    </a:lnTo>
                    <a:lnTo>
                      <a:pt x="401028" y="98124"/>
                    </a:lnTo>
                    <a:lnTo>
                      <a:pt x="399170" y="94592"/>
                    </a:lnTo>
                    <a:lnTo>
                      <a:pt x="396849" y="90600"/>
                    </a:lnTo>
                    <a:lnTo>
                      <a:pt x="393753" y="86607"/>
                    </a:lnTo>
                    <a:lnTo>
                      <a:pt x="389729" y="82154"/>
                    </a:lnTo>
                    <a:lnTo>
                      <a:pt x="385086" y="77547"/>
                    </a:lnTo>
                    <a:lnTo>
                      <a:pt x="379359" y="72633"/>
                    </a:lnTo>
                    <a:lnTo>
                      <a:pt x="373632" y="67720"/>
                    </a:lnTo>
                    <a:lnTo>
                      <a:pt x="368834" y="62499"/>
                    </a:lnTo>
                    <a:lnTo>
                      <a:pt x="364655" y="57277"/>
                    </a:lnTo>
                    <a:lnTo>
                      <a:pt x="361404" y="52210"/>
                    </a:lnTo>
                    <a:lnTo>
                      <a:pt x="359083" y="46989"/>
                    </a:lnTo>
                    <a:lnTo>
                      <a:pt x="357225" y="41768"/>
                    </a:lnTo>
                    <a:lnTo>
                      <a:pt x="356452" y="36701"/>
                    </a:lnTo>
                    <a:lnTo>
                      <a:pt x="356606" y="31633"/>
                    </a:lnTo>
                    <a:lnTo>
                      <a:pt x="357535" y="26873"/>
                    </a:lnTo>
                    <a:lnTo>
                      <a:pt x="359547" y="22112"/>
                    </a:lnTo>
                    <a:lnTo>
                      <a:pt x="362178" y="17659"/>
                    </a:lnTo>
                    <a:lnTo>
                      <a:pt x="365738" y="13206"/>
                    </a:lnTo>
                    <a:lnTo>
                      <a:pt x="369917" y="9521"/>
                    </a:lnTo>
                    <a:lnTo>
                      <a:pt x="374406" y="6296"/>
                    </a:lnTo>
                    <a:lnTo>
                      <a:pt x="379514" y="3839"/>
                    </a:lnTo>
                    <a:lnTo>
                      <a:pt x="384776" y="1996"/>
                    </a:lnTo>
                    <a:lnTo>
                      <a:pt x="390503" y="614"/>
                    </a:lnTo>
                    <a:close/>
                  </a:path>
                </a:pathLst>
              </a:custGeom>
              <a:solidFill>
                <a:srgbClr val="6D482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endParaRPr>
              </a:p>
            </p:txBody>
          </p:sp>
        </p:grpSp>
      </p:grpSp>
      <p:sp>
        <p:nvSpPr>
          <p:cNvPr id="48" name="직사각형 4">
            <a:extLst>
              <a:ext uri="{FF2B5EF4-FFF2-40B4-BE49-F238E27FC236}">
                <a16:creationId xmlns:a16="http://schemas.microsoft.com/office/drawing/2014/main" id="{00C904B2-1BD1-2547-BC0E-F476A296B25F}"/>
              </a:ext>
            </a:extLst>
          </p:cNvPr>
          <p:cNvSpPr/>
          <p:nvPr/>
        </p:nvSpPr>
        <p:spPr>
          <a:xfrm>
            <a:off x="5028527" y="2426732"/>
            <a:ext cx="2447874" cy="2983713"/>
          </a:xfrm>
          <a:custGeom>
            <a:avLst/>
            <a:gdLst>
              <a:gd name="connsiteX0" fmla="*/ 0 w 1698173"/>
              <a:gd name="connsiteY0" fmla="*/ 0 h 1791372"/>
              <a:gd name="connsiteX1" fmla="*/ 1698173 w 1698173"/>
              <a:gd name="connsiteY1" fmla="*/ 0 h 1791372"/>
              <a:gd name="connsiteX2" fmla="*/ 1698173 w 1698173"/>
              <a:gd name="connsiteY2" fmla="*/ 1791372 h 1791372"/>
              <a:gd name="connsiteX3" fmla="*/ 0 w 1698173"/>
              <a:gd name="connsiteY3" fmla="*/ 1791372 h 1791372"/>
              <a:gd name="connsiteX4" fmla="*/ 0 w 1698173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828802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  <a:gd name="connsiteX0" fmla="*/ 130629 w 1828802"/>
              <a:gd name="connsiteY0" fmla="*/ 0 h 1791372"/>
              <a:gd name="connsiteX1" fmla="*/ 1828802 w 1828802"/>
              <a:gd name="connsiteY1" fmla="*/ 0 h 1791372"/>
              <a:gd name="connsiteX2" fmla="*/ 1733800 w 1828802"/>
              <a:gd name="connsiteY2" fmla="*/ 1791372 h 1791372"/>
              <a:gd name="connsiteX3" fmla="*/ 0 w 1828802"/>
              <a:gd name="connsiteY3" fmla="*/ 1791372 h 1791372"/>
              <a:gd name="connsiteX4" fmla="*/ 130629 w 1828802"/>
              <a:gd name="connsiteY4" fmla="*/ 0 h 179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2" h="1791372">
                <a:moveTo>
                  <a:pt x="130629" y="0"/>
                </a:moveTo>
                <a:lnTo>
                  <a:pt x="1828802" y="0"/>
                </a:lnTo>
                <a:cubicBezTo>
                  <a:pt x="1797135" y="597124"/>
                  <a:pt x="1812968" y="1075495"/>
                  <a:pt x="1733800" y="1791372"/>
                </a:cubicBezTo>
                <a:lnTo>
                  <a:pt x="0" y="1791372"/>
                </a:lnTo>
                <a:cubicBezTo>
                  <a:pt x="114795" y="1170497"/>
                  <a:pt x="122712" y="715877"/>
                  <a:pt x="130629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79400" dist="457200" dir="48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2. LDA,QDA/ Logistic Regression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6A4C326-EAE5-904F-8579-5BDD197B6823}"/>
              </a:ext>
            </a:extLst>
          </p:cNvPr>
          <p:cNvGrpSpPr/>
          <p:nvPr/>
        </p:nvGrpSpPr>
        <p:grpSpPr>
          <a:xfrm>
            <a:off x="5913115" y="2077632"/>
            <a:ext cx="756000" cy="756000"/>
            <a:chOff x="1629240" y="2037901"/>
            <a:chExt cx="756000" cy="756000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12D75D6-D760-F742-AE34-B2354A8A814D}"/>
                </a:ext>
              </a:extLst>
            </p:cNvPr>
            <p:cNvSpPr/>
            <p:nvPr/>
          </p:nvSpPr>
          <p:spPr>
            <a:xfrm>
              <a:off x="1629240" y="2037901"/>
              <a:ext cx="756000" cy="75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254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b="1" i="1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51" name="텍스트상자 4">
              <a:extLst>
                <a:ext uri="{FF2B5EF4-FFF2-40B4-BE49-F238E27FC236}">
                  <a16:creationId xmlns:a16="http://schemas.microsoft.com/office/drawing/2014/main" id="{44E62143-7927-7249-9FC5-33CC883436A8}"/>
                </a:ext>
              </a:extLst>
            </p:cNvPr>
            <p:cNvSpPr txBox="1"/>
            <p:nvPr/>
          </p:nvSpPr>
          <p:spPr>
            <a:xfrm>
              <a:off x="1813766" y="2088100"/>
              <a:ext cx="4668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en-US" altLang="ko-KR" sz="2400" dirty="0">
                  <a:solidFill>
                    <a:schemeClr val="bg2">
                      <a:lumMod val="25000"/>
                    </a:scheme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2</a:t>
              </a:r>
              <a:endParaRPr kumimoji="1" lang="ko-KR" altLang="en-US" sz="2400" dirty="0" err="1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194890" y="-66903"/>
            <a:ext cx="135020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PART.Ⅱ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88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1D85B38-4BD8-4FA5-A35B-808DC082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54" y="5454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1. </a:t>
            </a:r>
            <a:r>
              <a:rPr lang="en-US" altLang="ko-KR" sz="32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BOX’s M </a:t>
            </a:r>
            <a:r>
              <a:rPr lang="en-US" altLang="ko-KR" sz="32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TEST- LDA or QDA?</a:t>
            </a:r>
            <a:endParaRPr lang="ko-KR" altLang="en-US" sz="32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D1C124-44D1-4A04-B5C7-9DCE02E8FCB5}"/>
              </a:ext>
            </a:extLst>
          </p:cNvPr>
          <p:cNvSpPr/>
          <p:nvPr/>
        </p:nvSpPr>
        <p:spPr>
          <a:xfrm>
            <a:off x="770154" y="898708"/>
            <a:ext cx="154745" cy="618978"/>
          </a:xfrm>
          <a:prstGeom prst="rect">
            <a:avLst/>
          </a:prstGeom>
          <a:solidFill>
            <a:srgbClr val="AF454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94890" y="-66903"/>
            <a:ext cx="1350207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PART.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ko-KR" altLang="ko-KR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FA6929-473D-478A-9865-F9B2C05E7B12}"/>
              </a:ext>
            </a:extLst>
          </p:cNvPr>
          <p:cNvSpPr/>
          <p:nvPr/>
        </p:nvSpPr>
        <p:spPr>
          <a:xfrm>
            <a:off x="1148576" y="1517685"/>
            <a:ext cx="10357678" cy="4671241"/>
          </a:xfrm>
          <a:prstGeom prst="rect">
            <a:avLst/>
          </a:prstGeom>
          <a:solidFill>
            <a:srgbClr val="AD9372"/>
          </a:solidFill>
          <a:ln>
            <a:noFill/>
          </a:ln>
          <a:effectLst>
            <a:outerShdw dist="2921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BF0A38-3A6E-48DE-AA48-4D10101CF083}"/>
              </a:ext>
            </a:extLst>
          </p:cNvPr>
          <p:cNvSpPr/>
          <p:nvPr/>
        </p:nvSpPr>
        <p:spPr>
          <a:xfrm>
            <a:off x="1309906" y="1694985"/>
            <a:ext cx="10030883" cy="43378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143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만약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H0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이 기각된다면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, QDA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가 적절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, H0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가 기각되지 않는다면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LDA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가 더 적절함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B5E32B-C296-41E2-B579-B9598C8F6748}"/>
              </a:ext>
            </a:extLst>
          </p:cNvPr>
          <p:cNvSpPr txBox="1"/>
          <p:nvPr/>
        </p:nvSpPr>
        <p:spPr>
          <a:xfrm>
            <a:off x="1590230" y="1870979"/>
            <a:ext cx="8229600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H0: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두 그룹의 모 공분산 행렬을 유의미하게 다르지 않다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H1: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두 그룹의 모 공분산 행렬은 유의미하게 다르다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sz="2400" dirty="0" err="1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9ACD209-AB68-4B52-800E-BDA968BDB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4177553"/>
            <a:ext cx="4610100" cy="14722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CC6F0D-14BE-4E5A-95BF-BB67353DCBE3}"/>
              </a:ext>
            </a:extLst>
          </p:cNvPr>
          <p:cNvSpPr txBox="1"/>
          <p:nvPr/>
        </p:nvSpPr>
        <p:spPr>
          <a:xfrm>
            <a:off x="6687671" y="4446494"/>
            <a:ext cx="4194423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아리따-돋움(TTF)-Bold" panose="02020603020101020101"/>
              </a:rPr>
              <a:t>p-value&lt;2.2e-16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아리따-돋움(TTF)-Bold" panose="02020603020101020101"/>
              </a:rPr>
              <a:t>이므로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아리따-돋움(TTF)-Bold" panose="02020603020101020101"/>
              </a:rPr>
              <a:t>, 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아리따-돋움(TTF)-Bold" panose="02020603020101020101"/>
              </a:rPr>
              <a:t>귀무가설을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아리따-돋움(TTF)-Bold" panose="02020603020101020101"/>
              </a:rPr>
              <a:t> 기각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아리따-돋움(TTF)-Bold" panose="02020603020101020101"/>
              </a:rPr>
              <a:t>,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아리따-돋움(TTF)-Bold" panose="02020603020101020101"/>
              </a:rPr>
              <a:t>즉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아리따-돋움(TTF)-Bold" panose="02020603020101020101"/>
              </a:rPr>
              <a:t>QDA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아리따-돋움(TTF)-Bold" panose="02020603020101020101"/>
              </a:rPr>
              <a:t>가 적절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CB2022-06FD-4B5B-8C71-705528615FB2}"/>
              </a:ext>
            </a:extLst>
          </p:cNvPr>
          <p:cNvSpPr txBox="1"/>
          <p:nvPr/>
        </p:nvSpPr>
        <p:spPr>
          <a:xfrm>
            <a:off x="4123765" y="5163015"/>
            <a:ext cx="1488142" cy="412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endParaRPr lang="ko-KR" altLang="en-US" sz="2400" dirty="0" err="1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295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D13D0B4-2837-4552-8515-A3BBEF1AE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0" y="1721224"/>
            <a:ext cx="6996398" cy="4670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B58C15-2DC2-4492-8CB0-B485B5C6B570}"/>
              </a:ext>
            </a:extLst>
          </p:cNvPr>
          <p:cNvSpPr txBox="1"/>
          <p:nvPr/>
        </p:nvSpPr>
        <p:spPr>
          <a:xfrm>
            <a:off x="8407347" y="2853685"/>
            <a:ext cx="37846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한눈에 봐도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linearly non-separable 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-&gt; </a:t>
            </a:r>
            <a:r>
              <a:rPr lang="en-US" altLang="ko-KR" sz="2400" dirty="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non-linear classifier(Decision </a:t>
            </a:r>
            <a:r>
              <a:rPr lang="en-US" altLang="ko-KR" sz="24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boundary)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필요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- BOX’M TEST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결과와 부합 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QDA&gt;LDA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5537EDE-108B-4BF0-99BE-8E32278E9095}"/>
              </a:ext>
            </a:extLst>
          </p:cNvPr>
          <p:cNvSpPr txBox="1">
            <a:spLocks/>
          </p:cNvSpPr>
          <p:nvPr/>
        </p:nvSpPr>
        <p:spPr>
          <a:xfrm>
            <a:off x="1160210" y="630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  <a:cs typeface="+mj-cs"/>
              </a:defRPr>
            </a:lvl1pPr>
          </a:lstStyle>
          <a:p>
            <a:r>
              <a:rPr lang="en-US" altLang="ko-KR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2.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LDA, QDA</a:t>
            </a:r>
            <a:r>
              <a:rPr lang="ko-KR" altLang="ko-KR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– Scatter plot by group</a:t>
            </a:r>
            <a:endParaRPr lang="ko-KR" altLang="en-US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504BCC-D12C-43E9-B976-90F47647557D}"/>
              </a:ext>
            </a:extLst>
          </p:cNvPr>
          <p:cNvSpPr/>
          <p:nvPr/>
        </p:nvSpPr>
        <p:spPr>
          <a:xfrm>
            <a:off x="770154" y="898708"/>
            <a:ext cx="154745" cy="618978"/>
          </a:xfrm>
          <a:prstGeom prst="rect">
            <a:avLst/>
          </a:prstGeom>
          <a:solidFill>
            <a:srgbClr val="AF454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B6F64-C19B-4402-8049-2855474181E2}"/>
              </a:ext>
            </a:extLst>
          </p:cNvPr>
          <p:cNvSpPr txBox="1"/>
          <p:nvPr/>
        </p:nvSpPr>
        <p:spPr>
          <a:xfrm>
            <a:off x="11194890" y="-66903"/>
            <a:ext cx="135020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PART.Ⅱ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809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2400" dirty="0" err="1" smtClean="0">
            <a:solidFill>
              <a:schemeClr val="bg2">
                <a:lumMod val="25000"/>
              </a:schemeClr>
            </a:solidFill>
            <a:latin typeface="a옛날목욕탕L" panose="02020600000000000000" pitchFamily="18" charset="-127"/>
            <a:ea typeface="a옛날목욕탕L" panose="02020600000000000000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8392</TotalTime>
  <Words>1090</Words>
  <Application>Microsoft Office PowerPoint</Application>
  <PresentationFormat>와이드스크린</PresentationFormat>
  <Paragraphs>199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Adobe 고딕 Std B</vt:lpstr>
      <vt:lpstr>Aharoni</vt:lpstr>
      <vt:lpstr>a옛날목욕탕B</vt:lpstr>
      <vt:lpstr>a옛날목욕탕L</vt:lpstr>
      <vt:lpstr>Gotham Black</vt:lpstr>
      <vt:lpstr>맑은 고딕</vt:lpstr>
      <vt:lpstr>아</vt:lpstr>
      <vt:lpstr>아리따</vt:lpstr>
      <vt:lpstr>아리따-돋움(TTF)-Bold</vt:lpstr>
      <vt:lpstr>Arial</vt:lpstr>
      <vt:lpstr>Office 테마</vt:lpstr>
      <vt:lpstr>PowerPoint 프레젠테이션</vt:lpstr>
      <vt:lpstr>PowerPoint 프레젠테이션</vt:lpstr>
      <vt:lpstr>PART. Ⅰ About Data </vt:lpstr>
      <vt:lpstr>PowerPoint 프레젠테이션</vt:lpstr>
      <vt:lpstr>PowerPoint 프레젠테이션</vt:lpstr>
      <vt:lpstr>PowerPoint 프레젠테이션</vt:lpstr>
      <vt:lpstr>PART. Ⅱ Classification</vt:lpstr>
      <vt:lpstr>1. BOX’s M TEST- LDA or QDA?</vt:lpstr>
      <vt:lpstr>PowerPoint 프레젠테이션</vt:lpstr>
      <vt:lpstr>PowerPoint 프레젠테이션</vt:lpstr>
      <vt:lpstr>2. Logistic regression </vt:lpstr>
      <vt:lpstr>PowerPoint 프레젠테이션</vt:lpstr>
      <vt:lpstr>3. QDA, LDA, Logistic Regression(Result)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korea</cp:lastModifiedBy>
  <cp:revision>426</cp:revision>
  <dcterms:created xsi:type="dcterms:W3CDTF">2018-03-06T08:13:05Z</dcterms:created>
  <dcterms:modified xsi:type="dcterms:W3CDTF">2019-01-17T10:02:34Z</dcterms:modified>
</cp:coreProperties>
</file>