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75" r:id="rId3"/>
    <p:sldMasterId id="2147483687" r:id="rId4"/>
  </p:sldMasterIdLst>
  <p:notesMasterIdLst>
    <p:notesMasterId r:id="rId20"/>
  </p:notesMasterIdLst>
  <p:handoutMasterIdLst>
    <p:handoutMasterId r:id="rId21"/>
  </p:handoutMasterIdLst>
  <p:sldIdLst>
    <p:sldId id="300" r:id="rId5"/>
    <p:sldId id="291" r:id="rId6"/>
    <p:sldId id="278" r:id="rId7"/>
    <p:sldId id="279" r:id="rId8"/>
    <p:sldId id="259" r:id="rId9"/>
    <p:sldId id="262" r:id="rId10"/>
    <p:sldId id="280" r:id="rId11"/>
    <p:sldId id="290" r:id="rId12"/>
    <p:sldId id="287" r:id="rId13"/>
    <p:sldId id="286" r:id="rId14"/>
    <p:sldId id="284" r:id="rId15"/>
    <p:sldId id="282" r:id="rId16"/>
    <p:sldId id="299" r:id="rId17"/>
    <p:sldId id="288" r:id="rId18"/>
    <p:sldId id="283" r:id="rId19"/>
  </p:sldIdLst>
  <p:sldSz cx="16256000" cy="9144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5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5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5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5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5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5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5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5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710" y="53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AF011-23AF-4226-968E-3AEF7647FD0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1EB63D-4793-4E9B-8112-844082AC4B4B}">
      <dgm:prSet phldrT="[Text]"/>
      <dgm:spPr/>
      <dgm:t>
        <a:bodyPr/>
        <a:lstStyle/>
        <a:p>
          <a:r>
            <a:rPr lang="en-US" dirty="0"/>
            <a:t>Future</a:t>
          </a:r>
          <a:r>
            <a:rPr lang="en-US" baseline="0" dirty="0"/>
            <a:t> 6 Day Data</a:t>
          </a:r>
          <a:endParaRPr lang="en-US" dirty="0"/>
        </a:p>
      </dgm:t>
    </dgm:pt>
    <dgm:pt modelId="{1A2B6DFB-B059-4521-8A26-8CD8BAF8981D}" type="parTrans" cxnId="{EF0B2E05-3489-46B1-AA82-EAC1755F5655}">
      <dgm:prSet/>
      <dgm:spPr/>
      <dgm:t>
        <a:bodyPr/>
        <a:lstStyle/>
        <a:p>
          <a:endParaRPr lang="en-US"/>
        </a:p>
      </dgm:t>
    </dgm:pt>
    <dgm:pt modelId="{EF4297E5-4937-493C-AC9C-0B04E785E884}" type="sibTrans" cxnId="{EF0B2E05-3489-46B1-AA82-EAC1755F5655}">
      <dgm:prSet/>
      <dgm:spPr/>
      <dgm:t>
        <a:bodyPr/>
        <a:lstStyle/>
        <a:p>
          <a:endParaRPr lang="en-US"/>
        </a:p>
      </dgm:t>
    </dgm:pt>
    <dgm:pt modelId="{6BB03DDC-4C60-43B2-81FC-ED174AC962D3}">
      <dgm:prSet phldrT="[Text]"/>
      <dgm:spPr/>
      <dgm:t>
        <a:bodyPr/>
        <a:lstStyle/>
        <a:p>
          <a:r>
            <a:rPr lang="en-US" dirty="0"/>
            <a:t>Forecasted Weather Data</a:t>
          </a:r>
        </a:p>
      </dgm:t>
    </dgm:pt>
    <dgm:pt modelId="{CCDE400A-5C85-4384-B1FA-41BFF36CA4E3}" type="parTrans" cxnId="{D80A25AA-D771-473A-8EA3-1D320D705BC6}">
      <dgm:prSet/>
      <dgm:spPr/>
      <dgm:t>
        <a:bodyPr/>
        <a:lstStyle/>
        <a:p>
          <a:endParaRPr lang="en-US"/>
        </a:p>
      </dgm:t>
    </dgm:pt>
    <dgm:pt modelId="{E16F9152-5207-479B-BD91-33E7CEA78003}" type="sibTrans" cxnId="{D80A25AA-D771-473A-8EA3-1D320D705BC6}">
      <dgm:prSet/>
      <dgm:spPr/>
      <dgm:t>
        <a:bodyPr/>
        <a:lstStyle/>
        <a:p>
          <a:endParaRPr lang="en-US"/>
        </a:p>
      </dgm:t>
    </dgm:pt>
    <dgm:pt modelId="{F56F5A9F-D077-4D1D-9F15-0D5E55C7299F}">
      <dgm:prSet phldrT="[Text]"/>
      <dgm:spPr/>
      <dgm:t>
        <a:bodyPr/>
        <a:lstStyle/>
        <a:p>
          <a:endParaRPr lang="en-US" dirty="0"/>
        </a:p>
      </dgm:t>
    </dgm:pt>
    <dgm:pt modelId="{A70753AB-5241-4A4E-9231-AB06B2291FE7}" type="parTrans" cxnId="{325739C6-F99C-4D21-B711-23E154C27EAE}">
      <dgm:prSet/>
      <dgm:spPr/>
      <dgm:t>
        <a:bodyPr/>
        <a:lstStyle/>
        <a:p>
          <a:endParaRPr lang="en-US"/>
        </a:p>
      </dgm:t>
    </dgm:pt>
    <dgm:pt modelId="{A765746E-39EC-446F-A3B1-A4810DA0EA8A}" type="sibTrans" cxnId="{325739C6-F99C-4D21-B711-23E154C27EAE}">
      <dgm:prSet/>
      <dgm:spPr/>
      <dgm:t>
        <a:bodyPr/>
        <a:lstStyle/>
        <a:p>
          <a:endParaRPr lang="en-US"/>
        </a:p>
      </dgm:t>
    </dgm:pt>
    <dgm:pt modelId="{40AAD825-F13D-4F29-BE14-C82D9091DD48}">
      <dgm:prSet phldrT="[Text]"/>
      <dgm:spPr/>
      <dgm:t>
        <a:bodyPr/>
        <a:lstStyle/>
        <a:p>
          <a:endParaRPr lang="en-US" dirty="0"/>
        </a:p>
      </dgm:t>
    </dgm:pt>
    <dgm:pt modelId="{90E47502-3E9E-412F-990F-2B7266703746}" type="parTrans" cxnId="{1C45F5FC-2251-473A-B8BE-99D2D4A4F0CA}">
      <dgm:prSet/>
      <dgm:spPr/>
      <dgm:t>
        <a:bodyPr/>
        <a:lstStyle/>
        <a:p>
          <a:endParaRPr lang="en-US"/>
        </a:p>
      </dgm:t>
    </dgm:pt>
    <dgm:pt modelId="{C6E114AA-4779-47FE-953B-B519B500A348}" type="sibTrans" cxnId="{1C45F5FC-2251-473A-B8BE-99D2D4A4F0CA}">
      <dgm:prSet/>
      <dgm:spPr/>
      <dgm:t>
        <a:bodyPr/>
        <a:lstStyle/>
        <a:p>
          <a:endParaRPr lang="en-US"/>
        </a:p>
      </dgm:t>
    </dgm:pt>
    <dgm:pt modelId="{49080F14-8960-45FC-B5A6-B9A794EE090C}" type="pres">
      <dgm:prSet presAssocID="{08DAF011-23AF-4226-968E-3AEF7647FD0C}" presName="Name0" presStyleCnt="0">
        <dgm:presLayoutVars>
          <dgm:dir val="rev"/>
          <dgm:animLvl val="lvl"/>
          <dgm:resizeHandles val="exact"/>
        </dgm:presLayoutVars>
      </dgm:prSet>
      <dgm:spPr/>
    </dgm:pt>
    <dgm:pt modelId="{FAC6CCF6-8C14-4E25-9AC5-19C7C218F7EE}" type="pres">
      <dgm:prSet presAssocID="{E91EB63D-4793-4E9B-8112-844082AC4B4B}" presName="composite" presStyleCnt="0"/>
      <dgm:spPr/>
    </dgm:pt>
    <dgm:pt modelId="{48EA03E9-5A05-4E09-A7CF-AC7A82870370}" type="pres">
      <dgm:prSet presAssocID="{E91EB63D-4793-4E9B-8112-844082AC4B4B}" presName="parTx" presStyleLbl="alignNode1" presStyleIdx="0" presStyleCnt="1" custLinFactNeighborX="442" custLinFactNeighborY="-3595">
        <dgm:presLayoutVars>
          <dgm:chMax val="0"/>
          <dgm:chPref val="0"/>
          <dgm:bulletEnabled val="1"/>
        </dgm:presLayoutVars>
      </dgm:prSet>
      <dgm:spPr/>
    </dgm:pt>
    <dgm:pt modelId="{B845FC0B-F2AD-4318-835A-2160673E5991}" type="pres">
      <dgm:prSet presAssocID="{E91EB63D-4793-4E9B-8112-844082AC4B4B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F0B2E05-3489-46B1-AA82-EAC1755F5655}" srcId="{08DAF011-23AF-4226-968E-3AEF7647FD0C}" destId="{E91EB63D-4793-4E9B-8112-844082AC4B4B}" srcOrd="0" destOrd="0" parTransId="{1A2B6DFB-B059-4521-8A26-8CD8BAF8981D}" sibTransId="{EF4297E5-4937-493C-AC9C-0B04E785E884}"/>
    <dgm:cxn modelId="{62BB9E28-C5BA-47ED-8396-5A793BC9E0A3}" type="presOf" srcId="{E91EB63D-4793-4E9B-8112-844082AC4B4B}" destId="{48EA03E9-5A05-4E09-A7CF-AC7A82870370}" srcOrd="0" destOrd="0" presId="urn:microsoft.com/office/officeart/2005/8/layout/hList1"/>
    <dgm:cxn modelId="{B8995841-A565-4C4A-862C-FF9E8D671A2F}" type="presOf" srcId="{40AAD825-F13D-4F29-BE14-C82D9091DD48}" destId="{B845FC0B-F2AD-4318-835A-2160673E5991}" srcOrd="0" destOrd="2" presId="urn:microsoft.com/office/officeart/2005/8/layout/hList1"/>
    <dgm:cxn modelId="{01D69B49-21E0-4129-9368-651312F79AC9}" type="presOf" srcId="{08DAF011-23AF-4226-968E-3AEF7647FD0C}" destId="{49080F14-8960-45FC-B5A6-B9A794EE090C}" srcOrd="0" destOrd="0" presId="urn:microsoft.com/office/officeart/2005/8/layout/hList1"/>
    <dgm:cxn modelId="{86F5F06B-5F8D-4529-BA9F-7CFAD11F8966}" type="presOf" srcId="{F56F5A9F-D077-4D1D-9F15-0D5E55C7299F}" destId="{B845FC0B-F2AD-4318-835A-2160673E5991}" srcOrd="0" destOrd="1" presId="urn:microsoft.com/office/officeart/2005/8/layout/hList1"/>
    <dgm:cxn modelId="{D80A25AA-D771-473A-8EA3-1D320D705BC6}" srcId="{E91EB63D-4793-4E9B-8112-844082AC4B4B}" destId="{6BB03DDC-4C60-43B2-81FC-ED174AC962D3}" srcOrd="0" destOrd="0" parTransId="{CCDE400A-5C85-4384-B1FA-41BFF36CA4E3}" sibTransId="{E16F9152-5207-479B-BD91-33E7CEA78003}"/>
    <dgm:cxn modelId="{325739C6-F99C-4D21-B711-23E154C27EAE}" srcId="{E91EB63D-4793-4E9B-8112-844082AC4B4B}" destId="{F56F5A9F-D077-4D1D-9F15-0D5E55C7299F}" srcOrd="1" destOrd="0" parTransId="{A70753AB-5241-4A4E-9231-AB06B2291FE7}" sibTransId="{A765746E-39EC-446F-A3B1-A4810DA0EA8A}"/>
    <dgm:cxn modelId="{539F7BF5-7549-45CC-9D2B-815B676982F3}" type="presOf" srcId="{6BB03DDC-4C60-43B2-81FC-ED174AC962D3}" destId="{B845FC0B-F2AD-4318-835A-2160673E5991}" srcOrd="0" destOrd="0" presId="urn:microsoft.com/office/officeart/2005/8/layout/hList1"/>
    <dgm:cxn modelId="{1C45F5FC-2251-473A-B8BE-99D2D4A4F0CA}" srcId="{E91EB63D-4793-4E9B-8112-844082AC4B4B}" destId="{40AAD825-F13D-4F29-BE14-C82D9091DD48}" srcOrd="2" destOrd="0" parTransId="{90E47502-3E9E-412F-990F-2B7266703746}" sibTransId="{C6E114AA-4779-47FE-953B-B519B500A348}"/>
    <dgm:cxn modelId="{A9ECF925-6C98-4766-A5BF-A56C49F138F2}" type="presParOf" srcId="{49080F14-8960-45FC-B5A6-B9A794EE090C}" destId="{FAC6CCF6-8C14-4E25-9AC5-19C7C218F7EE}" srcOrd="0" destOrd="0" presId="urn:microsoft.com/office/officeart/2005/8/layout/hList1"/>
    <dgm:cxn modelId="{FF74AD72-074C-48AD-AFC7-318341C162DB}" type="presParOf" srcId="{FAC6CCF6-8C14-4E25-9AC5-19C7C218F7EE}" destId="{48EA03E9-5A05-4E09-A7CF-AC7A82870370}" srcOrd="0" destOrd="0" presId="urn:microsoft.com/office/officeart/2005/8/layout/hList1"/>
    <dgm:cxn modelId="{9F2C2113-02F5-4F52-8FE7-C6A6B6F817DF}" type="presParOf" srcId="{FAC6CCF6-8C14-4E25-9AC5-19C7C218F7EE}" destId="{B845FC0B-F2AD-4318-835A-2160673E59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DAF011-23AF-4226-968E-3AEF7647FD0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1EB63D-4793-4E9B-8112-844082AC4B4B}">
      <dgm:prSet phldrT="[Text]"/>
      <dgm:spPr/>
      <dgm:t>
        <a:bodyPr/>
        <a:lstStyle/>
        <a:p>
          <a:r>
            <a:rPr lang="en-US" dirty="0"/>
            <a:t>Past 3 Years to current</a:t>
          </a:r>
        </a:p>
      </dgm:t>
    </dgm:pt>
    <dgm:pt modelId="{1A2B6DFB-B059-4521-8A26-8CD8BAF8981D}" type="parTrans" cxnId="{EF0B2E05-3489-46B1-AA82-EAC1755F5655}">
      <dgm:prSet/>
      <dgm:spPr/>
      <dgm:t>
        <a:bodyPr/>
        <a:lstStyle/>
        <a:p>
          <a:endParaRPr lang="en-US"/>
        </a:p>
      </dgm:t>
    </dgm:pt>
    <dgm:pt modelId="{EF4297E5-4937-493C-AC9C-0B04E785E884}" type="sibTrans" cxnId="{EF0B2E05-3489-46B1-AA82-EAC1755F5655}">
      <dgm:prSet/>
      <dgm:spPr/>
      <dgm:t>
        <a:bodyPr/>
        <a:lstStyle/>
        <a:p>
          <a:endParaRPr lang="en-US"/>
        </a:p>
      </dgm:t>
    </dgm:pt>
    <dgm:pt modelId="{6BB03DDC-4C60-43B2-81FC-ED174AC962D3}">
      <dgm:prSet phldrT="[Text]"/>
      <dgm:spPr/>
      <dgm:t>
        <a:bodyPr/>
        <a:lstStyle/>
        <a:p>
          <a:r>
            <a:rPr lang="en-US" dirty="0"/>
            <a:t>Weather Data</a:t>
          </a:r>
        </a:p>
      </dgm:t>
    </dgm:pt>
    <dgm:pt modelId="{CCDE400A-5C85-4384-B1FA-41BFF36CA4E3}" type="parTrans" cxnId="{D80A25AA-D771-473A-8EA3-1D320D705BC6}">
      <dgm:prSet/>
      <dgm:spPr/>
      <dgm:t>
        <a:bodyPr/>
        <a:lstStyle/>
        <a:p>
          <a:endParaRPr lang="en-US"/>
        </a:p>
      </dgm:t>
    </dgm:pt>
    <dgm:pt modelId="{E16F9152-5207-479B-BD91-33E7CEA78003}" type="sibTrans" cxnId="{D80A25AA-D771-473A-8EA3-1D320D705BC6}">
      <dgm:prSet/>
      <dgm:spPr/>
      <dgm:t>
        <a:bodyPr/>
        <a:lstStyle/>
        <a:p>
          <a:endParaRPr lang="en-US"/>
        </a:p>
      </dgm:t>
    </dgm:pt>
    <dgm:pt modelId="{F56F5A9F-D077-4D1D-9F15-0D5E55C7299F}">
      <dgm:prSet phldrT="[Text]"/>
      <dgm:spPr/>
      <dgm:t>
        <a:bodyPr/>
        <a:lstStyle/>
        <a:p>
          <a:endParaRPr lang="en-US" dirty="0"/>
        </a:p>
      </dgm:t>
    </dgm:pt>
    <dgm:pt modelId="{A70753AB-5241-4A4E-9231-AB06B2291FE7}" type="parTrans" cxnId="{325739C6-F99C-4D21-B711-23E154C27EAE}">
      <dgm:prSet/>
      <dgm:spPr/>
      <dgm:t>
        <a:bodyPr/>
        <a:lstStyle/>
        <a:p>
          <a:endParaRPr lang="en-US"/>
        </a:p>
      </dgm:t>
    </dgm:pt>
    <dgm:pt modelId="{A765746E-39EC-446F-A3B1-A4810DA0EA8A}" type="sibTrans" cxnId="{325739C6-F99C-4D21-B711-23E154C27EAE}">
      <dgm:prSet/>
      <dgm:spPr/>
      <dgm:t>
        <a:bodyPr/>
        <a:lstStyle/>
        <a:p>
          <a:endParaRPr lang="en-US"/>
        </a:p>
      </dgm:t>
    </dgm:pt>
    <dgm:pt modelId="{40AAD825-F13D-4F29-BE14-C82D9091DD48}">
      <dgm:prSet phldrT="[Text]"/>
      <dgm:spPr/>
      <dgm:t>
        <a:bodyPr/>
        <a:lstStyle/>
        <a:p>
          <a:endParaRPr lang="en-US" dirty="0"/>
        </a:p>
      </dgm:t>
    </dgm:pt>
    <dgm:pt modelId="{90E47502-3E9E-412F-990F-2B7266703746}" type="parTrans" cxnId="{1C45F5FC-2251-473A-B8BE-99D2D4A4F0CA}">
      <dgm:prSet/>
      <dgm:spPr/>
      <dgm:t>
        <a:bodyPr/>
        <a:lstStyle/>
        <a:p>
          <a:endParaRPr lang="en-US"/>
        </a:p>
      </dgm:t>
    </dgm:pt>
    <dgm:pt modelId="{C6E114AA-4779-47FE-953B-B519B500A348}" type="sibTrans" cxnId="{1C45F5FC-2251-473A-B8BE-99D2D4A4F0CA}">
      <dgm:prSet/>
      <dgm:spPr/>
      <dgm:t>
        <a:bodyPr/>
        <a:lstStyle/>
        <a:p>
          <a:endParaRPr lang="en-US"/>
        </a:p>
      </dgm:t>
    </dgm:pt>
    <dgm:pt modelId="{0E056EFD-26ED-463F-8272-4A27F0F0D029}">
      <dgm:prSet phldrT="[Text]"/>
      <dgm:spPr/>
      <dgm:t>
        <a:bodyPr/>
        <a:lstStyle/>
        <a:p>
          <a:r>
            <a:rPr lang="en-US" dirty="0"/>
            <a:t>Usage Data</a:t>
          </a:r>
        </a:p>
      </dgm:t>
    </dgm:pt>
    <dgm:pt modelId="{152311CA-F13C-44CC-B7CB-8489A73D9EE2}" type="parTrans" cxnId="{8C9DF799-555F-45B8-89F0-0AED3AE3AB0E}">
      <dgm:prSet/>
      <dgm:spPr/>
      <dgm:t>
        <a:bodyPr/>
        <a:lstStyle/>
        <a:p>
          <a:endParaRPr lang="en-US"/>
        </a:p>
      </dgm:t>
    </dgm:pt>
    <dgm:pt modelId="{B4D2D734-142D-48EB-B529-217D608F79FC}" type="sibTrans" cxnId="{8C9DF799-555F-45B8-89F0-0AED3AE3AB0E}">
      <dgm:prSet/>
      <dgm:spPr/>
      <dgm:t>
        <a:bodyPr/>
        <a:lstStyle/>
        <a:p>
          <a:endParaRPr lang="en-US"/>
        </a:p>
      </dgm:t>
    </dgm:pt>
    <dgm:pt modelId="{49080F14-8960-45FC-B5A6-B9A794EE090C}" type="pres">
      <dgm:prSet presAssocID="{08DAF011-23AF-4226-968E-3AEF7647FD0C}" presName="Name0" presStyleCnt="0">
        <dgm:presLayoutVars>
          <dgm:dir val="rev"/>
          <dgm:animLvl val="lvl"/>
          <dgm:resizeHandles val="exact"/>
        </dgm:presLayoutVars>
      </dgm:prSet>
      <dgm:spPr/>
    </dgm:pt>
    <dgm:pt modelId="{FAC6CCF6-8C14-4E25-9AC5-19C7C218F7EE}" type="pres">
      <dgm:prSet presAssocID="{E91EB63D-4793-4E9B-8112-844082AC4B4B}" presName="composite" presStyleCnt="0"/>
      <dgm:spPr/>
    </dgm:pt>
    <dgm:pt modelId="{48EA03E9-5A05-4E09-A7CF-AC7A82870370}" type="pres">
      <dgm:prSet presAssocID="{E91EB63D-4793-4E9B-8112-844082AC4B4B}" presName="parTx" presStyleLbl="alignNode1" presStyleIdx="0" presStyleCnt="1" custLinFactNeighborY="-8196">
        <dgm:presLayoutVars>
          <dgm:chMax val="0"/>
          <dgm:chPref val="0"/>
          <dgm:bulletEnabled val="1"/>
        </dgm:presLayoutVars>
      </dgm:prSet>
      <dgm:spPr/>
    </dgm:pt>
    <dgm:pt modelId="{B845FC0B-F2AD-4318-835A-2160673E5991}" type="pres">
      <dgm:prSet presAssocID="{E91EB63D-4793-4E9B-8112-844082AC4B4B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F0B2E05-3489-46B1-AA82-EAC1755F5655}" srcId="{08DAF011-23AF-4226-968E-3AEF7647FD0C}" destId="{E91EB63D-4793-4E9B-8112-844082AC4B4B}" srcOrd="0" destOrd="0" parTransId="{1A2B6DFB-B059-4521-8A26-8CD8BAF8981D}" sibTransId="{EF4297E5-4937-493C-AC9C-0B04E785E884}"/>
    <dgm:cxn modelId="{226EB10D-C3A3-4EE1-8156-9BD9E7869830}" type="presOf" srcId="{08DAF011-23AF-4226-968E-3AEF7647FD0C}" destId="{49080F14-8960-45FC-B5A6-B9A794EE090C}" srcOrd="0" destOrd="0" presId="urn:microsoft.com/office/officeart/2005/8/layout/hList1"/>
    <dgm:cxn modelId="{8E249A3A-4785-4ED5-A7FF-A66B8E135F28}" type="presOf" srcId="{E91EB63D-4793-4E9B-8112-844082AC4B4B}" destId="{48EA03E9-5A05-4E09-A7CF-AC7A82870370}" srcOrd="0" destOrd="0" presId="urn:microsoft.com/office/officeart/2005/8/layout/hList1"/>
    <dgm:cxn modelId="{E5FAE462-F7DA-420F-A05D-5E8C64358D17}" type="presOf" srcId="{0E056EFD-26ED-463F-8272-4A27F0F0D029}" destId="{B845FC0B-F2AD-4318-835A-2160673E5991}" srcOrd="0" destOrd="1" presId="urn:microsoft.com/office/officeart/2005/8/layout/hList1"/>
    <dgm:cxn modelId="{8C9DF799-555F-45B8-89F0-0AED3AE3AB0E}" srcId="{E91EB63D-4793-4E9B-8112-844082AC4B4B}" destId="{0E056EFD-26ED-463F-8272-4A27F0F0D029}" srcOrd="1" destOrd="0" parTransId="{152311CA-F13C-44CC-B7CB-8489A73D9EE2}" sibTransId="{B4D2D734-142D-48EB-B529-217D608F79FC}"/>
    <dgm:cxn modelId="{D80A25AA-D771-473A-8EA3-1D320D705BC6}" srcId="{E91EB63D-4793-4E9B-8112-844082AC4B4B}" destId="{6BB03DDC-4C60-43B2-81FC-ED174AC962D3}" srcOrd="0" destOrd="0" parTransId="{CCDE400A-5C85-4384-B1FA-41BFF36CA4E3}" sibTransId="{E16F9152-5207-479B-BD91-33E7CEA78003}"/>
    <dgm:cxn modelId="{AAEB0FC5-1427-43BA-A3FE-33B75363C056}" type="presOf" srcId="{6BB03DDC-4C60-43B2-81FC-ED174AC962D3}" destId="{B845FC0B-F2AD-4318-835A-2160673E5991}" srcOrd="0" destOrd="0" presId="urn:microsoft.com/office/officeart/2005/8/layout/hList1"/>
    <dgm:cxn modelId="{325739C6-F99C-4D21-B711-23E154C27EAE}" srcId="{E91EB63D-4793-4E9B-8112-844082AC4B4B}" destId="{F56F5A9F-D077-4D1D-9F15-0D5E55C7299F}" srcOrd="2" destOrd="0" parTransId="{A70753AB-5241-4A4E-9231-AB06B2291FE7}" sibTransId="{A765746E-39EC-446F-A3B1-A4810DA0EA8A}"/>
    <dgm:cxn modelId="{975F3ACB-ADAE-4000-A239-2C13596B389C}" type="presOf" srcId="{40AAD825-F13D-4F29-BE14-C82D9091DD48}" destId="{B845FC0B-F2AD-4318-835A-2160673E5991}" srcOrd="0" destOrd="3" presId="urn:microsoft.com/office/officeart/2005/8/layout/hList1"/>
    <dgm:cxn modelId="{000F18D1-D08F-4DF8-8D12-3E3C504085C1}" type="presOf" srcId="{F56F5A9F-D077-4D1D-9F15-0D5E55C7299F}" destId="{B845FC0B-F2AD-4318-835A-2160673E5991}" srcOrd="0" destOrd="2" presId="urn:microsoft.com/office/officeart/2005/8/layout/hList1"/>
    <dgm:cxn modelId="{1C45F5FC-2251-473A-B8BE-99D2D4A4F0CA}" srcId="{E91EB63D-4793-4E9B-8112-844082AC4B4B}" destId="{40AAD825-F13D-4F29-BE14-C82D9091DD48}" srcOrd="3" destOrd="0" parTransId="{90E47502-3E9E-412F-990F-2B7266703746}" sibTransId="{C6E114AA-4779-47FE-953B-B519B500A348}"/>
    <dgm:cxn modelId="{B3E46141-CA69-4441-9F09-CBACA1301840}" type="presParOf" srcId="{49080F14-8960-45FC-B5A6-B9A794EE090C}" destId="{FAC6CCF6-8C14-4E25-9AC5-19C7C218F7EE}" srcOrd="0" destOrd="0" presId="urn:microsoft.com/office/officeart/2005/8/layout/hList1"/>
    <dgm:cxn modelId="{04F217EB-8205-4336-8530-0F86380AAC11}" type="presParOf" srcId="{FAC6CCF6-8C14-4E25-9AC5-19C7C218F7EE}" destId="{48EA03E9-5A05-4E09-A7CF-AC7A82870370}" srcOrd="0" destOrd="0" presId="urn:microsoft.com/office/officeart/2005/8/layout/hList1"/>
    <dgm:cxn modelId="{D0F91520-25E0-490A-A022-246B84D288E9}" type="presParOf" srcId="{FAC6CCF6-8C14-4E25-9AC5-19C7C218F7EE}" destId="{B845FC0B-F2AD-4318-835A-2160673E59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D21033-08C8-4DE2-A051-B74127899066}" type="doc">
      <dgm:prSet loTypeId="urn:microsoft.com/office/officeart/2005/8/layout/funnel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AE1E3B-2719-4E6D-BD84-C2A7359E4C5B}">
      <dgm:prSet phldrT="[Text]"/>
      <dgm:spPr/>
      <dgm:t>
        <a:bodyPr/>
        <a:lstStyle/>
        <a:p>
          <a:r>
            <a:rPr lang="en-US" dirty="0"/>
            <a:t>120 Features</a:t>
          </a:r>
        </a:p>
      </dgm:t>
    </dgm:pt>
    <dgm:pt modelId="{2DCD4C82-E3C3-4F49-8EE7-21265E59E08A}" type="parTrans" cxnId="{63C22099-6840-4BB4-8B15-EF6E62D70B05}">
      <dgm:prSet/>
      <dgm:spPr/>
      <dgm:t>
        <a:bodyPr/>
        <a:lstStyle/>
        <a:p>
          <a:endParaRPr lang="en-US"/>
        </a:p>
      </dgm:t>
    </dgm:pt>
    <dgm:pt modelId="{A2508245-5CCB-4A7F-B4A4-D13CC35A239F}" type="sibTrans" cxnId="{63C22099-6840-4BB4-8B15-EF6E62D70B05}">
      <dgm:prSet/>
      <dgm:spPr/>
      <dgm:t>
        <a:bodyPr/>
        <a:lstStyle/>
        <a:p>
          <a:endParaRPr lang="en-US"/>
        </a:p>
      </dgm:t>
    </dgm:pt>
    <dgm:pt modelId="{64D98611-0170-47CA-AA45-CA3CE682EB25}">
      <dgm:prSet phldrT="[Text]"/>
      <dgm:spPr/>
      <dgm:t>
        <a:bodyPr/>
        <a:lstStyle/>
        <a:p>
          <a:r>
            <a:rPr lang="en-US" dirty="0"/>
            <a:t>4 Tables</a:t>
          </a:r>
        </a:p>
      </dgm:t>
    </dgm:pt>
    <dgm:pt modelId="{9ADB1FFD-2F8D-4DF7-8291-0ECA215E7EC3}" type="sibTrans" cxnId="{FA7D2022-B4A3-4076-B590-4C78A02FB631}">
      <dgm:prSet/>
      <dgm:spPr/>
      <dgm:t>
        <a:bodyPr/>
        <a:lstStyle/>
        <a:p>
          <a:endParaRPr lang="en-US"/>
        </a:p>
      </dgm:t>
    </dgm:pt>
    <dgm:pt modelId="{7DB04AE9-DAFE-45E9-B4CD-C99E886BC006}" type="parTrans" cxnId="{FA7D2022-B4A3-4076-B590-4C78A02FB631}">
      <dgm:prSet/>
      <dgm:spPr/>
      <dgm:t>
        <a:bodyPr/>
        <a:lstStyle/>
        <a:p>
          <a:endParaRPr lang="en-US"/>
        </a:p>
      </dgm:t>
    </dgm:pt>
    <dgm:pt modelId="{1EC3D645-BA4F-4AE8-94C8-9E31E14F4F01}">
      <dgm:prSet phldrT="[Text]"/>
      <dgm:spPr>
        <a:scene3d>
          <a:camera prst="orthographicFront"/>
          <a:lightRig rig="threePt" dir="t">
            <a:rot lat="0" lon="0" rev="600000"/>
          </a:lightRig>
        </a:scene3d>
        <a:sp3d extrusionH="12700">
          <a:bevelT w="12700"/>
          <a:bevelB w="12700"/>
        </a:sp3d>
      </dgm:spPr>
      <dgm:t>
        <a:bodyPr/>
        <a:lstStyle/>
        <a:p>
          <a:r>
            <a:rPr lang="en-US" dirty="0"/>
            <a:t>11 Variables</a:t>
          </a:r>
        </a:p>
      </dgm:t>
    </dgm:pt>
    <dgm:pt modelId="{23C42083-E2EE-4114-88DF-5774DD187573}" type="sibTrans" cxnId="{DABD24EB-919F-4133-BCF0-E60B74B079C7}">
      <dgm:prSet/>
      <dgm:spPr/>
      <dgm:t>
        <a:bodyPr/>
        <a:lstStyle/>
        <a:p>
          <a:endParaRPr lang="en-US"/>
        </a:p>
      </dgm:t>
    </dgm:pt>
    <dgm:pt modelId="{ACE6E8A7-7EF8-48A5-8AC9-834A0F080B53}" type="parTrans" cxnId="{DABD24EB-919F-4133-BCF0-E60B74B079C7}">
      <dgm:prSet/>
      <dgm:spPr/>
      <dgm:t>
        <a:bodyPr/>
        <a:lstStyle/>
        <a:p>
          <a:endParaRPr lang="en-US"/>
        </a:p>
      </dgm:t>
    </dgm:pt>
    <dgm:pt modelId="{7204049B-4A5E-4253-9B5A-C31B93EE08D5}">
      <dgm:prSet/>
      <dgm:spPr/>
      <dgm:t>
        <a:bodyPr/>
        <a:lstStyle/>
        <a:p>
          <a:r>
            <a:rPr lang="en-US" dirty="0"/>
            <a:t>4 Derived</a:t>
          </a:r>
        </a:p>
      </dgm:t>
    </dgm:pt>
    <dgm:pt modelId="{338C0EB2-F5B5-4DA9-8091-6A446DE15E73}" type="parTrans" cxnId="{1470FBE0-8FEB-4C0A-851F-8B93C698EAA7}">
      <dgm:prSet/>
      <dgm:spPr/>
      <dgm:t>
        <a:bodyPr/>
        <a:lstStyle/>
        <a:p>
          <a:endParaRPr lang="en-US"/>
        </a:p>
      </dgm:t>
    </dgm:pt>
    <dgm:pt modelId="{88DD4B48-5D6F-4B6F-AA38-8D9390C51A7A}" type="sibTrans" cxnId="{1470FBE0-8FEB-4C0A-851F-8B93C698EAA7}">
      <dgm:prSet/>
      <dgm:spPr/>
      <dgm:t>
        <a:bodyPr/>
        <a:lstStyle/>
        <a:p>
          <a:endParaRPr lang="en-US"/>
        </a:p>
      </dgm:t>
    </dgm:pt>
    <dgm:pt modelId="{8FD610FB-E358-434A-88F1-8EE7DAFADC7B}" type="pres">
      <dgm:prSet presAssocID="{BCD21033-08C8-4DE2-A051-B74127899066}" presName="Name0" presStyleCnt="0">
        <dgm:presLayoutVars>
          <dgm:chMax val="4"/>
          <dgm:resizeHandles val="exact"/>
        </dgm:presLayoutVars>
      </dgm:prSet>
      <dgm:spPr/>
    </dgm:pt>
    <dgm:pt modelId="{E4595452-973B-4A85-96FF-00919A812410}" type="pres">
      <dgm:prSet presAssocID="{BCD21033-08C8-4DE2-A051-B74127899066}" presName="ellipse" presStyleLbl="trBgShp" presStyleIdx="0" presStyleCnt="1" custLinFactNeighborX="-1503" custLinFactNeighborY="17418"/>
      <dgm:spPr/>
    </dgm:pt>
    <dgm:pt modelId="{7441D526-CB73-4190-B6D0-9E340E1C3F1A}" type="pres">
      <dgm:prSet presAssocID="{BCD21033-08C8-4DE2-A051-B74127899066}" presName="arrow1" presStyleLbl="fgShp" presStyleIdx="0" presStyleCnt="1"/>
      <dgm:spPr/>
    </dgm:pt>
    <dgm:pt modelId="{8E6CAA40-7F70-4AE6-8487-6C4F618337C4}" type="pres">
      <dgm:prSet presAssocID="{BCD21033-08C8-4DE2-A051-B74127899066}" presName="rectangle" presStyleLbl="revTx" presStyleIdx="0" presStyleCnt="1" custFlipVert="0" custFlipHor="1" custScaleX="25664" custScaleY="21611" custLinFactNeighborX="6916" custLinFactNeighborY="-12131">
        <dgm:presLayoutVars>
          <dgm:bulletEnabled val="1"/>
        </dgm:presLayoutVars>
      </dgm:prSet>
      <dgm:spPr>
        <a:prstGeom prst="roundRect">
          <a:avLst/>
        </a:prstGeom>
      </dgm:spPr>
    </dgm:pt>
    <dgm:pt modelId="{710463BB-E94B-4968-BCD8-6CEEEA2D7440}" type="pres">
      <dgm:prSet presAssocID="{19AE1E3B-2719-4E6D-BD84-C2A7359E4C5B}" presName="item1" presStyleLbl="node1" presStyleIdx="0" presStyleCnt="3" custScaleX="119807" custScaleY="115801" custLinFactNeighborX="47791" custLinFactNeighborY="-74312">
        <dgm:presLayoutVars>
          <dgm:bulletEnabled val="1"/>
        </dgm:presLayoutVars>
      </dgm:prSet>
      <dgm:spPr/>
    </dgm:pt>
    <dgm:pt modelId="{F86E1E9D-67DD-4FC0-9063-494281E6A04B}" type="pres">
      <dgm:prSet presAssocID="{7204049B-4A5E-4253-9B5A-C31B93EE08D5}" presName="item2" presStyleLbl="node1" presStyleIdx="1" presStyleCnt="3" custLinFactNeighborX="-13437" custLinFactNeighborY="3447">
        <dgm:presLayoutVars>
          <dgm:bulletEnabled val="1"/>
        </dgm:presLayoutVars>
      </dgm:prSet>
      <dgm:spPr/>
    </dgm:pt>
    <dgm:pt modelId="{F3ABFE07-424A-4792-87EC-BD3C756AF403}" type="pres">
      <dgm:prSet presAssocID="{1EC3D645-BA4F-4AE8-94C8-9E31E14F4F01}" presName="item3" presStyleLbl="node1" presStyleIdx="2" presStyleCnt="3" custLinFactY="556" custLinFactNeighborX="-44146" custLinFactNeighborY="100000">
        <dgm:presLayoutVars>
          <dgm:bulletEnabled val="1"/>
        </dgm:presLayoutVars>
      </dgm:prSet>
      <dgm:spPr/>
    </dgm:pt>
    <dgm:pt modelId="{0791EEAB-9ADE-4925-9C87-99FBA1C34D30}" type="pres">
      <dgm:prSet presAssocID="{BCD21033-08C8-4DE2-A051-B74127899066}" presName="funnel" presStyleLbl="trAlignAcc1" presStyleIdx="0" presStyleCnt="1" custLinFactNeighborX="-3138" custLinFactNeighborY="5878"/>
      <dgm:spPr/>
    </dgm:pt>
  </dgm:ptLst>
  <dgm:cxnLst>
    <dgm:cxn modelId="{63D6330F-0B42-4D9A-8F3C-6C3277995155}" type="presOf" srcId="{64D98611-0170-47CA-AA45-CA3CE682EB25}" destId="{F3ABFE07-424A-4792-87EC-BD3C756AF403}" srcOrd="0" destOrd="0" presId="urn:microsoft.com/office/officeart/2005/8/layout/funnel1"/>
    <dgm:cxn modelId="{FA7D2022-B4A3-4076-B590-4C78A02FB631}" srcId="{BCD21033-08C8-4DE2-A051-B74127899066}" destId="{64D98611-0170-47CA-AA45-CA3CE682EB25}" srcOrd="0" destOrd="0" parTransId="{7DB04AE9-DAFE-45E9-B4CD-C99E886BC006}" sibTransId="{9ADB1FFD-2F8D-4DF7-8291-0ECA215E7EC3}"/>
    <dgm:cxn modelId="{5371F128-4812-4C67-8123-00437B454758}" type="presOf" srcId="{1EC3D645-BA4F-4AE8-94C8-9E31E14F4F01}" destId="{8E6CAA40-7F70-4AE6-8487-6C4F618337C4}" srcOrd="0" destOrd="0" presId="urn:microsoft.com/office/officeart/2005/8/layout/funnel1"/>
    <dgm:cxn modelId="{FD915750-BB8B-4E50-9FE7-E3F903E4F61D}" type="presOf" srcId="{BCD21033-08C8-4DE2-A051-B74127899066}" destId="{8FD610FB-E358-434A-88F1-8EE7DAFADC7B}" srcOrd="0" destOrd="0" presId="urn:microsoft.com/office/officeart/2005/8/layout/funnel1"/>
    <dgm:cxn modelId="{63C22099-6840-4BB4-8B15-EF6E62D70B05}" srcId="{BCD21033-08C8-4DE2-A051-B74127899066}" destId="{19AE1E3B-2719-4E6D-BD84-C2A7359E4C5B}" srcOrd="1" destOrd="0" parTransId="{2DCD4C82-E3C3-4F49-8EE7-21265E59E08A}" sibTransId="{A2508245-5CCB-4A7F-B4A4-D13CC35A239F}"/>
    <dgm:cxn modelId="{CB9DF7C7-7EE1-4035-83AF-BFA167A19D2A}" type="presOf" srcId="{19AE1E3B-2719-4E6D-BD84-C2A7359E4C5B}" destId="{F86E1E9D-67DD-4FC0-9063-494281E6A04B}" srcOrd="0" destOrd="0" presId="urn:microsoft.com/office/officeart/2005/8/layout/funnel1"/>
    <dgm:cxn modelId="{1470FBE0-8FEB-4C0A-851F-8B93C698EAA7}" srcId="{BCD21033-08C8-4DE2-A051-B74127899066}" destId="{7204049B-4A5E-4253-9B5A-C31B93EE08D5}" srcOrd="2" destOrd="0" parTransId="{338C0EB2-F5B5-4DA9-8091-6A446DE15E73}" sibTransId="{88DD4B48-5D6F-4B6F-AA38-8D9390C51A7A}"/>
    <dgm:cxn modelId="{DABD24EB-919F-4133-BCF0-E60B74B079C7}" srcId="{BCD21033-08C8-4DE2-A051-B74127899066}" destId="{1EC3D645-BA4F-4AE8-94C8-9E31E14F4F01}" srcOrd="3" destOrd="0" parTransId="{ACE6E8A7-7EF8-48A5-8AC9-834A0F080B53}" sibTransId="{23C42083-E2EE-4114-88DF-5774DD187573}"/>
    <dgm:cxn modelId="{AA797DFC-87F5-4FE2-977C-FAEDF8710E06}" type="presOf" srcId="{7204049B-4A5E-4253-9B5A-C31B93EE08D5}" destId="{710463BB-E94B-4968-BCD8-6CEEEA2D7440}" srcOrd="0" destOrd="0" presId="urn:microsoft.com/office/officeart/2005/8/layout/funnel1"/>
    <dgm:cxn modelId="{9295E056-1E4C-469D-A829-52D7B7C1614E}" type="presParOf" srcId="{8FD610FB-E358-434A-88F1-8EE7DAFADC7B}" destId="{E4595452-973B-4A85-96FF-00919A812410}" srcOrd="0" destOrd="0" presId="urn:microsoft.com/office/officeart/2005/8/layout/funnel1"/>
    <dgm:cxn modelId="{4D1F42D0-A591-4530-B9FA-014B003FD061}" type="presParOf" srcId="{8FD610FB-E358-434A-88F1-8EE7DAFADC7B}" destId="{7441D526-CB73-4190-B6D0-9E340E1C3F1A}" srcOrd="1" destOrd="0" presId="urn:microsoft.com/office/officeart/2005/8/layout/funnel1"/>
    <dgm:cxn modelId="{8FEF5DE3-45F2-4BA5-89FE-9F5A8F19563F}" type="presParOf" srcId="{8FD610FB-E358-434A-88F1-8EE7DAFADC7B}" destId="{8E6CAA40-7F70-4AE6-8487-6C4F618337C4}" srcOrd="2" destOrd="0" presId="urn:microsoft.com/office/officeart/2005/8/layout/funnel1"/>
    <dgm:cxn modelId="{3A3E255F-2C70-4470-9D78-765CA2F0A70B}" type="presParOf" srcId="{8FD610FB-E358-434A-88F1-8EE7DAFADC7B}" destId="{710463BB-E94B-4968-BCD8-6CEEEA2D7440}" srcOrd="3" destOrd="0" presId="urn:microsoft.com/office/officeart/2005/8/layout/funnel1"/>
    <dgm:cxn modelId="{49C4B384-8521-46BA-87FC-D66F7F9A51C0}" type="presParOf" srcId="{8FD610FB-E358-434A-88F1-8EE7DAFADC7B}" destId="{F86E1E9D-67DD-4FC0-9063-494281E6A04B}" srcOrd="4" destOrd="0" presId="urn:microsoft.com/office/officeart/2005/8/layout/funnel1"/>
    <dgm:cxn modelId="{F7B6CAB0-1AA6-44D4-BD0E-6A8D10E779A7}" type="presParOf" srcId="{8FD610FB-E358-434A-88F1-8EE7DAFADC7B}" destId="{F3ABFE07-424A-4792-87EC-BD3C756AF403}" srcOrd="5" destOrd="0" presId="urn:microsoft.com/office/officeart/2005/8/layout/funnel1"/>
    <dgm:cxn modelId="{7CF43BB5-FA01-4C53-B07B-9865EB75DB69}" type="presParOf" srcId="{8FD610FB-E358-434A-88F1-8EE7DAFADC7B}" destId="{0791EEAB-9ADE-4925-9C87-99FBA1C34D3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FFD074-7929-4FE7-AFE7-1EF689EAF214}" type="doc">
      <dgm:prSet loTypeId="urn:microsoft.com/office/officeart/2005/8/layout/radial4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36D6CC-3FC0-475D-B62F-DCDFA5D61615}">
      <dgm:prSet phldrT="[Text]"/>
      <dgm:spPr/>
      <dgm:t>
        <a:bodyPr/>
        <a:lstStyle/>
        <a:p>
          <a:r>
            <a:rPr lang="en-US" b="0" i="0" dirty="0"/>
            <a:t>XGBoost</a:t>
          </a:r>
          <a:endParaRPr lang="en-US" dirty="0"/>
        </a:p>
      </dgm:t>
    </dgm:pt>
    <dgm:pt modelId="{DD86EFF6-B6AA-4B1C-ACAE-C7E5F2F37A7B}" type="parTrans" cxnId="{DFFAB77C-846C-473A-96AA-FDF8BCA7B47F}">
      <dgm:prSet/>
      <dgm:spPr/>
      <dgm:t>
        <a:bodyPr/>
        <a:lstStyle/>
        <a:p>
          <a:endParaRPr lang="en-US"/>
        </a:p>
      </dgm:t>
    </dgm:pt>
    <dgm:pt modelId="{6FD9B168-CD06-4F95-9A58-57DF8C97479B}" type="sibTrans" cxnId="{DFFAB77C-846C-473A-96AA-FDF8BCA7B47F}">
      <dgm:prSet/>
      <dgm:spPr/>
      <dgm:t>
        <a:bodyPr/>
        <a:lstStyle/>
        <a:p>
          <a:endParaRPr lang="en-US"/>
        </a:p>
      </dgm:t>
    </dgm:pt>
    <dgm:pt modelId="{389929C6-4C09-4A9A-892F-2737EE2F1F6D}">
      <dgm:prSet phldrT="[Text]"/>
      <dgm:spPr/>
      <dgm:t>
        <a:bodyPr/>
        <a:lstStyle/>
        <a:p>
          <a:r>
            <a:rPr lang="en-US" dirty="0"/>
            <a:t>Linear Regression</a:t>
          </a:r>
        </a:p>
      </dgm:t>
    </dgm:pt>
    <dgm:pt modelId="{4F74757D-F15A-4F9A-ACAB-FE7753733C80}" type="parTrans" cxnId="{14A3CF85-981E-45E7-891D-69044A858F18}">
      <dgm:prSet/>
      <dgm:spPr/>
      <dgm:t>
        <a:bodyPr/>
        <a:lstStyle/>
        <a:p>
          <a:endParaRPr lang="en-US"/>
        </a:p>
      </dgm:t>
    </dgm:pt>
    <dgm:pt modelId="{47D0C63A-54C3-4524-B00F-01BB47A6EDBE}" type="sibTrans" cxnId="{14A3CF85-981E-45E7-891D-69044A858F18}">
      <dgm:prSet/>
      <dgm:spPr/>
      <dgm:t>
        <a:bodyPr/>
        <a:lstStyle/>
        <a:p>
          <a:endParaRPr lang="en-US"/>
        </a:p>
      </dgm:t>
    </dgm:pt>
    <dgm:pt modelId="{F1883C6A-DF5B-48FD-94E6-3E34AB2E9B18}">
      <dgm:prSet phldrT="[Text]"/>
      <dgm:spPr/>
      <dgm:t>
        <a:bodyPr/>
        <a:lstStyle/>
        <a:p>
          <a:r>
            <a:rPr lang="en-US" b="0" i="0" dirty="0"/>
            <a:t>XGBoost</a:t>
          </a:r>
          <a:endParaRPr lang="en-US" dirty="0"/>
        </a:p>
      </dgm:t>
    </dgm:pt>
    <dgm:pt modelId="{B2FFE656-B85D-4BF4-985B-72AEAD793E02}" type="parTrans" cxnId="{F481E83E-04FC-407F-B3EB-4EA63F7997F7}">
      <dgm:prSet/>
      <dgm:spPr/>
      <dgm:t>
        <a:bodyPr/>
        <a:lstStyle/>
        <a:p>
          <a:endParaRPr lang="en-US"/>
        </a:p>
      </dgm:t>
    </dgm:pt>
    <dgm:pt modelId="{133D78EF-0C8E-44FD-BCDA-E13365F97542}" type="sibTrans" cxnId="{F481E83E-04FC-407F-B3EB-4EA63F7997F7}">
      <dgm:prSet/>
      <dgm:spPr/>
      <dgm:t>
        <a:bodyPr/>
        <a:lstStyle/>
        <a:p>
          <a:endParaRPr lang="en-US"/>
        </a:p>
      </dgm:t>
    </dgm:pt>
    <dgm:pt modelId="{D196FBFB-1869-46E2-8443-E91E2E64C320}">
      <dgm:prSet phldrT="[Text]"/>
      <dgm:spPr/>
      <dgm:t>
        <a:bodyPr/>
        <a:lstStyle/>
        <a:p>
          <a:r>
            <a:rPr lang="en-US" dirty="0"/>
            <a:t>Neural</a:t>
          </a:r>
        </a:p>
        <a:p>
          <a:r>
            <a:rPr lang="en-US" dirty="0"/>
            <a:t>Networks</a:t>
          </a:r>
        </a:p>
      </dgm:t>
    </dgm:pt>
    <dgm:pt modelId="{80497462-7CA4-4071-B936-E46B2877530E}" type="parTrans" cxnId="{F97A5D67-24A5-4D5B-A477-303E5BC43131}">
      <dgm:prSet/>
      <dgm:spPr/>
      <dgm:t>
        <a:bodyPr/>
        <a:lstStyle/>
        <a:p>
          <a:endParaRPr lang="en-US"/>
        </a:p>
      </dgm:t>
    </dgm:pt>
    <dgm:pt modelId="{B6062389-7487-49F8-A618-403904DEA88B}" type="sibTrans" cxnId="{F97A5D67-24A5-4D5B-A477-303E5BC43131}">
      <dgm:prSet/>
      <dgm:spPr/>
      <dgm:t>
        <a:bodyPr/>
        <a:lstStyle/>
        <a:p>
          <a:endParaRPr lang="en-US"/>
        </a:p>
      </dgm:t>
    </dgm:pt>
    <dgm:pt modelId="{10C3701D-FB31-4B0E-8C03-0CEBADE95AA9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A9A1D2D0-1C5B-481A-8ED2-1D0FED2200D6}" type="parTrans" cxnId="{7FE2C65F-6631-4FE9-834C-F294D0BB5007}">
      <dgm:prSet/>
      <dgm:spPr/>
      <dgm:t>
        <a:bodyPr/>
        <a:lstStyle/>
        <a:p>
          <a:endParaRPr lang="en-US"/>
        </a:p>
      </dgm:t>
    </dgm:pt>
    <dgm:pt modelId="{FE1A46D9-E762-490F-AB39-4782AF84E3DE}" type="sibTrans" cxnId="{7FE2C65F-6631-4FE9-834C-F294D0BB5007}">
      <dgm:prSet/>
      <dgm:spPr/>
      <dgm:t>
        <a:bodyPr/>
        <a:lstStyle/>
        <a:p>
          <a:endParaRPr lang="en-US"/>
        </a:p>
      </dgm:t>
    </dgm:pt>
    <dgm:pt modelId="{F461207D-B562-4575-B973-3ADCB7C66608}" type="pres">
      <dgm:prSet presAssocID="{C9FFD074-7929-4FE7-AFE7-1EF689EAF21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2DD4E2-9859-49A9-98D1-52964F42012A}" type="pres">
      <dgm:prSet presAssocID="{7836D6CC-3FC0-475D-B62F-DCDFA5D61615}" presName="centerShape" presStyleLbl="node0" presStyleIdx="0" presStyleCnt="1"/>
      <dgm:spPr/>
    </dgm:pt>
    <dgm:pt modelId="{2C3E40FB-DF3E-4BF2-A830-4CF28EB2B90B}" type="pres">
      <dgm:prSet presAssocID="{4F74757D-F15A-4F9A-ACAB-FE7753733C80}" presName="parTrans" presStyleLbl="bgSibTrans2D1" presStyleIdx="0" presStyleCnt="4"/>
      <dgm:spPr/>
    </dgm:pt>
    <dgm:pt modelId="{52C435DD-8725-4A6C-9CC9-A5EFCA66CF45}" type="pres">
      <dgm:prSet presAssocID="{389929C6-4C09-4A9A-892F-2737EE2F1F6D}" presName="node" presStyleLbl="node1" presStyleIdx="0" presStyleCnt="4">
        <dgm:presLayoutVars>
          <dgm:bulletEnabled val="1"/>
        </dgm:presLayoutVars>
      </dgm:prSet>
      <dgm:spPr/>
    </dgm:pt>
    <dgm:pt modelId="{502234AA-862B-4696-9F55-9FB55A0A9D87}" type="pres">
      <dgm:prSet presAssocID="{B2FFE656-B85D-4BF4-985B-72AEAD793E02}" presName="parTrans" presStyleLbl="bgSibTrans2D1" presStyleIdx="1" presStyleCnt="4"/>
      <dgm:spPr/>
    </dgm:pt>
    <dgm:pt modelId="{42A7DFF3-8C4C-4318-93FC-C4A5E8CC4F2C}" type="pres">
      <dgm:prSet presAssocID="{F1883C6A-DF5B-48FD-94E6-3E34AB2E9B18}" presName="node" presStyleLbl="node1" presStyleIdx="1" presStyleCnt="4" custRadScaleRad="100459" custRadScaleInc="1278">
        <dgm:presLayoutVars>
          <dgm:bulletEnabled val="1"/>
        </dgm:presLayoutVars>
      </dgm:prSet>
      <dgm:spPr/>
    </dgm:pt>
    <dgm:pt modelId="{614AB9E3-69A1-4E16-8429-2628687F7550}" type="pres">
      <dgm:prSet presAssocID="{80497462-7CA4-4071-B936-E46B2877530E}" presName="parTrans" presStyleLbl="bgSibTrans2D1" presStyleIdx="2" presStyleCnt="4"/>
      <dgm:spPr/>
    </dgm:pt>
    <dgm:pt modelId="{6B686084-52AF-4104-997A-B4883BD3E3E3}" type="pres">
      <dgm:prSet presAssocID="{D196FBFB-1869-46E2-8443-E91E2E64C320}" presName="node" presStyleLbl="node1" presStyleIdx="2" presStyleCnt="4">
        <dgm:presLayoutVars>
          <dgm:bulletEnabled val="1"/>
        </dgm:presLayoutVars>
      </dgm:prSet>
      <dgm:spPr/>
    </dgm:pt>
    <dgm:pt modelId="{2CEEC485-CEF3-4A87-981F-4D7579F4F32B}" type="pres">
      <dgm:prSet presAssocID="{A9A1D2D0-1C5B-481A-8ED2-1D0FED2200D6}" presName="parTrans" presStyleLbl="bgSibTrans2D1" presStyleIdx="3" presStyleCnt="4"/>
      <dgm:spPr/>
    </dgm:pt>
    <dgm:pt modelId="{8456B4CC-8B7F-46AE-898D-F43DF7E17D9C}" type="pres">
      <dgm:prSet presAssocID="{10C3701D-FB31-4B0E-8C03-0CEBADE95AA9}" presName="node" presStyleLbl="node1" presStyleIdx="3" presStyleCnt="4">
        <dgm:presLayoutVars>
          <dgm:bulletEnabled val="1"/>
        </dgm:presLayoutVars>
      </dgm:prSet>
      <dgm:spPr/>
    </dgm:pt>
  </dgm:ptLst>
  <dgm:cxnLst>
    <dgm:cxn modelId="{7F46D13C-E488-4661-B130-F3964671A0B8}" type="presOf" srcId="{4F74757D-F15A-4F9A-ACAB-FE7753733C80}" destId="{2C3E40FB-DF3E-4BF2-A830-4CF28EB2B90B}" srcOrd="0" destOrd="0" presId="urn:microsoft.com/office/officeart/2005/8/layout/radial4"/>
    <dgm:cxn modelId="{F481E83E-04FC-407F-B3EB-4EA63F7997F7}" srcId="{7836D6CC-3FC0-475D-B62F-DCDFA5D61615}" destId="{F1883C6A-DF5B-48FD-94E6-3E34AB2E9B18}" srcOrd="1" destOrd="0" parTransId="{B2FFE656-B85D-4BF4-985B-72AEAD793E02}" sibTransId="{133D78EF-0C8E-44FD-BCDA-E13365F97542}"/>
    <dgm:cxn modelId="{7FE2C65F-6631-4FE9-834C-F294D0BB5007}" srcId="{7836D6CC-3FC0-475D-B62F-DCDFA5D61615}" destId="{10C3701D-FB31-4B0E-8C03-0CEBADE95AA9}" srcOrd="3" destOrd="0" parTransId="{A9A1D2D0-1C5B-481A-8ED2-1D0FED2200D6}" sibTransId="{FE1A46D9-E762-490F-AB39-4782AF84E3DE}"/>
    <dgm:cxn modelId="{0613D460-AD34-4F8D-86A2-250BB05AD779}" type="presOf" srcId="{10C3701D-FB31-4B0E-8C03-0CEBADE95AA9}" destId="{8456B4CC-8B7F-46AE-898D-F43DF7E17D9C}" srcOrd="0" destOrd="0" presId="urn:microsoft.com/office/officeart/2005/8/layout/radial4"/>
    <dgm:cxn modelId="{F97A5D67-24A5-4D5B-A477-303E5BC43131}" srcId="{7836D6CC-3FC0-475D-B62F-DCDFA5D61615}" destId="{D196FBFB-1869-46E2-8443-E91E2E64C320}" srcOrd="2" destOrd="0" parTransId="{80497462-7CA4-4071-B936-E46B2877530E}" sibTransId="{B6062389-7487-49F8-A618-403904DEA88B}"/>
    <dgm:cxn modelId="{83823A68-7467-404E-96C7-125FA5B8818C}" type="presOf" srcId="{C9FFD074-7929-4FE7-AFE7-1EF689EAF214}" destId="{F461207D-B562-4575-B973-3ADCB7C66608}" srcOrd="0" destOrd="0" presId="urn:microsoft.com/office/officeart/2005/8/layout/radial4"/>
    <dgm:cxn modelId="{41B03255-59C1-49C5-9BE2-742EF3EFE35C}" type="presOf" srcId="{F1883C6A-DF5B-48FD-94E6-3E34AB2E9B18}" destId="{42A7DFF3-8C4C-4318-93FC-C4A5E8CC4F2C}" srcOrd="0" destOrd="0" presId="urn:microsoft.com/office/officeart/2005/8/layout/radial4"/>
    <dgm:cxn modelId="{DFFAB77C-846C-473A-96AA-FDF8BCA7B47F}" srcId="{C9FFD074-7929-4FE7-AFE7-1EF689EAF214}" destId="{7836D6CC-3FC0-475D-B62F-DCDFA5D61615}" srcOrd="0" destOrd="0" parTransId="{DD86EFF6-B6AA-4B1C-ACAE-C7E5F2F37A7B}" sibTransId="{6FD9B168-CD06-4F95-9A58-57DF8C97479B}"/>
    <dgm:cxn modelId="{14A3CF85-981E-45E7-891D-69044A858F18}" srcId="{7836D6CC-3FC0-475D-B62F-DCDFA5D61615}" destId="{389929C6-4C09-4A9A-892F-2737EE2F1F6D}" srcOrd="0" destOrd="0" parTransId="{4F74757D-F15A-4F9A-ACAB-FE7753733C80}" sibTransId="{47D0C63A-54C3-4524-B00F-01BB47A6EDBE}"/>
    <dgm:cxn modelId="{13DC8088-EEF0-49BF-827F-0A58BD89C07F}" type="presOf" srcId="{D196FBFB-1869-46E2-8443-E91E2E64C320}" destId="{6B686084-52AF-4104-997A-B4883BD3E3E3}" srcOrd="0" destOrd="0" presId="urn:microsoft.com/office/officeart/2005/8/layout/radial4"/>
    <dgm:cxn modelId="{8FBE4C95-2EED-4972-8A9A-B6383E599AEB}" type="presOf" srcId="{A9A1D2D0-1C5B-481A-8ED2-1D0FED2200D6}" destId="{2CEEC485-CEF3-4A87-981F-4D7579F4F32B}" srcOrd="0" destOrd="0" presId="urn:microsoft.com/office/officeart/2005/8/layout/radial4"/>
    <dgm:cxn modelId="{7B58C7C8-3269-47FF-8828-86368A2D4EDB}" type="presOf" srcId="{7836D6CC-3FC0-475D-B62F-DCDFA5D61615}" destId="{352DD4E2-9859-49A9-98D1-52964F42012A}" srcOrd="0" destOrd="0" presId="urn:microsoft.com/office/officeart/2005/8/layout/radial4"/>
    <dgm:cxn modelId="{EE7B07E6-9B4E-43FE-B614-9D6D06313968}" type="presOf" srcId="{80497462-7CA4-4071-B936-E46B2877530E}" destId="{614AB9E3-69A1-4E16-8429-2628687F7550}" srcOrd="0" destOrd="0" presId="urn:microsoft.com/office/officeart/2005/8/layout/radial4"/>
    <dgm:cxn modelId="{E30934FB-9878-4A6F-80EE-15682F25B2C7}" type="presOf" srcId="{B2FFE656-B85D-4BF4-985B-72AEAD793E02}" destId="{502234AA-862B-4696-9F55-9FB55A0A9D87}" srcOrd="0" destOrd="0" presId="urn:microsoft.com/office/officeart/2005/8/layout/radial4"/>
    <dgm:cxn modelId="{5C5C38FE-074E-4DD6-8CD8-35E5DA533A7F}" type="presOf" srcId="{389929C6-4C09-4A9A-892F-2737EE2F1F6D}" destId="{52C435DD-8725-4A6C-9CC9-A5EFCA66CF45}" srcOrd="0" destOrd="0" presId="urn:microsoft.com/office/officeart/2005/8/layout/radial4"/>
    <dgm:cxn modelId="{0B8CD1D1-847F-4A06-BE48-8CE8C680278C}" type="presParOf" srcId="{F461207D-B562-4575-B973-3ADCB7C66608}" destId="{352DD4E2-9859-49A9-98D1-52964F42012A}" srcOrd="0" destOrd="0" presId="urn:microsoft.com/office/officeart/2005/8/layout/radial4"/>
    <dgm:cxn modelId="{A0059346-10D3-47E4-B3DF-A4B80315EEA4}" type="presParOf" srcId="{F461207D-B562-4575-B973-3ADCB7C66608}" destId="{2C3E40FB-DF3E-4BF2-A830-4CF28EB2B90B}" srcOrd="1" destOrd="0" presId="urn:microsoft.com/office/officeart/2005/8/layout/radial4"/>
    <dgm:cxn modelId="{5581BF86-5A4F-42CD-86D8-7D2DFABC1306}" type="presParOf" srcId="{F461207D-B562-4575-B973-3ADCB7C66608}" destId="{52C435DD-8725-4A6C-9CC9-A5EFCA66CF45}" srcOrd="2" destOrd="0" presId="urn:microsoft.com/office/officeart/2005/8/layout/radial4"/>
    <dgm:cxn modelId="{856EF30C-7017-4D5E-9EB6-A80A7ED81DDA}" type="presParOf" srcId="{F461207D-B562-4575-B973-3ADCB7C66608}" destId="{502234AA-862B-4696-9F55-9FB55A0A9D87}" srcOrd="3" destOrd="0" presId="urn:microsoft.com/office/officeart/2005/8/layout/radial4"/>
    <dgm:cxn modelId="{0ED378AA-7B2A-4AF0-945F-6A1928B03BBF}" type="presParOf" srcId="{F461207D-B562-4575-B973-3ADCB7C66608}" destId="{42A7DFF3-8C4C-4318-93FC-C4A5E8CC4F2C}" srcOrd="4" destOrd="0" presId="urn:microsoft.com/office/officeart/2005/8/layout/radial4"/>
    <dgm:cxn modelId="{B3E60B15-DBBA-4870-9E33-955E046C4F65}" type="presParOf" srcId="{F461207D-B562-4575-B973-3ADCB7C66608}" destId="{614AB9E3-69A1-4E16-8429-2628687F7550}" srcOrd="5" destOrd="0" presId="urn:microsoft.com/office/officeart/2005/8/layout/radial4"/>
    <dgm:cxn modelId="{C7F28B96-8738-4925-9C90-59961B4EB92D}" type="presParOf" srcId="{F461207D-B562-4575-B973-3ADCB7C66608}" destId="{6B686084-52AF-4104-997A-B4883BD3E3E3}" srcOrd="6" destOrd="0" presId="urn:microsoft.com/office/officeart/2005/8/layout/radial4"/>
    <dgm:cxn modelId="{321FE8FB-3F81-4F0D-B7F5-29B6F05DB47D}" type="presParOf" srcId="{F461207D-B562-4575-B973-3ADCB7C66608}" destId="{2CEEC485-CEF3-4A87-981F-4D7579F4F32B}" srcOrd="7" destOrd="0" presId="urn:microsoft.com/office/officeart/2005/8/layout/radial4"/>
    <dgm:cxn modelId="{9EF34942-A33D-4F2F-B4CF-CB5A487F4C78}" type="presParOf" srcId="{F461207D-B562-4575-B973-3ADCB7C66608}" destId="{8456B4CC-8B7F-46AE-898D-F43DF7E17D9C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FFD074-7929-4FE7-AFE7-1EF689EAF214}" type="doc">
      <dgm:prSet loTypeId="urn:microsoft.com/office/officeart/2005/8/layout/radial4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36D6CC-3FC0-475D-B62F-DCDFA5D61615}">
      <dgm:prSet phldrT="[Text]"/>
      <dgm:spPr/>
      <dgm:t>
        <a:bodyPr/>
        <a:lstStyle/>
        <a:p>
          <a:r>
            <a:rPr lang="en-US" dirty="0"/>
            <a:t>Linear Regression</a:t>
          </a:r>
        </a:p>
      </dgm:t>
    </dgm:pt>
    <dgm:pt modelId="{DD86EFF6-B6AA-4B1C-ACAE-C7E5F2F37A7B}" type="parTrans" cxnId="{DFFAB77C-846C-473A-96AA-FDF8BCA7B47F}">
      <dgm:prSet/>
      <dgm:spPr/>
      <dgm:t>
        <a:bodyPr/>
        <a:lstStyle/>
        <a:p>
          <a:endParaRPr lang="en-US"/>
        </a:p>
      </dgm:t>
    </dgm:pt>
    <dgm:pt modelId="{6FD9B168-CD06-4F95-9A58-57DF8C97479B}" type="sibTrans" cxnId="{DFFAB77C-846C-473A-96AA-FDF8BCA7B47F}">
      <dgm:prSet/>
      <dgm:spPr/>
      <dgm:t>
        <a:bodyPr/>
        <a:lstStyle/>
        <a:p>
          <a:endParaRPr lang="en-US"/>
        </a:p>
      </dgm:t>
    </dgm:pt>
    <dgm:pt modelId="{389929C6-4C09-4A9A-892F-2737EE2F1F6D}">
      <dgm:prSet phldrT="[Text]"/>
      <dgm:spPr/>
      <dgm:t>
        <a:bodyPr/>
        <a:lstStyle/>
        <a:p>
          <a:r>
            <a:rPr lang="en-US" dirty="0"/>
            <a:t>Linear Regression</a:t>
          </a:r>
        </a:p>
      </dgm:t>
    </dgm:pt>
    <dgm:pt modelId="{4F74757D-F15A-4F9A-ACAB-FE7753733C80}" type="parTrans" cxnId="{14A3CF85-981E-45E7-891D-69044A858F18}">
      <dgm:prSet/>
      <dgm:spPr/>
      <dgm:t>
        <a:bodyPr/>
        <a:lstStyle/>
        <a:p>
          <a:endParaRPr lang="en-US"/>
        </a:p>
      </dgm:t>
    </dgm:pt>
    <dgm:pt modelId="{47D0C63A-54C3-4524-B00F-01BB47A6EDBE}" type="sibTrans" cxnId="{14A3CF85-981E-45E7-891D-69044A858F18}">
      <dgm:prSet/>
      <dgm:spPr/>
      <dgm:t>
        <a:bodyPr/>
        <a:lstStyle/>
        <a:p>
          <a:endParaRPr lang="en-US"/>
        </a:p>
      </dgm:t>
    </dgm:pt>
    <dgm:pt modelId="{D196FBFB-1869-46E2-8443-E91E2E64C320}">
      <dgm:prSet phldrT="[Text]"/>
      <dgm:spPr/>
      <dgm:t>
        <a:bodyPr/>
        <a:lstStyle/>
        <a:p>
          <a:r>
            <a:rPr lang="en-US" dirty="0"/>
            <a:t>Polynomial Regression</a:t>
          </a:r>
        </a:p>
      </dgm:t>
    </dgm:pt>
    <dgm:pt modelId="{80497462-7CA4-4071-B936-E46B2877530E}" type="parTrans" cxnId="{F97A5D67-24A5-4D5B-A477-303E5BC43131}">
      <dgm:prSet/>
      <dgm:spPr/>
      <dgm:t>
        <a:bodyPr/>
        <a:lstStyle/>
        <a:p>
          <a:endParaRPr lang="en-US"/>
        </a:p>
      </dgm:t>
    </dgm:pt>
    <dgm:pt modelId="{B6062389-7487-49F8-A618-403904DEA88B}" type="sibTrans" cxnId="{F97A5D67-24A5-4D5B-A477-303E5BC43131}">
      <dgm:prSet/>
      <dgm:spPr/>
      <dgm:t>
        <a:bodyPr/>
        <a:lstStyle/>
        <a:p>
          <a:endParaRPr lang="en-US"/>
        </a:p>
      </dgm:t>
    </dgm:pt>
    <dgm:pt modelId="{F461207D-B562-4575-B973-3ADCB7C66608}" type="pres">
      <dgm:prSet presAssocID="{C9FFD074-7929-4FE7-AFE7-1EF689EAF21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2DD4E2-9859-49A9-98D1-52964F42012A}" type="pres">
      <dgm:prSet presAssocID="{7836D6CC-3FC0-475D-B62F-DCDFA5D61615}" presName="centerShape" presStyleLbl="node0" presStyleIdx="0" presStyleCnt="1"/>
      <dgm:spPr/>
    </dgm:pt>
    <dgm:pt modelId="{2C3E40FB-DF3E-4BF2-A830-4CF28EB2B90B}" type="pres">
      <dgm:prSet presAssocID="{4F74757D-F15A-4F9A-ACAB-FE7753733C80}" presName="parTrans" presStyleLbl="bgSibTrans2D1" presStyleIdx="0" presStyleCnt="2"/>
      <dgm:spPr/>
    </dgm:pt>
    <dgm:pt modelId="{52C435DD-8725-4A6C-9CC9-A5EFCA66CF45}" type="pres">
      <dgm:prSet presAssocID="{389929C6-4C09-4A9A-892F-2737EE2F1F6D}" presName="node" presStyleLbl="node1" presStyleIdx="0" presStyleCnt="2">
        <dgm:presLayoutVars>
          <dgm:bulletEnabled val="1"/>
        </dgm:presLayoutVars>
      </dgm:prSet>
      <dgm:spPr/>
    </dgm:pt>
    <dgm:pt modelId="{614AB9E3-69A1-4E16-8429-2628687F7550}" type="pres">
      <dgm:prSet presAssocID="{80497462-7CA4-4071-B936-E46B2877530E}" presName="parTrans" presStyleLbl="bgSibTrans2D1" presStyleIdx="1" presStyleCnt="2"/>
      <dgm:spPr/>
    </dgm:pt>
    <dgm:pt modelId="{6B686084-52AF-4104-997A-B4883BD3E3E3}" type="pres">
      <dgm:prSet presAssocID="{D196FBFB-1869-46E2-8443-E91E2E64C320}" presName="node" presStyleLbl="node1" presStyleIdx="1" presStyleCnt="2">
        <dgm:presLayoutVars>
          <dgm:bulletEnabled val="1"/>
        </dgm:presLayoutVars>
      </dgm:prSet>
      <dgm:spPr/>
    </dgm:pt>
  </dgm:ptLst>
  <dgm:cxnLst>
    <dgm:cxn modelId="{F97A5D67-24A5-4D5B-A477-303E5BC43131}" srcId="{7836D6CC-3FC0-475D-B62F-DCDFA5D61615}" destId="{D196FBFB-1869-46E2-8443-E91E2E64C320}" srcOrd="1" destOrd="0" parTransId="{80497462-7CA4-4071-B936-E46B2877530E}" sibTransId="{B6062389-7487-49F8-A618-403904DEA88B}"/>
    <dgm:cxn modelId="{0F2A2F69-BDDA-4B3D-9753-078DA4AFA840}" type="presOf" srcId="{7836D6CC-3FC0-475D-B62F-DCDFA5D61615}" destId="{352DD4E2-9859-49A9-98D1-52964F42012A}" srcOrd="0" destOrd="0" presId="urn:microsoft.com/office/officeart/2005/8/layout/radial4"/>
    <dgm:cxn modelId="{51C9076C-858E-413B-BF3C-CADBE91A094F}" type="presOf" srcId="{80497462-7CA4-4071-B936-E46B2877530E}" destId="{614AB9E3-69A1-4E16-8429-2628687F7550}" srcOrd="0" destOrd="0" presId="urn:microsoft.com/office/officeart/2005/8/layout/radial4"/>
    <dgm:cxn modelId="{DFFAB77C-846C-473A-96AA-FDF8BCA7B47F}" srcId="{C9FFD074-7929-4FE7-AFE7-1EF689EAF214}" destId="{7836D6CC-3FC0-475D-B62F-DCDFA5D61615}" srcOrd="0" destOrd="0" parTransId="{DD86EFF6-B6AA-4B1C-ACAE-C7E5F2F37A7B}" sibTransId="{6FD9B168-CD06-4F95-9A58-57DF8C97479B}"/>
    <dgm:cxn modelId="{14A3CF85-981E-45E7-891D-69044A858F18}" srcId="{7836D6CC-3FC0-475D-B62F-DCDFA5D61615}" destId="{389929C6-4C09-4A9A-892F-2737EE2F1F6D}" srcOrd="0" destOrd="0" parTransId="{4F74757D-F15A-4F9A-ACAB-FE7753733C80}" sibTransId="{47D0C63A-54C3-4524-B00F-01BB47A6EDBE}"/>
    <dgm:cxn modelId="{625053BF-3A3F-406C-AE20-8661FD06D1C1}" type="presOf" srcId="{4F74757D-F15A-4F9A-ACAB-FE7753733C80}" destId="{2C3E40FB-DF3E-4BF2-A830-4CF28EB2B90B}" srcOrd="0" destOrd="0" presId="urn:microsoft.com/office/officeart/2005/8/layout/radial4"/>
    <dgm:cxn modelId="{2F9026D6-4CEF-43F2-BCA9-7079FED96EF1}" type="presOf" srcId="{C9FFD074-7929-4FE7-AFE7-1EF689EAF214}" destId="{F461207D-B562-4575-B973-3ADCB7C66608}" srcOrd="0" destOrd="0" presId="urn:microsoft.com/office/officeart/2005/8/layout/radial4"/>
    <dgm:cxn modelId="{296F6AD8-CB1A-4EF2-8A6D-95DDA7E3712A}" type="presOf" srcId="{D196FBFB-1869-46E2-8443-E91E2E64C320}" destId="{6B686084-52AF-4104-997A-B4883BD3E3E3}" srcOrd="0" destOrd="0" presId="urn:microsoft.com/office/officeart/2005/8/layout/radial4"/>
    <dgm:cxn modelId="{74BE49DE-C516-4AB9-A79E-9B5495DB3275}" type="presOf" srcId="{389929C6-4C09-4A9A-892F-2737EE2F1F6D}" destId="{52C435DD-8725-4A6C-9CC9-A5EFCA66CF45}" srcOrd="0" destOrd="0" presId="urn:microsoft.com/office/officeart/2005/8/layout/radial4"/>
    <dgm:cxn modelId="{7FE4F08B-26EE-42E5-8B18-BEA15F3F5969}" type="presParOf" srcId="{F461207D-B562-4575-B973-3ADCB7C66608}" destId="{352DD4E2-9859-49A9-98D1-52964F42012A}" srcOrd="0" destOrd="0" presId="urn:microsoft.com/office/officeart/2005/8/layout/radial4"/>
    <dgm:cxn modelId="{DDC2F2CA-89D9-41BB-9B8A-1E430458EC7B}" type="presParOf" srcId="{F461207D-B562-4575-B973-3ADCB7C66608}" destId="{2C3E40FB-DF3E-4BF2-A830-4CF28EB2B90B}" srcOrd="1" destOrd="0" presId="urn:microsoft.com/office/officeart/2005/8/layout/radial4"/>
    <dgm:cxn modelId="{DC483A5C-58DE-486E-B94C-75401B1F4D34}" type="presParOf" srcId="{F461207D-B562-4575-B973-3ADCB7C66608}" destId="{52C435DD-8725-4A6C-9CC9-A5EFCA66CF45}" srcOrd="2" destOrd="0" presId="urn:microsoft.com/office/officeart/2005/8/layout/radial4"/>
    <dgm:cxn modelId="{8EE0BB6D-ACE4-4E4B-BF73-227E92427E66}" type="presParOf" srcId="{F461207D-B562-4575-B973-3ADCB7C66608}" destId="{614AB9E3-69A1-4E16-8429-2628687F7550}" srcOrd="3" destOrd="0" presId="urn:microsoft.com/office/officeart/2005/8/layout/radial4"/>
    <dgm:cxn modelId="{A166FE10-F171-4AD6-BFF4-1C8D2DD49746}" type="presParOf" srcId="{F461207D-B562-4575-B973-3ADCB7C66608}" destId="{6B686084-52AF-4104-997A-B4883BD3E3E3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A03E9-5A05-4E09-A7CF-AC7A82870370}">
      <dsp:nvSpPr>
        <dsp:cNvPr id="0" name=""/>
        <dsp:cNvSpPr/>
      </dsp:nvSpPr>
      <dsp:spPr>
        <a:xfrm>
          <a:off x="0" y="0"/>
          <a:ext cx="3733800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Future</a:t>
          </a:r>
          <a:r>
            <a:rPr lang="en-US" sz="3000" kern="1200" baseline="0" dirty="0"/>
            <a:t> 6 Day Data</a:t>
          </a:r>
          <a:endParaRPr lang="en-US" sz="3000" kern="1200" dirty="0"/>
        </a:p>
      </dsp:txBody>
      <dsp:txXfrm>
        <a:off x="0" y="0"/>
        <a:ext cx="3733800" cy="864000"/>
      </dsp:txXfrm>
    </dsp:sp>
    <dsp:sp modelId="{B845FC0B-F2AD-4318-835A-2160673E5991}">
      <dsp:nvSpPr>
        <dsp:cNvPr id="0" name=""/>
        <dsp:cNvSpPr/>
      </dsp:nvSpPr>
      <dsp:spPr>
        <a:xfrm>
          <a:off x="0" y="871706"/>
          <a:ext cx="3733800" cy="22234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Forecasted Weather Data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000" kern="1200" dirty="0"/>
        </a:p>
      </dsp:txBody>
      <dsp:txXfrm>
        <a:off x="0" y="871706"/>
        <a:ext cx="3733800" cy="2223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A03E9-5A05-4E09-A7CF-AC7A82870370}">
      <dsp:nvSpPr>
        <dsp:cNvPr id="0" name=""/>
        <dsp:cNvSpPr/>
      </dsp:nvSpPr>
      <dsp:spPr>
        <a:xfrm>
          <a:off x="0" y="6099"/>
          <a:ext cx="373380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Past 3 Years to current</a:t>
          </a:r>
        </a:p>
      </dsp:txBody>
      <dsp:txXfrm>
        <a:off x="0" y="6099"/>
        <a:ext cx="3733800" cy="806400"/>
      </dsp:txXfrm>
    </dsp:sp>
    <dsp:sp modelId="{B845FC0B-F2AD-4318-835A-2160673E5991}">
      <dsp:nvSpPr>
        <dsp:cNvPr id="0" name=""/>
        <dsp:cNvSpPr/>
      </dsp:nvSpPr>
      <dsp:spPr>
        <a:xfrm>
          <a:off x="0" y="878592"/>
          <a:ext cx="3733800" cy="21520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Weather Data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Usage Data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/>
        </a:p>
      </dsp:txBody>
      <dsp:txXfrm>
        <a:off x="0" y="878592"/>
        <a:ext cx="3733800" cy="21520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95452-973B-4A85-96FF-00919A812410}">
      <dsp:nvSpPr>
        <dsp:cNvPr id="0" name=""/>
        <dsp:cNvSpPr/>
      </dsp:nvSpPr>
      <dsp:spPr>
        <a:xfrm>
          <a:off x="1327739" y="501771"/>
          <a:ext cx="3207168" cy="111380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1D526-CB73-4190-B6D0-9E340E1C3F1A}">
      <dsp:nvSpPr>
        <dsp:cNvPr id="0" name=""/>
        <dsp:cNvSpPr/>
      </dsp:nvSpPr>
      <dsp:spPr>
        <a:xfrm>
          <a:off x="2673727" y="3035104"/>
          <a:ext cx="621544" cy="39778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6CAA40-7F70-4AE6-8487-6C4F618337C4}">
      <dsp:nvSpPr>
        <dsp:cNvPr id="0" name=""/>
        <dsp:cNvSpPr/>
      </dsp:nvSpPr>
      <dsp:spPr>
        <a:xfrm flipH="1">
          <a:off x="2808001" y="3555189"/>
          <a:ext cx="765663" cy="161186"/>
        </a:xfrm>
        <a:prstGeom prst="roundRect">
          <a:avLst/>
        </a:prstGeom>
        <a:noFill/>
        <a:ln>
          <a:noFill/>
        </a:ln>
        <a:effectLst/>
        <a:scene3d>
          <a:camera prst="orthographicFront"/>
          <a:lightRig rig="threePt" dir="t">
            <a:rot lat="0" lon="0" rev="600000"/>
          </a:lightRig>
        </a:scene3d>
        <a:sp3d extrusionH="12700">
          <a:bevelT w="12700"/>
          <a:bevelB w="127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11 Variables</a:t>
          </a:r>
        </a:p>
      </dsp:txBody>
      <dsp:txXfrm>
        <a:off x="2815869" y="3563057"/>
        <a:ext cx="749927" cy="145450"/>
      </dsp:txXfrm>
    </dsp:sp>
    <dsp:sp modelId="{710463BB-E94B-4968-BCD8-6CEEEA2D7440}">
      <dsp:nvSpPr>
        <dsp:cNvPr id="0" name=""/>
        <dsp:cNvSpPr/>
      </dsp:nvSpPr>
      <dsp:spPr>
        <a:xfrm>
          <a:off x="2965838" y="587820"/>
          <a:ext cx="1340376" cy="12955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 Derived</a:t>
          </a:r>
        </a:p>
      </dsp:txBody>
      <dsp:txXfrm>
        <a:off x="3162132" y="777550"/>
        <a:ext cx="947788" cy="916098"/>
      </dsp:txXfrm>
    </dsp:sp>
    <dsp:sp modelId="{F86E1E9D-67DD-4FC0-9063-494281E6A04B}">
      <dsp:nvSpPr>
        <dsp:cNvPr id="0" name=""/>
        <dsp:cNvSpPr/>
      </dsp:nvSpPr>
      <dsp:spPr>
        <a:xfrm>
          <a:off x="1591080" y="706828"/>
          <a:ext cx="1118779" cy="11187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120 Features</a:t>
          </a:r>
        </a:p>
      </dsp:txBody>
      <dsp:txXfrm>
        <a:off x="1754921" y="870669"/>
        <a:ext cx="791097" cy="791097"/>
      </dsp:txXfrm>
    </dsp:sp>
    <dsp:sp modelId="{F3ABFE07-424A-4792-87EC-BD3C756AF403}">
      <dsp:nvSpPr>
        <dsp:cNvPr id="0" name=""/>
        <dsp:cNvSpPr/>
      </dsp:nvSpPr>
      <dsp:spPr>
        <a:xfrm>
          <a:off x="2391156" y="1522768"/>
          <a:ext cx="1118779" cy="11187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 Tables</a:t>
          </a:r>
        </a:p>
      </dsp:txBody>
      <dsp:txXfrm>
        <a:off x="2554997" y="1686609"/>
        <a:ext cx="791097" cy="791097"/>
      </dsp:txXfrm>
    </dsp:sp>
    <dsp:sp modelId="{0791EEAB-9ADE-4925-9C87-99FBA1C34D30}">
      <dsp:nvSpPr>
        <dsp:cNvPr id="0" name=""/>
        <dsp:cNvSpPr/>
      </dsp:nvSpPr>
      <dsp:spPr>
        <a:xfrm>
          <a:off x="1134953" y="334702"/>
          <a:ext cx="3480648" cy="278451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DD4E2-9859-49A9-98D1-52964F42012A}">
      <dsp:nvSpPr>
        <dsp:cNvPr id="0" name=""/>
        <dsp:cNvSpPr/>
      </dsp:nvSpPr>
      <dsp:spPr>
        <a:xfrm>
          <a:off x="3006894" y="2720617"/>
          <a:ext cx="2224278" cy="22242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XGBoost</a:t>
          </a:r>
          <a:endParaRPr lang="en-US" sz="3500" kern="1200" dirty="0"/>
        </a:p>
      </dsp:txBody>
      <dsp:txXfrm>
        <a:off x="3332632" y="3046355"/>
        <a:ext cx="1572802" cy="1572802"/>
      </dsp:txXfrm>
    </dsp:sp>
    <dsp:sp modelId="{2C3E40FB-DF3E-4BF2-A830-4CF28EB2B90B}">
      <dsp:nvSpPr>
        <dsp:cNvPr id="0" name=""/>
        <dsp:cNvSpPr/>
      </dsp:nvSpPr>
      <dsp:spPr>
        <a:xfrm rot="11700000">
          <a:off x="1024798" y="2947123"/>
          <a:ext cx="1943830" cy="63391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C435DD-8725-4A6C-9CC9-A5EFCA66CF45}">
      <dsp:nvSpPr>
        <dsp:cNvPr id="0" name=""/>
        <dsp:cNvSpPr/>
      </dsp:nvSpPr>
      <dsp:spPr>
        <a:xfrm>
          <a:off x="1383" y="2167307"/>
          <a:ext cx="2113064" cy="16904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Linear Regression</a:t>
          </a:r>
        </a:p>
      </dsp:txBody>
      <dsp:txXfrm>
        <a:off x="50895" y="2216819"/>
        <a:ext cx="2014040" cy="1591427"/>
      </dsp:txXfrm>
    </dsp:sp>
    <dsp:sp modelId="{502234AA-862B-4696-9F55-9FB55A0A9D87}">
      <dsp:nvSpPr>
        <dsp:cNvPr id="0" name=""/>
        <dsp:cNvSpPr/>
      </dsp:nvSpPr>
      <dsp:spPr>
        <a:xfrm rot="14734506">
          <a:off x="2228535" y="1508263"/>
          <a:ext cx="1957576" cy="63391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A7DFF3-8C4C-4318-93FC-C4A5E8CC4F2C}">
      <dsp:nvSpPr>
        <dsp:cNvPr id="0" name=""/>
        <dsp:cNvSpPr/>
      </dsp:nvSpPr>
      <dsp:spPr>
        <a:xfrm>
          <a:off x="1746062" y="88806"/>
          <a:ext cx="2113064" cy="16904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XGBoost</a:t>
          </a:r>
          <a:endParaRPr lang="en-US" sz="3300" kern="1200" dirty="0"/>
        </a:p>
      </dsp:txBody>
      <dsp:txXfrm>
        <a:off x="1795574" y="138318"/>
        <a:ext cx="2014040" cy="1591427"/>
      </dsp:txXfrm>
    </dsp:sp>
    <dsp:sp modelId="{614AB9E3-69A1-4E16-8429-2628687F7550}">
      <dsp:nvSpPr>
        <dsp:cNvPr id="0" name=""/>
        <dsp:cNvSpPr/>
      </dsp:nvSpPr>
      <dsp:spPr>
        <a:xfrm rot="17700000">
          <a:off x="4075689" y="1524469"/>
          <a:ext cx="1943830" cy="63391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686084-52AF-4104-997A-B4883BD3E3E3}">
      <dsp:nvSpPr>
        <dsp:cNvPr id="0" name=""/>
        <dsp:cNvSpPr/>
      </dsp:nvSpPr>
      <dsp:spPr>
        <a:xfrm>
          <a:off x="4401821" y="115349"/>
          <a:ext cx="2113064" cy="16904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Neural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Networks</a:t>
          </a:r>
        </a:p>
      </dsp:txBody>
      <dsp:txXfrm>
        <a:off x="4451333" y="164861"/>
        <a:ext cx="2014040" cy="1591427"/>
      </dsp:txXfrm>
    </dsp:sp>
    <dsp:sp modelId="{2CEEC485-CEF3-4A87-981F-4D7579F4F32B}">
      <dsp:nvSpPr>
        <dsp:cNvPr id="0" name=""/>
        <dsp:cNvSpPr/>
      </dsp:nvSpPr>
      <dsp:spPr>
        <a:xfrm rot="20700000">
          <a:off x="5269438" y="2947123"/>
          <a:ext cx="1943830" cy="63391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56B4CC-8B7F-46AE-898D-F43DF7E17D9C}">
      <dsp:nvSpPr>
        <dsp:cNvPr id="0" name=""/>
        <dsp:cNvSpPr/>
      </dsp:nvSpPr>
      <dsp:spPr>
        <a:xfrm>
          <a:off x="6123619" y="2167307"/>
          <a:ext cx="2113064" cy="16904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Random Forest</a:t>
          </a:r>
        </a:p>
      </dsp:txBody>
      <dsp:txXfrm>
        <a:off x="6173131" y="2216819"/>
        <a:ext cx="2014040" cy="15914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DD4E2-9859-49A9-98D1-52964F42012A}">
      <dsp:nvSpPr>
        <dsp:cNvPr id="0" name=""/>
        <dsp:cNvSpPr/>
      </dsp:nvSpPr>
      <dsp:spPr>
        <a:xfrm>
          <a:off x="2349619" y="2096835"/>
          <a:ext cx="2167228" cy="216722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Linear Regression</a:t>
          </a:r>
        </a:p>
      </dsp:txBody>
      <dsp:txXfrm>
        <a:off x="2667002" y="2414218"/>
        <a:ext cx="1532462" cy="1532462"/>
      </dsp:txXfrm>
    </dsp:sp>
    <dsp:sp modelId="{2C3E40FB-DF3E-4BF2-A830-4CF28EB2B90B}">
      <dsp:nvSpPr>
        <dsp:cNvPr id="0" name=""/>
        <dsp:cNvSpPr/>
      </dsp:nvSpPr>
      <dsp:spPr>
        <a:xfrm rot="12900000">
          <a:off x="876409" y="1691795"/>
          <a:ext cx="1743720" cy="61766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C435DD-8725-4A6C-9CC9-A5EFCA66CF45}">
      <dsp:nvSpPr>
        <dsp:cNvPr id="0" name=""/>
        <dsp:cNvSpPr/>
      </dsp:nvSpPr>
      <dsp:spPr>
        <a:xfrm>
          <a:off x="4650" y="676999"/>
          <a:ext cx="2058867" cy="1647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Linear Regression</a:t>
          </a:r>
        </a:p>
      </dsp:txBody>
      <dsp:txXfrm>
        <a:off x="52892" y="725241"/>
        <a:ext cx="1962383" cy="1550609"/>
      </dsp:txXfrm>
    </dsp:sp>
    <dsp:sp modelId="{614AB9E3-69A1-4E16-8429-2628687F7550}">
      <dsp:nvSpPr>
        <dsp:cNvPr id="0" name=""/>
        <dsp:cNvSpPr/>
      </dsp:nvSpPr>
      <dsp:spPr>
        <a:xfrm rot="19500000">
          <a:off x="4246337" y="1691795"/>
          <a:ext cx="1743720" cy="61766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686084-52AF-4104-997A-B4883BD3E3E3}">
      <dsp:nvSpPr>
        <dsp:cNvPr id="0" name=""/>
        <dsp:cNvSpPr/>
      </dsp:nvSpPr>
      <dsp:spPr>
        <a:xfrm>
          <a:off x="4802949" y="676999"/>
          <a:ext cx="2058867" cy="1647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Polynomial Regression</a:t>
          </a:r>
        </a:p>
      </dsp:txBody>
      <dsp:txXfrm>
        <a:off x="4851191" y="725241"/>
        <a:ext cx="1962383" cy="1550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C47AD-597B-405D-AFCF-A7644A9D0E8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13973-8475-428C-BA95-A52F4C9E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14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D05FB-CA0A-41D5-B76C-1092DB64FC29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B59E3-CD4E-41D8-BF84-6DBFFB3E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9702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4155552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00" y="6578600"/>
            <a:ext cx="13081000" cy="1447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4249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133600"/>
            <a:ext cx="3657600" cy="603408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082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811763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394357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00" y="4940300"/>
            <a:ext cx="13169900" cy="19589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13517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267554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00" y="4940300"/>
            <a:ext cx="13169900" cy="19589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72160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97453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00" y="4940300"/>
            <a:ext cx="13169900" cy="19589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287802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78406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8384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00" y="6578600"/>
            <a:ext cx="13081000" cy="1447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668966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420754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00" y="4940300"/>
            <a:ext cx="13169900" cy="19589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931367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133600"/>
            <a:ext cx="3657600" cy="603408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082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255488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08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95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6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" y="8505825"/>
            <a:ext cx="3792538" cy="4857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54663" y="8505825"/>
            <a:ext cx="5146675" cy="4857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860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99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4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>
          <a:xfrm>
            <a:off x="736600" y="381000"/>
            <a:ext cx="14630400" cy="1447800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574800" y="2133600"/>
            <a:ext cx="13081000" cy="594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eaLnBrk="1" hangingPunct="1">
              <a:lnSpc>
                <a:spcPct val="90000"/>
              </a:lnSpc>
              <a:buClr>
                <a:srgbClr val="131313"/>
              </a:buClr>
            </a:pPr>
            <a:endParaRPr lang="en-US" dirty="0">
              <a:solidFill>
                <a:srgbClr val="131313"/>
              </a:solidFill>
              <a:latin typeface="Arial Bold" charset="0"/>
              <a:ea typeface="ヒラギノ角ゴ ProN W6" charset="0"/>
              <a:cs typeface="ヒラギノ角ゴ ProN W6" charset="0"/>
              <a:sym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01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636661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120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" y="8505825"/>
            <a:ext cx="3792538" cy="4857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54663" y="8505825"/>
            <a:ext cx="5146675" cy="4857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761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719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366713"/>
            <a:ext cx="3657600" cy="78009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6713"/>
            <a:ext cx="10820400" cy="7800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556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50663" y="854390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917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4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256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191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880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5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00" y="6578600"/>
            <a:ext cx="13081000" cy="1447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4880813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278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158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842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799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366713"/>
            <a:ext cx="3657600" cy="78009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6713"/>
            <a:ext cx="10820400" cy="7800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822556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00" y="6578600"/>
            <a:ext cx="13081000" cy="1447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33835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46394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486484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Arial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99203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8D8D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1749425"/>
            <a:ext cx="486727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/>
          </p:cNvSpPr>
          <p:nvPr userDrawn="1"/>
        </p:nvSpPr>
        <p:spPr bwMode="auto">
          <a:xfrm>
            <a:off x="-25400" y="8407400"/>
            <a:ext cx="16294100" cy="736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3"/>
          <p:cNvSpPr>
            <a:spLocks/>
          </p:cNvSpPr>
          <p:nvPr userDrawn="1"/>
        </p:nvSpPr>
        <p:spPr bwMode="auto">
          <a:xfrm>
            <a:off x="-25400" y="8318500"/>
            <a:ext cx="16281400" cy="9144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 userDrawn="1"/>
        </p:nvSpPr>
        <p:spPr bwMode="auto">
          <a:xfrm>
            <a:off x="-11875" y="9109775"/>
            <a:ext cx="16281400" cy="45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342900" indent="-3429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46100" indent="-889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92200" indent="-177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651000" indent="-279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197100" indent="-3683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6543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1115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5687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0259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3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9"/>
          <a:stretch>
            <a:fillRect/>
          </a:stretch>
        </p:blipFill>
        <p:spPr bwMode="auto">
          <a:xfrm>
            <a:off x="5735638" y="1828800"/>
            <a:ext cx="47974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/>
          <p:cNvSpPr>
            <a:spLocks/>
          </p:cNvSpPr>
          <p:nvPr userDrawn="1"/>
        </p:nvSpPr>
        <p:spPr bwMode="auto">
          <a:xfrm>
            <a:off x="0" y="8407400"/>
            <a:ext cx="16294100" cy="736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Rectangle 2"/>
          <p:cNvSpPr>
            <a:spLocks/>
          </p:cNvSpPr>
          <p:nvPr userDrawn="1"/>
        </p:nvSpPr>
        <p:spPr bwMode="auto">
          <a:xfrm>
            <a:off x="0" y="8318500"/>
            <a:ext cx="16294100" cy="8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 userDrawn="1"/>
        </p:nvSpPr>
        <p:spPr bwMode="auto">
          <a:xfrm>
            <a:off x="0" y="9102600"/>
            <a:ext cx="16294100" cy="4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46100" indent="-889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92200" indent="-177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651000" indent="-279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197100" indent="-3683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6543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1115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5687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0259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6BCB0-1E85-4CA6-8C9A-3A15E679A0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3"/>
          <p:cNvSpPr>
            <a:spLocks/>
          </p:cNvSpPr>
          <p:nvPr userDrawn="1"/>
        </p:nvSpPr>
        <p:spPr bwMode="auto">
          <a:xfrm>
            <a:off x="0" y="0"/>
            <a:ext cx="16281400" cy="1397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-25400" y="8432800"/>
            <a:ext cx="16294100" cy="736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2325" y="8549944"/>
            <a:ext cx="163036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8536296"/>
            <a:ext cx="8810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" name="Rectangle 3"/>
          <p:cNvSpPr>
            <a:spLocks/>
          </p:cNvSpPr>
          <p:nvPr userDrawn="1"/>
        </p:nvSpPr>
        <p:spPr bwMode="auto">
          <a:xfrm>
            <a:off x="-25400" y="8357548"/>
            <a:ext cx="16281400" cy="9144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3"/>
          <p:cNvSpPr>
            <a:spLocks/>
          </p:cNvSpPr>
          <p:nvPr userDrawn="1"/>
        </p:nvSpPr>
        <p:spPr bwMode="auto">
          <a:xfrm>
            <a:off x="-13648" y="9129773"/>
            <a:ext cx="16281400" cy="45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9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/>
          </p:cNvSpPr>
          <p:nvPr userDrawn="1"/>
        </p:nvSpPr>
        <p:spPr bwMode="auto">
          <a:xfrm>
            <a:off x="-25400" y="8390128"/>
            <a:ext cx="16281400" cy="10058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Rectangle 3"/>
          <p:cNvSpPr>
            <a:spLocks/>
          </p:cNvSpPr>
          <p:nvPr userDrawn="1"/>
        </p:nvSpPr>
        <p:spPr bwMode="auto">
          <a:xfrm>
            <a:off x="-25400" y="8486140"/>
            <a:ext cx="16294100" cy="68326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ectangle 3"/>
          <p:cNvSpPr>
            <a:spLocks/>
          </p:cNvSpPr>
          <p:nvPr userDrawn="1"/>
        </p:nvSpPr>
        <p:spPr bwMode="auto">
          <a:xfrm>
            <a:off x="-23750" y="9129773"/>
            <a:ext cx="16276320" cy="45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8563592"/>
            <a:ext cx="8810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2325" y="8577240"/>
            <a:ext cx="163036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/>
          <p:cNvSpPr txBox="1">
            <a:spLocks noChangeArrowheads="1"/>
          </p:cNvSpPr>
          <p:nvPr userDrawn="1"/>
        </p:nvSpPr>
        <p:spPr>
          <a:xfrm>
            <a:off x="785125" y="381000"/>
            <a:ext cx="14630400" cy="180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 txBox="1">
            <a:spLocks noChangeArrowheads="1"/>
          </p:cNvSpPr>
          <p:nvPr userDrawn="1"/>
        </p:nvSpPr>
        <p:spPr>
          <a:xfrm>
            <a:off x="1567787" y="2590800"/>
            <a:ext cx="6426200" cy="5359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1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CB0-1E85-4CA6-8C9A-3A15E679A0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4FF8B12-4031-4095-A517-B502AEA25B76}"/>
              </a:ext>
            </a:extLst>
          </p:cNvPr>
          <p:cNvSpPr txBox="1">
            <a:spLocks noChangeArrowheads="1"/>
          </p:cNvSpPr>
          <p:nvPr/>
        </p:nvSpPr>
        <p:spPr>
          <a:xfrm>
            <a:off x="1587500" y="2438400"/>
            <a:ext cx="13081000" cy="3657600"/>
          </a:xfrm>
          <a:prstGeom prst="rect">
            <a:avLst/>
          </a:prstGeom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r>
              <a:rPr lang="en-US" dirty="0"/>
              <a:t>Usage Prediction (Future 6 Day) 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Monthly impact of weather on kWh sales</a:t>
            </a:r>
          </a:p>
        </p:txBody>
      </p:sp>
    </p:spTree>
    <p:extLst>
      <p:ext uri="{BB962C8B-B14F-4D97-AF65-F5344CB8AC3E}">
        <p14:creationId xmlns:p14="http://schemas.microsoft.com/office/powerpoint/2010/main" val="12620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228600"/>
            <a:ext cx="2133600" cy="59529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CB0-1E85-4CA6-8C9A-3A15E679A0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254000" y="1143001"/>
            <a:ext cx="1325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Monthly %change in usage due to weather(Weather Impact)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800" y="2096387"/>
            <a:ext cx="6655826" cy="1013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35AE3D-E169-4C86-BF18-97655EF16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87" y="3248025"/>
            <a:ext cx="155924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3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CB0-1E85-4CA6-8C9A-3A15E679A058}" type="slidenum"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11</a:t>
            </a:fld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1587500" y="2590800"/>
            <a:ext cx="6426200" cy="53594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1600" y="3810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860799" y="153988"/>
            <a:ext cx="7789863" cy="822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07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CB0-1E85-4CA6-8C9A-3A15E679A058}" type="slidenum"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12</a:t>
            </a:fld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1587500" y="2590800"/>
            <a:ext cx="6426200" cy="53594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000" y="280982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9400" y="983468"/>
            <a:ext cx="139903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Automated Deployment using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b="1" dirty="0"/>
              <a:t>Python Script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b="1" dirty="0"/>
              <a:t>Batch files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b="1" dirty="0"/>
              <a:t>Task Scheduler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837" y="1873250"/>
            <a:ext cx="69437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91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CB0-1E85-4CA6-8C9A-3A15E679A058}" type="slidenum"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13</a:t>
            </a:fld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1587500" y="2590800"/>
            <a:ext cx="6426200" cy="53594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000" y="280982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8" y="1524000"/>
            <a:ext cx="15567304" cy="504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6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CB0-1E85-4CA6-8C9A-3A15E679A058}" type="slidenum"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14</a:t>
            </a:fld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1587500" y="2590800"/>
            <a:ext cx="6426200" cy="53594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000" y="280982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6708" y="1190668"/>
            <a:ext cx="139903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Monthly Run – SQL Data Load for training Models.</a:t>
            </a:r>
          </a:p>
          <a:p>
            <a:pPr algn="l"/>
            <a:endParaRPr lang="en-US" sz="32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Monthly Run- Monthly Weather impact on usage.</a:t>
            </a:r>
          </a:p>
          <a:p>
            <a:pPr algn="l"/>
            <a:endParaRPr lang="en-US" sz="32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Daily Run- Usage Predictions using Forecasted Weather data</a:t>
            </a:r>
          </a:p>
          <a:p>
            <a:pPr algn="l"/>
            <a:endParaRPr lang="en-US" sz="32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Writing results to Teradata Database Tables</a:t>
            </a:r>
          </a:p>
          <a:p>
            <a:pPr algn="l"/>
            <a:endParaRPr lang="en-US" sz="32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Connecting database results to SAS Visual analytics Dynamic Dashboard </a:t>
            </a:r>
          </a:p>
        </p:txBody>
      </p:sp>
    </p:spTree>
    <p:extLst>
      <p:ext uri="{BB962C8B-B14F-4D97-AF65-F5344CB8AC3E}">
        <p14:creationId xmlns:p14="http://schemas.microsoft.com/office/powerpoint/2010/main" val="1180266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CB0-1E85-4CA6-8C9A-3A15E679A05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877979"/>
            <a:ext cx="10363200" cy="71532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0000" y="697826"/>
            <a:ext cx="1981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28" y="266939"/>
            <a:ext cx="8577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Future Scope-Stream Analytics</a:t>
            </a:r>
          </a:p>
        </p:txBody>
      </p:sp>
    </p:spTree>
    <p:extLst>
      <p:ext uri="{BB962C8B-B14F-4D97-AF65-F5344CB8AC3E}">
        <p14:creationId xmlns:p14="http://schemas.microsoft.com/office/powerpoint/2010/main" val="207203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28600"/>
            <a:ext cx="5029200" cy="7620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Project Deliverables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CB0-1E85-4CA6-8C9A-3A15E679A0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2800" y="1371600"/>
            <a:ext cx="8395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Models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dirty="0"/>
              <a:t>	</a:t>
            </a:r>
            <a:r>
              <a:rPr lang="en-US" sz="2800" dirty="0"/>
              <a:t>Monthly weather Impact on sales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/>
              <a:t>     Predict Future 6-Day Usage</a:t>
            </a:r>
          </a:p>
          <a:p>
            <a:pPr algn="l"/>
            <a:endParaRPr lang="en-US" sz="2800" dirty="0">
              <a:latin typeface="+mj-lt"/>
            </a:endParaRPr>
          </a:p>
          <a:p>
            <a:pPr algn="l"/>
            <a:r>
              <a:rPr lang="en-US" sz="2800" b="1" dirty="0"/>
              <a:t>Automatic Process </a:t>
            </a:r>
            <a:r>
              <a:rPr lang="en-US" sz="2800" dirty="0">
                <a:latin typeface="+mj-lt"/>
              </a:rPr>
              <a:t>to implement into Companies Sales &amp; Marketing Analytics monthly/daily processes for future days.</a:t>
            </a:r>
          </a:p>
          <a:p>
            <a:pPr algn="l"/>
            <a:endParaRPr lang="en-US" sz="2800" dirty="0">
              <a:latin typeface="+mj-lt"/>
            </a:endParaRPr>
          </a:p>
          <a:p>
            <a:pPr algn="l"/>
            <a:r>
              <a:rPr lang="en-US" sz="2800" b="1" dirty="0"/>
              <a:t>Report/Dashboard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/>
              <a:t>	Real time </a:t>
            </a:r>
          </a:p>
          <a:p>
            <a:pPr algn="l"/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228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CB0-1E85-4CA6-8C9A-3A15E679A05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0" y="304800"/>
            <a:ext cx="8158162" cy="7982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83464"/>
            <a:ext cx="340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54681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CB0-1E85-4CA6-8C9A-3A15E679A0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29253" y="127348"/>
            <a:ext cx="6082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Business Understanding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E1914-086F-458E-B28B-6F178569A932}"/>
              </a:ext>
            </a:extLst>
          </p:cNvPr>
          <p:cNvSpPr txBox="1"/>
          <p:nvPr/>
        </p:nvSpPr>
        <p:spPr>
          <a:xfrm flipH="1">
            <a:off x="584199" y="1143000"/>
            <a:ext cx="109756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/>
              <a:t>Company is having different Industrial Sectors and that Industrial sectors are further divided into various rate categories.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/>
              <a:t>So, we have to train and run prediction Algorithms for these Categories/Subcategories individually to obtain better predictions. </a:t>
            </a:r>
          </a:p>
        </p:txBody>
      </p:sp>
    </p:spTree>
    <p:extLst>
      <p:ext uri="{BB962C8B-B14F-4D97-AF65-F5344CB8AC3E}">
        <p14:creationId xmlns:p14="http://schemas.microsoft.com/office/powerpoint/2010/main" val="99791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CB0-1E85-4CA6-8C9A-3A15E679A058}" type="slidenum"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fld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>
          <a:xfrm>
            <a:off x="203200" y="381000"/>
            <a:ext cx="3987197" cy="685800"/>
          </a:xfrm>
          <a:prstGeom prst="rect">
            <a:avLst/>
          </a:prstGeom>
          <a:ln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131313"/>
              </a:buClr>
              <a:buNone/>
            </a:pPr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 Understanding </a:t>
            </a:r>
          </a:p>
          <a:p>
            <a:pPr>
              <a:lnSpc>
                <a:spcPct val="90000"/>
              </a:lnSpc>
              <a:buClr>
                <a:srgbClr val="131313"/>
              </a:buClr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Clr>
                <a:srgbClr val="131313"/>
              </a:buClr>
            </a:pPr>
            <a:endParaRPr lang="en-US" sz="1800" dirty="0">
              <a:solidFill>
                <a:srgbClr val="131313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Clr>
                <a:srgbClr val="131313"/>
              </a:buClr>
              <a:buNone/>
            </a:pPr>
            <a:endParaRPr lang="en-US" sz="2800" dirty="0">
              <a:solidFill>
                <a:srgbClr val="13131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1445" y="5423502"/>
            <a:ext cx="6336442" cy="198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Clr>
                <a:srgbClr val="131313"/>
              </a:buClr>
            </a:pPr>
            <a:r>
              <a:rPr lang="en-US" sz="4400" dirty="0">
                <a:latin typeface="Arial" pitchFamily="34" charset="0"/>
                <a:cs typeface="Arial" pitchFamily="34" charset="0"/>
              </a:rPr>
              <a:t>Train Machine Learning Models using past 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52000" y="5412836"/>
            <a:ext cx="6248400" cy="19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Clr>
                <a:srgbClr val="131313"/>
              </a:buClr>
            </a:pPr>
            <a:r>
              <a:rPr lang="en-US" sz="4400" dirty="0">
                <a:latin typeface="Arial" pitchFamily="34" charset="0"/>
                <a:cs typeface="Arial" pitchFamily="34" charset="0"/>
              </a:rPr>
              <a:t>Predicting future usage </a:t>
            </a:r>
          </a:p>
          <a:p>
            <a:pPr>
              <a:lnSpc>
                <a:spcPct val="90000"/>
              </a:lnSpc>
              <a:buClr>
                <a:srgbClr val="131313"/>
              </a:buClr>
            </a:pPr>
            <a:r>
              <a:rPr lang="en-US" sz="4400" dirty="0">
                <a:latin typeface="Arial" pitchFamily="34" charset="0"/>
                <a:cs typeface="Arial" pitchFamily="34" charset="0"/>
              </a:rPr>
              <a:t>using trained models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6822186" y="5953092"/>
            <a:ext cx="2715514" cy="891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292309300"/>
              </p:ext>
            </p:extLst>
          </p:nvPr>
        </p:nvGraphicFramePr>
        <p:xfrm>
          <a:off x="10597641" y="1016505"/>
          <a:ext cx="3733800" cy="3102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2775698170"/>
              </p:ext>
            </p:extLst>
          </p:nvPr>
        </p:nvGraphicFramePr>
        <p:xfrm>
          <a:off x="2176939" y="1066800"/>
          <a:ext cx="3733800" cy="3102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8" name="Down Arrow 27"/>
          <p:cNvSpPr/>
          <p:nvPr/>
        </p:nvSpPr>
        <p:spPr>
          <a:xfrm>
            <a:off x="12464541" y="4119369"/>
            <a:ext cx="281940" cy="1280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3798983" y="4119370"/>
            <a:ext cx="244856" cy="1280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CB0-1E85-4CA6-8C9A-3A15E679A058}" type="slidenum"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fld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1587500" y="2590800"/>
            <a:ext cx="6426200" cy="53594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8118"/>
            <a:ext cx="3735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60400" y="1678208"/>
            <a:ext cx="9017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latin typeface="+mj-lt"/>
              </a:rPr>
              <a:t>Weather_Reading_DateTime</a:t>
            </a:r>
            <a:r>
              <a:rPr lang="en-US" sz="3200" dirty="0">
                <a:latin typeface="+mj-lt"/>
              </a:rPr>
              <a:t> 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avgRelativeHumidity 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avgWindSpeed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maxTemperature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tenYrNormalMaxTemperature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Consumption_Usage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NoOfCustomers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6798056" y="5264410"/>
            <a:ext cx="90677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WEATHER HOURLY READINGS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WEATHER READINGS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DAILY REGISTERED READINGS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ACCOUNTS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0160" y="5401052"/>
            <a:ext cx="4207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Derived Features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400" y="6130230"/>
            <a:ext cx="512156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Weekends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lagtemp1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lagtemp2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lagtemp3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81966" y="4625922"/>
            <a:ext cx="3368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Tables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656" y="1043529"/>
            <a:ext cx="3989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Selected Features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941337"/>
              </p:ext>
            </p:extLst>
          </p:nvPr>
        </p:nvGraphicFramePr>
        <p:xfrm>
          <a:off x="8940800" y="289317"/>
          <a:ext cx="5969000" cy="3977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10632543" y="3757048"/>
            <a:ext cx="2614468" cy="7769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  Variables</a:t>
            </a:r>
          </a:p>
        </p:txBody>
      </p:sp>
      <p:sp>
        <p:nvSpPr>
          <p:cNvPr id="15" name="Rectangle: Rounded Corners 4">
            <a:extLst>
              <a:ext uri="{FF2B5EF4-FFF2-40B4-BE49-F238E27FC236}">
                <a16:creationId xmlns:a16="http://schemas.microsoft.com/office/drawing/2014/main" id="{D0958D80-C913-4C80-81FA-39E74A231A06}"/>
              </a:ext>
            </a:extLst>
          </p:cNvPr>
          <p:cNvSpPr/>
          <p:nvPr/>
        </p:nvSpPr>
        <p:spPr>
          <a:xfrm>
            <a:off x="13716508" y="321121"/>
            <a:ext cx="2386584" cy="75924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5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Managerial </a:t>
            </a:r>
          </a:p>
          <a:p>
            <a:r>
              <a:rPr lang="en-US" sz="25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</a:t>
            </a:r>
          </a:p>
        </p:txBody>
      </p:sp>
      <p:sp>
        <p:nvSpPr>
          <p:cNvPr id="16" name="Rectangle: Rounded Corners 5">
            <a:extLst>
              <a:ext uri="{FF2B5EF4-FFF2-40B4-BE49-F238E27FC236}">
                <a16:creationId xmlns:a16="http://schemas.microsoft.com/office/drawing/2014/main" id="{17009F22-1B3B-4064-B727-857D4BFAF32D}"/>
              </a:ext>
            </a:extLst>
          </p:cNvPr>
          <p:cNvSpPr/>
          <p:nvPr/>
        </p:nvSpPr>
        <p:spPr>
          <a:xfrm>
            <a:off x="13478255" y="1555530"/>
            <a:ext cx="2386584" cy="75924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5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  <a:p>
            <a:r>
              <a:rPr lang="en-US" sz="25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Engineering</a:t>
            </a:r>
          </a:p>
        </p:txBody>
      </p:sp>
      <p:sp>
        <p:nvSpPr>
          <p:cNvPr id="17" name="Rectangle: Rounded Corners 7">
            <a:extLst>
              <a:ext uri="{FF2B5EF4-FFF2-40B4-BE49-F238E27FC236}">
                <a16:creationId xmlns:a16="http://schemas.microsoft.com/office/drawing/2014/main" id="{F276D53B-B48D-4FBC-A4DD-DEFA07E744F0}"/>
              </a:ext>
            </a:extLst>
          </p:cNvPr>
          <p:cNvSpPr/>
          <p:nvPr/>
        </p:nvSpPr>
        <p:spPr>
          <a:xfrm>
            <a:off x="12700000" y="2729854"/>
            <a:ext cx="2386584" cy="760395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5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</a:t>
            </a:r>
          </a:p>
          <a:p>
            <a:r>
              <a:rPr lang="en-US" sz="25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Collinearity</a:t>
            </a:r>
          </a:p>
        </p:txBody>
      </p:sp>
    </p:spTree>
    <p:extLst>
      <p:ext uri="{BB962C8B-B14F-4D97-AF65-F5344CB8AC3E}">
        <p14:creationId xmlns:p14="http://schemas.microsoft.com/office/powerpoint/2010/main" val="200341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CB0-1E85-4CA6-8C9A-3A15E679A058}" type="slidenum"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fld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1587500" y="2590800"/>
            <a:ext cx="6426200" cy="53594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200" y="30480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48565423"/>
              </p:ext>
            </p:extLst>
          </p:nvPr>
        </p:nvGraphicFramePr>
        <p:xfrm>
          <a:off x="202184" y="2209800"/>
          <a:ext cx="8238067" cy="506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4200" y="1175702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For Usage prediction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94800" y="1175702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For Monthly Weather Impact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661400" y="1175702"/>
            <a:ext cx="0" cy="7216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102590550"/>
              </p:ext>
            </p:extLst>
          </p:nvPr>
        </p:nvGraphicFramePr>
        <p:xfrm>
          <a:off x="8918110" y="2706045"/>
          <a:ext cx="6866467" cy="4941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0761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CB0-1E85-4CA6-8C9A-3A15E679A058}" type="slidenum"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</a:t>
            </a:fld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200" y="304801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493908"/>
              </p:ext>
            </p:extLst>
          </p:nvPr>
        </p:nvGraphicFramePr>
        <p:xfrm>
          <a:off x="2641600" y="1828800"/>
          <a:ext cx="9296400" cy="45705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8653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  <a:p>
                      <a:pPr algn="ctr"/>
                      <a:r>
                        <a:rPr lang="en-US" sz="3200" dirty="0"/>
                        <a:t>Models</a:t>
                      </a:r>
                    </a:p>
                    <a:p>
                      <a:pPr algn="ctr"/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RMSE Error(3 Year Usage)</a:t>
                      </a:r>
                      <a:endParaRPr lang="en-US" sz="3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Linear Regression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3605679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287">
                <a:tc>
                  <a:txBody>
                    <a:bodyPr/>
                    <a:lstStyle/>
                    <a:p>
                      <a:pPr lvl="0"/>
                      <a:r>
                        <a:rPr lang="en-US" sz="2400" dirty="0"/>
                        <a:t>Neural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Networks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4253000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XGBoost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3550596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9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Random Forest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4034895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2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6283"/>
            <a:ext cx="2133600" cy="59529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sz="4000" b="1">
                <a:solidFill>
                  <a:srgbClr val="FF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Results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ea typeface="ヒラギノ角ゴ ProN W3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CB0-1E85-4CA6-8C9A-3A15E679A0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3200" y="1295400"/>
            <a:ext cx="1550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/>
              <a:t>Future 6 Day Usage prediction for industry / rate category combinations.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A2BF4-8BDB-4702-A724-F5D83989D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2291"/>
            <a:ext cx="16256000" cy="31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50971"/>
      </p:ext>
    </p:extLst>
  </p:cSld>
  <p:clrMapOvr>
    <a:masterClrMapping/>
  </p:clrMapOvr>
</p:sld>
</file>

<file path=ppt/theme/theme1.xml><?xml version="1.0" encoding="utf-8"?>
<a:theme xmlns:a="http://schemas.openxmlformats.org/drawingml/2006/main" name="OGE 16-9 Forma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3200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ADAA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OGE 16-9 Format</Template>
  <TotalTime>11298</TotalTime>
  <Words>316</Words>
  <Application>Microsoft Office PowerPoint</Application>
  <PresentationFormat>Custom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Bold</vt:lpstr>
      <vt:lpstr>Calibri</vt:lpstr>
      <vt:lpstr>Gill Sans</vt:lpstr>
      <vt:lpstr>Wingdings</vt:lpstr>
      <vt:lpstr>OGE 16-9 Format</vt:lpstr>
      <vt:lpstr>Default - Title Slide</vt:lpstr>
      <vt:lpstr>Custom Design</vt:lpstr>
      <vt:lpstr>1_Custom Design</vt:lpstr>
      <vt:lpstr>PowerPoint Presentation</vt:lpstr>
      <vt:lpstr>Project Deliverables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OGE Energy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desktop</dc:creator>
  <cp:lastModifiedBy>Kommareddy, BalaPavan</cp:lastModifiedBy>
  <cp:revision>119</cp:revision>
  <dcterms:created xsi:type="dcterms:W3CDTF">2012-04-05T19:29:14Z</dcterms:created>
  <dcterms:modified xsi:type="dcterms:W3CDTF">2020-02-10T04:47:19Z</dcterms:modified>
</cp:coreProperties>
</file>