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37F4F-BFA2-871F-C015-DC02FF15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72A3197-BF5F-70EF-02D1-8F357D39D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808EB8-D8D5-428E-8AF7-5C226131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B191AE-9551-04F5-D5F3-D13391D9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A7AABE-6258-6291-E6E2-4291E54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653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A7459-1528-5FCF-3280-16BA3541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1C5DB76-2D99-C771-01A4-F651EC05B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5B87103-F816-E497-3E86-DD256ECA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DE7A60-E84C-CBF2-6242-7519AF06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DA1834-5146-82C1-0E7A-FCC036FB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789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6227F11-D255-AD66-82B3-F4A64691E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2CDFEAB-EA47-B9AF-479C-F63554063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34F44D-A1DF-378F-D8D7-9A01BD3B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76BF2C-4353-1913-FA34-6C6312E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D345163-3D9A-7D07-3CAC-14227B8F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954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D3D4D-C1B2-8E82-D507-B8E80707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2626BF-2B99-9A83-747B-A603B5AE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7F18F8-2A9A-4927-5B4B-B364CEF1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C4C1DB-ED4F-F50F-B59A-088CD2BB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12E3B2-8306-ADC7-E48E-93E64578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36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CD42A-AE9B-4CE3-4EBA-3AD5F55B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9CADF38-3D9A-228B-EA3F-CF53AADF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95B7A2-AE6C-B137-C680-DD669EEA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682CC9-D1C1-2E89-394E-4CF07CD3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67EF06-551B-E448-4A5F-A01F7AE9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096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CDD96-A58C-A65B-5B30-0018F0FA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B7EAA37-B17A-1C86-B1DD-CD933DFB2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749E0EA-F8C0-70B0-7618-23A9073E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0DEB528-6EB8-B5F8-BC77-C7DA09DE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21CA94F-16BA-6BF0-4016-4AFA20E2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6C17C2C-2AE2-FDDA-917B-41A4A7CA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148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94C36-7E59-692E-9CA3-B963BCFD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04D1A4-8C19-5ED1-FEEB-7CD1FB66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013A30F-733E-F8BC-C7D0-4B4161BF1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F08B1BE-5165-94A4-CC39-FE637D8CE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C2BB08F-AA99-0314-DF26-C274795BA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847CB8E-6D8B-E46B-2939-3B4B9701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5A85EE7-29A0-EA0B-3ADC-89BFF9A7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1D24B1A-6E9E-209D-2A0C-313375D2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226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44C11-BEA6-431D-C23B-DFCD4144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FA60374-6B75-629E-FA5E-7DF313C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C852AFE-94A7-5F1B-BFA4-48504BD2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07C73A0-4EC9-A811-A795-8ACC962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31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0C20EFC-FE2E-D0DB-A06D-FBC7175E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B4A882A-82D4-60C8-F149-83555932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D86EDE1-4544-3A03-8971-4D7A4055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9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1BF94-9C22-6C4D-8548-E758B3FA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6DE266-7EC4-5A59-E635-AB353936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EF34465-DD9E-45EC-B44C-ACB9FA6B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CB4F96F-701A-7FA9-2E6B-ED8207DF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DE85EBC-B50D-E240-B1C6-11F8DBAA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E5D3472-2DF7-1624-863F-93279EB0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5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B1301-E365-EF1C-5DF9-8E2185C8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1E7F6BB-CADC-1B06-9EB3-0DA76C2FA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A87CD2E-13CF-A563-6B05-86331180B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E209ADD-A7AD-A52F-A3BD-0522031E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5A50A8-886B-8143-2223-D6DEB53D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A02E2BC-87CD-5490-3B53-5783D19C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013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3B3EC80-09D6-309C-A041-2A0EC487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06B0D0E-FDE6-4A6A-8CC1-7EC13417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5CF2E48-BF3E-220E-2717-3E851C457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9041-0EF4-4B7E-B1FF-69888BFC1C8A}" type="datetimeFigureOut">
              <a:rPr lang="da-DK" smtClean="0"/>
              <a:t>20-11-2023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5F03CB-5F5F-8B94-72D4-0F73F823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7D6107E-DF9B-62CC-727D-26AA8D13E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16A5B-7A34-46D6-8BDF-EC1326ACBF4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434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ksagon 3">
            <a:extLst>
              <a:ext uri="{FF2B5EF4-FFF2-40B4-BE49-F238E27FC236}">
                <a16:creationId xmlns:a16="http://schemas.microsoft.com/office/drawing/2014/main" id="{02576A19-A958-A51E-2619-73AA3AE1F598}"/>
              </a:ext>
            </a:extLst>
          </p:cNvPr>
          <p:cNvSpPr/>
          <p:nvPr/>
        </p:nvSpPr>
        <p:spPr>
          <a:xfrm>
            <a:off x="2031224" y="998162"/>
            <a:ext cx="1919542" cy="164731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5" name="Heksagon 4">
            <a:extLst>
              <a:ext uri="{FF2B5EF4-FFF2-40B4-BE49-F238E27FC236}">
                <a16:creationId xmlns:a16="http://schemas.microsoft.com/office/drawing/2014/main" id="{E4AAB184-4268-4458-FB84-9A20CFCB4978}"/>
              </a:ext>
            </a:extLst>
          </p:cNvPr>
          <p:cNvSpPr/>
          <p:nvPr/>
        </p:nvSpPr>
        <p:spPr>
          <a:xfrm>
            <a:off x="6909186" y="998162"/>
            <a:ext cx="1919542" cy="164731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BookApi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6" name="Heksagon 5">
            <a:extLst>
              <a:ext uri="{FF2B5EF4-FFF2-40B4-BE49-F238E27FC236}">
                <a16:creationId xmlns:a16="http://schemas.microsoft.com/office/drawing/2014/main" id="{CC931AEA-B1B8-56BE-A620-DD16E21AF504}"/>
              </a:ext>
            </a:extLst>
          </p:cNvPr>
          <p:cNvSpPr/>
          <p:nvPr/>
        </p:nvSpPr>
        <p:spPr>
          <a:xfrm>
            <a:off x="5743501" y="4506853"/>
            <a:ext cx="1919542" cy="1647316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WeatherApi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7" name="Rutediagram: Magnettromlelager 6">
            <a:extLst>
              <a:ext uri="{FF2B5EF4-FFF2-40B4-BE49-F238E27FC236}">
                <a16:creationId xmlns:a16="http://schemas.microsoft.com/office/drawing/2014/main" id="{D0299BE4-7200-7ECB-38EA-29684F5CEDB9}"/>
              </a:ext>
            </a:extLst>
          </p:cNvPr>
          <p:cNvSpPr/>
          <p:nvPr/>
        </p:nvSpPr>
        <p:spPr>
          <a:xfrm>
            <a:off x="4343981" y="3022406"/>
            <a:ext cx="2359291" cy="685800"/>
          </a:xfrm>
          <a:prstGeom prst="flowChartMagneticDrum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Redis</a:t>
            </a:r>
            <a:r>
              <a:rPr lang="da-DK" sz="1400" dirty="0">
                <a:solidFill>
                  <a:schemeClr val="tx1"/>
                </a:solidFill>
              </a:rPr>
              <a:t> </a:t>
            </a:r>
            <a:r>
              <a:rPr lang="da-DK" sz="1400" dirty="0" err="1">
                <a:solidFill>
                  <a:schemeClr val="tx1"/>
                </a:solidFill>
              </a:rPr>
              <a:t>queue</a:t>
            </a:r>
            <a:endParaRPr lang="da-DK" dirty="0"/>
          </a:p>
        </p:txBody>
      </p:sp>
      <p:cxnSp>
        <p:nvCxnSpPr>
          <p:cNvPr id="9" name="Forbindelse: vinklet 8">
            <a:extLst>
              <a:ext uri="{FF2B5EF4-FFF2-40B4-BE49-F238E27FC236}">
                <a16:creationId xmlns:a16="http://schemas.microsoft.com/office/drawing/2014/main" id="{B021E851-7347-33E6-4985-A650D522BA08}"/>
              </a:ext>
            </a:extLst>
          </p:cNvPr>
          <p:cNvCxnSpPr>
            <a:cxnSpLocks/>
          </p:cNvCxnSpPr>
          <p:nvPr/>
        </p:nvCxnSpPr>
        <p:spPr>
          <a:xfrm>
            <a:off x="3078247" y="2645478"/>
            <a:ext cx="1213382" cy="783522"/>
          </a:xfrm>
          <a:prstGeom prst="bentConnector3">
            <a:avLst>
              <a:gd name="adj1" fmla="val 110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5F5CE8DE-43C3-9B0F-7ADF-F3B7CE09D090}"/>
              </a:ext>
            </a:extLst>
          </p:cNvPr>
          <p:cNvSpPr txBox="1"/>
          <p:nvPr/>
        </p:nvSpPr>
        <p:spPr>
          <a:xfrm>
            <a:off x="3168386" y="3071489"/>
            <a:ext cx="103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CreateBook</a:t>
            </a:r>
            <a:endParaRPr lang="da-DK" sz="1400" dirty="0"/>
          </a:p>
        </p:txBody>
      </p:sp>
      <p:cxnSp>
        <p:nvCxnSpPr>
          <p:cNvPr id="15" name="Forbindelse: vinklet 14">
            <a:extLst>
              <a:ext uri="{FF2B5EF4-FFF2-40B4-BE49-F238E27FC236}">
                <a16:creationId xmlns:a16="http://schemas.microsoft.com/office/drawing/2014/main" id="{5A65C63D-F695-0D11-5AD2-7D8B9C678FEA}"/>
              </a:ext>
            </a:extLst>
          </p:cNvPr>
          <p:cNvCxnSpPr/>
          <p:nvPr/>
        </p:nvCxnSpPr>
        <p:spPr>
          <a:xfrm flipV="1">
            <a:off x="6282137" y="2645478"/>
            <a:ext cx="1738058" cy="719828"/>
          </a:xfrm>
          <a:prstGeom prst="bentConnector3">
            <a:avLst>
              <a:gd name="adj1" fmla="val 1002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68BA6FEE-1EA5-5AEC-745D-0CB205BE8992}"/>
              </a:ext>
            </a:extLst>
          </p:cNvPr>
          <p:cNvCxnSpPr>
            <a:stCxn id="4" idx="0"/>
            <a:endCxn id="5" idx="3"/>
          </p:cNvCxnSpPr>
          <p:nvPr/>
        </p:nvCxnSpPr>
        <p:spPr>
          <a:xfrm>
            <a:off x="3950766" y="1821820"/>
            <a:ext cx="2958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0D02C35C-D31B-212E-D88D-D1957ACDB2CD}"/>
              </a:ext>
            </a:extLst>
          </p:cNvPr>
          <p:cNvSpPr txBox="1"/>
          <p:nvPr/>
        </p:nvSpPr>
        <p:spPr>
          <a:xfrm>
            <a:off x="4249712" y="1514043"/>
            <a:ext cx="816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GetBook</a:t>
            </a:r>
            <a:endParaRPr lang="da-DK" sz="1400" dirty="0"/>
          </a:p>
        </p:txBody>
      </p: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BDC19008-79BF-397F-6401-07CD6CB9BEDA}"/>
              </a:ext>
            </a:extLst>
          </p:cNvPr>
          <p:cNvCxnSpPr>
            <a:cxnSpLocks/>
          </p:cNvCxnSpPr>
          <p:nvPr/>
        </p:nvCxnSpPr>
        <p:spPr>
          <a:xfrm flipH="1">
            <a:off x="3860024" y="2024244"/>
            <a:ext cx="3155029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Forbindelse: vinklet 23">
            <a:extLst>
              <a:ext uri="{FF2B5EF4-FFF2-40B4-BE49-F238E27FC236}">
                <a16:creationId xmlns:a16="http://schemas.microsoft.com/office/drawing/2014/main" id="{FEED4E82-4E83-8B9F-86C2-E7A513623FF6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669802" y="2645477"/>
            <a:ext cx="3073699" cy="2685034"/>
          </a:xfrm>
          <a:prstGeom prst="bentConnector3">
            <a:avLst>
              <a:gd name="adj1" fmla="val 9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kstfelt 26">
            <a:extLst>
              <a:ext uri="{FF2B5EF4-FFF2-40B4-BE49-F238E27FC236}">
                <a16:creationId xmlns:a16="http://schemas.microsoft.com/office/drawing/2014/main" id="{9637DA7D-8349-4F7C-C9FD-BB1A2EF4F2A7}"/>
              </a:ext>
            </a:extLst>
          </p:cNvPr>
          <p:cNvSpPr txBox="1"/>
          <p:nvPr/>
        </p:nvSpPr>
        <p:spPr>
          <a:xfrm>
            <a:off x="2669802" y="5022734"/>
            <a:ext cx="1084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GetWeather</a:t>
            </a:r>
            <a:endParaRPr lang="da-DK" sz="1400" dirty="0"/>
          </a:p>
        </p:txBody>
      </p:sp>
      <p:cxnSp>
        <p:nvCxnSpPr>
          <p:cNvPr id="29" name="Forbindelse: vinklet 28">
            <a:extLst>
              <a:ext uri="{FF2B5EF4-FFF2-40B4-BE49-F238E27FC236}">
                <a16:creationId xmlns:a16="http://schemas.microsoft.com/office/drawing/2014/main" id="{2034931E-FFC8-CF8F-9D69-81AE505EE6BC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443053" y="2645479"/>
            <a:ext cx="3448196" cy="298750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kstfelt 32">
            <a:extLst>
              <a:ext uri="{FF2B5EF4-FFF2-40B4-BE49-F238E27FC236}">
                <a16:creationId xmlns:a16="http://schemas.microsoft.com/office/drawing/2014/main" id="{E58535A0-876A-C4E2-2AA7-3F6637D06CF2}"/>
              </a:ext>
            </a:extLst>
          </p:cNvPr>
          <p:cNvSpPr txBox="1"/>
          <p:nvPr/>
        </p:nvSpPr>
        <p:spPr>
          <a:xfrm>
            <a:off x="2280209" y="286478"/>
            <a:ext cx="2947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Message overview</a:t>
            </a:r>
          </a:p>
        </p:txBody>
      </p:sp>
    </p:spTree>
    <p:extLst>
      <p:ext uri="{BB962C8B-B14F-4D97-AF65-F5344CB8AC3E}">
        <p14:creationId xmlns:p14="http://schemas.microsoft.com/office/powerpoint/2010/main" val="151346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DAE1E084-CAAB-8400-EBFF-B58C6C8538BE}"/>
              </a:ext>
            </a:extLst>
          </p:cNvPr>
          <p:cNvSpPr/>
          <p:nvPr/>
        </p:nvSpPr>
        <p:spPr>
          <a:xfrm>
            <a:off x="1262245" y="816678"/>
            <a:ext cx="2095208" cy="1179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400" dirty="0">
                <a:solidFill>
                  <a:schemeClr val="tx1"/>
                </a:solidFill>
              </a:rPr>
              <a:t>Web</a:t>
            </a:r>
          </a:p>
          <a:p>
            <a:r>
              <a:rPr lang="da-DK" sz="1400" dirty="0">
                <a:solidFill>
                  <a:schemeClr val="tx1"/>
                </a:solidFill>
              </a:rPr>
              <a:t>http: 5039</a:t>
            </a:r>
          </a:p>
          <a:p>
            <a:r>
              <a:rPr lang="da-DK" sz="1400" dirty="0">
                <a:solidFill>
                  <a:schemeClr val="tx1"/>
                </a:solidFill>
              </a:rPr>
              <a:t>https: 7155</a:t>
            </a:r>
          </a:p>
          <a:p>
            <a:r>
              <a:rPr lang="da-DK" sz="1400" dirty="0" err="1">
                <a:solidFill>
                  <a:schemeClr val="tx1"/>
                </a:solidFill>
              </a:rPr>
              <a:t>Dapr</a:t>
            </a:r>
            <a:r>
              <a:rPr lang="da-DK" sz="1400" dirty="0">
                <a:solidFill>
                  <a:schemeClr val="tx1"/>
                </a:solidFill>
              </a:rPr>
              <a:t> id: </a:t>
            </a:r>
            <a:r>
              <a:rPr lang="da-DK" sz="1400" dirty="0" err="1">
                <a:solidFill>
                  <a:schemeClr val="tx1"/>
                </a:solidFill>
              </a:rPr>
              <a:t>bookdemoweb</a:t>
            </a:r>
            <a:endParaRPr lang="da-DK" sz="1400" dirty="0">
              <a:solidFill>
                <a:schemeClr val="tx1"/>
              </a:solidFill>
            </a:endParaRPr>
          </a:p>
          <a:p>
            <a:r>
              <a:rPr lang="da-DK" sz="1400" dirty="0" err="1">
                <a:solidFill>
                  <a:schemeClr val="tx1"/>
                </a:solidFill>
              </a:rPr>
              <a:t>Publish</a:t>
            </a:r>
            <a:r>
              <a:rPr lang="da-DK" sz="1400" dirty="0">
                <a:solidFill>
                  <a:schemeClr val="tx1"/>
                </a:solidFill>
              </a:rPr>
              <a:t>: </a:t>
            </a:r>
            <a:r>
              <a:rPr lang="da-DK" sz="1400" dirty="0" err="1">
                <a:solidFill>
                  <a:schemeClr val="tx1"/>
                </a:solidFill>
              </a:rPr>
              <a:t>pubsub</a:t>
            </a:r>
            <a:r>
              <a:rPr lang="da-DK" sz="1400" dirty="0">
                <a:solidFill>
                  <a:schemeClr val="tx1"/>
                </a:solidFill>
              </a:rPr>
              <a:t>/</a:t>
            </a:r>
            <a:r>
              <a:rPr lang="da-DK" sz="1400" dirty="0" err="1">
                <a:solidFill>
                  <a:schemeClr val="tx1"/>
                </a:solidFill>
              </a:rPr>
              <a:t>books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84F1D86-D71F-E7BB-086D-7979D525F22B}"/>
              </a:ext>
            </a:extLst>
          </p:cNvPr>
          <p:cNvSpPr/>
          <p:nvPr/>
        </p:nvSpPr>
        <p:spPr>
          <a:xfrm>
            <a:off x="4211358" y="822494"/>
            <a:ext cx="1884642" cy="1173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400" dirty="0" err="1">
                <a:solidFill>
                  <a:schemeClr val="tx1"/>
                </a:solidFill>
              </a:rPr>
              <a:t>Dapr</a:t>
            </a:r>
            <a:r>
              <a:rPr lang="da-DK" sz="1400" dirty="0">
                <a:solidFill>
                  <a:schemeClr val="tx1"/>
                </a:solidFill>
              </a:rPr>
              <a:t> </a:t>
            </a:r>
            <a:r>
              <a:rPr lang="da-DK" sz="1400" dirty="0" err="1">
                <a:solidFill>
                  <a:schemeClr val="tx1"/>
                </a:solidFill>
              </a:rPr>
              <a:t>sidecar</a:t>
            </a:r>
            <a:endParaRPr lang="da-DK" sz="1400" dirty="0">
              <a:solidFill>
                <a:schemeClr val="tx1"/>
              </a:solidFill>
            </a:endParaRPr>
          </a:p>
          <a:p>
            <a:r>
              <a:rPr lang="da-DK" sz="1400" dirty="0">
                <a:solidFill>
                  <a:schemeClr val="tx1"/>
                </a:solidFill>
              </a:rPr>
              <a:t>app-port: 5039</a:t>
            </a:r>
          </a:p>
          <a:p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62E38B7-8153-73FB-BCD6-88E82E3465DD}"/>
              </a:ext>
            </a:extLst>
          </p:cNvPr>
          <p:cNvSpPr/>
          <p:nvPr/>
        </p:nvSpPr>
        <p:spPr>
          <a:xfrm>
            <a:off x="7391982" y="907420"/>
            <a:ext cx="830638" cy="3141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30000</a:t>
            </a:r>
          </a:p>
        </p:txBody>
      </p: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FA2DEEDF-D25F-4878-80E3-F1DA2022F5D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096000" y="1064474"/>
            <a:ext cx="12959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76C94173-CD7E-5F07-C70A-C7C2779AEA6D}"/>
              </a:ext>
            </a:extLst>
          </p:cNvPr>
          <p:cNvSpPr txBox="1"/>
          <p:nvPr/>
        </p:nvSpPr>
        <p:spPr>
          <a:xfrm>
            <a:off x="6096000" y="800581"/>
            <a:ext cx="125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dapr</a:t>
            </a:r>
            <a:r>
              <a:rPr lang="da-DK" sz="1400" dirty="0"/>
              <a:t>-http-port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AB5F68A-80C4-15E5-8C8B-A54855484153}"/>
              </a:ext>
            </a:extLst>
          </p:cNvPr>
          <p:cNvSpPr/>
          <p:nvPr/>
        </p:nvSpPr>
        <p:spPr>
          <a:xfrm>
            <a:off x="7391982" y="1550760"/>
            <a:ext cx="830638" cy="3141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3600</a:t>
            </a:r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92D4479E-185D-3EEF-A291-5C04E15903D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096000" y="1707814"/>
            <a:ext cx="12959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7409003C-7447-CAE6-543F-4CCFDDACFDB9}"/>
              </a:ext>
            </a:extLst>
          </p:cNvPr>
          <p:cNvSpPr txBox="1"/>
          <p:nvPr/>
        </p:nvSpPr>
        <p:spPr>
          <a:xfrm>
            <a:off x="6118371" y="1437591"/>
            <a:ext cx="125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dapr</a:t>
            </a:r>
            <a:r>
              <a:rPr lang="da-DK" sz="1400" dirty="0"/>
              <a:t>-</a:t>
            </a:r>
            <a:r>
              <a:rPr lang="da-DK" sz="1400" dirty="0" err="1"/>
              <a:t>grpc</a:t>
            </a:r>
            <a:r>
              <a:rPr lang="da-DK" sz="1400" dirty="0"/>
              <a:t>-port</a:t>
            </a:r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30D0A79B-8D63-9233-B16B-A765726260E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57453" y="1406501"/>
            <a:ext cx="853905" cy="2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ktangel 25">
            <a:extLst>
              <a:ext uri="{FF2B5EF4-FFF2-40B4-BE49-F238E27FC236}">
                <a16:creationId xmlns:a16="http://schemas.microsoft.com/office/drawing/2014/main" id="{FD12A24D-332C-D525-C2A0-FBCEF5552F00}"/>
              </a:ext>
            </a:extLst>
          </p:cNvPr>
          <p:cNvSpPr/>
          <p:nvPr/>
        </p:nvSpPr>
        <p:spPr>
          <a:xfrm>
            <a:off x="1249447" y="2247752"/>
            <a:ext cx="2095208" cy="1179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400" dirty="0" err="1">
                <a:solidFill>
                  <a:schemeClr val="tx1"/>
                </a:solidFill>
              </a:rPr>
              <a:t>WeatherApi</a:t>
            </a:r>
            <a:endParaRPr lang="da-DK" sz="1400" dirty="0">
              <a:solidFill>
                <a:schemeClr val="tx1"/>
              </a:solidFill>
            </a:endParaRPr>
          </a:p>
          <a:p>
            <a:r>
              <a:rPr lang="da-DK" sz="1400" dirty="0">
                <a:solidFill>
                  <a:schemeClr val="tx1"/>
                </a:solidFill>
              </a:rPr>
              <a:t>http: 5277</a:t>
            </a:r>
          </a:p>
          <a:p>
            <a:r>
              <a:rPr lang="da-DK" sz="1400" dirty="0">
                <a:solidFill>
                  <a:schemeClr val="tx1"/>
                </a:solidFill>
              </a:rPr>
              <a:t>https: 7235</a:t>
            </a:r>
          </a:p>
          <a:p>
            <a:r>
              <a:rPr lang="da-DK" sz="1400" dirty="0" err="1">
                <a:solidFill>
                  <a:schemeClr val="tx1"/>
                </a:solidFill>
              </a:rPr>
              <a:t>Dapr</a:t>
            </a:r>
            <a:r>
              <a:rPr lang="da-DK" sz="1400" dirty="0">
                <a:solidFill>
                  <a:schemeClr val="tx1"/>
                </a:solidFill>
              </a:rPr>
              <a:t> id: </a:t>
            </a:r>
            <a:r>
              <a:rPr lang="da-DK" sz="1400" dirty="0" err="1">
                <a:solidFill>
                  <a:schemeClr val="tx1"/>
                </a:solidFill>
              </a:rPr>
              <a:t>weatherdemoapi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1BE05C73-145A-66EB-BE97-C504CB234F99}"/>
              </a:ext>
            </a:extLst>
          </p:cNvPr>
          <p:cNvSpPr/>
          <p:nvPr/>
        </p:nvSpPr>
        <p:spPr>
          <a:xfrm>
            <a:off x="4198560" y="2253568"/>
            <a:ext cx="1884642" cy="1173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400" dirty="0" err="1">
                <a:solidFill>
                  <a:schemeClr val="tx1"/>
                </a:solidFill>
              </a:rPr>
              <a:t>Dapr</a:t>
            </a:r>
            <a:r>
              <a:rPr lang="da-DK" sz="1400" dirty="0">
                <a:solidFill>
                  <a:schemeClr val="tx1"/>
                </a:solidFill>
              </a:rPr>
              <a:t> </a:t>
            </a:r>
            <a:r>
              <a:rPr lang="da-DK" sz="1400" dirty="0" err="1">
                <a:solidFill>
                  <a:schemeClr val="tx1"/>
                </a:solidFill>
              </a:rPr>
              <a:t>sidecar</a:t>
            </a:r>
            <a:endParaRPr lang="da-DK" sz="1400" dirty="0">
              <a:solidFill>
                <a:schemeClr val="tx1"/>
              </a:solidFill>
            </a:endParaRPr>
          </a:p>
          <a:p>
            <a:r>
              <a:rPr lang="da-DK" sz="1400" dirty="0">
                <a:solidFill>
                  <a:schemeClr val="tx1"/>
                </a:solidFill>
              </a:rPr>
              <a:t>app-port: 5277</a:t>
            </a:r>
          </a:p>
          <a:p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5B13AEB-F5F1-E8F8-5127-11BB338C6CC1}"/>
              </a:ext>
            </a:extLst>
          </p:cNvPr>
          <p:cNvSpPr/>
          <p:nvPr/>
        </p:nvSpPr>
        <p:spPr>
          <a:xfrm>
            <a:off x="7379184" y="2338494"/>
            <a:ext cx="830638" cy="3141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31000</a:t>
            </a:r>
          </a:p>
        </p:txBody>
      </p: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152E2AF5-6AEA-37F7-2456-F00B3755882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083202" y="2495548"/>
            <a:ext cx="12959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kstfelt 29">
            <a:extLst>
              <a:ext uri="{FF2B5EF4-FFF2-40B4-BE49-F238E27FC236}">
                <a16:creationId xmlns:a16="http://schemas.microsoft.com/office/drawing/2014/main" id="{98CC60CF-EF07-70DD-6879-BE7F66D7C36B}"/>
              </a:ext>
            </a:extLst>
          </p:cNvPr>
          <p:cNvSpPr txBox="1"/>
          <p:nvPr/>
        </p:nvSpPr>
        <p:spPr>
          <a:xfrm>
            <a:off x="6083202" y="2231655"/>
            <a:ext cx="125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dapr</a:t>
            </a:r>
            <a:r>
              <a:rPr lang="da-DK" sz="1400" dirty="0"/>
              <a:t>-http-port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16EB4B8-E4F3-893B-D844-480ED6614465}"/>
              </a:ext>
            </a:extLst>
          </p:cNvPr>
          <p:cNvSpPr/>
          <p:nvPr/>
        </p:nvSpPr>
        <p:spPr>
          <a:xfrm>
            <a:off x="7379184" y="2981834"/>
            <a:ext cx="830638" cy="3141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3700</a:t>
            </a:r>
          </a:p>
        </p:txBody>
      </p: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141BACFC-3077-7C37-CBF1-1EC13BAAB6C9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083202" y="3138888"/>
            <a:ext cx="12959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kstfelt 32">
            <a:extLst>
              <a:ext uri="{FF2B5EF4-FFF2-40B4-BE49-F238E27FC236}">
                <a16:creationId xmlns:a16="http://schemas.microsoft.com/office/drawing/2014/main" id="{49A9E2FA-138D-0F0B-6855-A3C3E94C3986}"/>
              </a:ext>
            </a:extLst>
          </p:cNvPr>
          <p:cNvSpPr txBox="1"/>
          <p:nvPr/>
        </p:nvSpPr>
        <p:spPr>
          <a:xfrm>
            <a:off x="6105573" y="2868665"/>
            <a:ext cx="125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dapr</a:t>
            </a:r>
            <a:r>
              <a:rPr lang="da-DK" sz="1400" dirty="0"/>
              <a:t>-</a:t>
            </a:r>
            <a:r>
              <a:rPr lang="da-DK" sz="1400" dirty="0" err="1"/>
              <a:t>grpc</a:t>
            </a:r>
            <a:r>
              <a:rPr lang="da-DK" sz="1400" dirty="0"/>
              <a:t>-port</a:t>
            </a: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B23AF300-2A82-FEC4-8BD7-793BFD01745F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3344655" y="2837575"/>
            <a:ext cx="853905" cy="2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40EC506F-743D-E5F5-CC12-75622C135F66}"/>
              </a:ext>
            </a:extLst>
          </p:cNvPr>
          <p:cNvSpPr/>
          <p:nvPr/>
        </p:nvSpPr>
        <p:spPr>
          <a:xfrm>
            <a:off x="1262245" y="3714367"/>
            <a:ext cx="2082410" cy="1179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400" dirty="0">
                <a:solidFill>
                  <a:schemeClr val="tx1"/>
                </a:solidFill>
              </a:rPr>
              <a:t>Book Api</a:t>
            </a:r>
          </a:p>
          <a:p>
            <a:r>
              <a:rPr lang="da-DK" sz="1400" dirty="0">
                <a:solidFill>
                  <a:schemeClr val="tx1"/>
                </a:solidFill>
              </a:rPr>
              <a:t>http: 5103</a:t>
            </a:r>
          </a:p>
          <a:p>
            <a:r>
              <a:rPr lang="da-DK" sz="1400" dirty="0">
                <a:solidFill>
                  <a:schemeClr val="tx1"/>
                </a:solidFill>
              </a:rPr>
              <a:t>https: 7298</a:t>
            </a:r>
          </a:p>
          <a:p>
            <a:r>
              <a:rPr lang="da-DK" sz="1400" dirty="0" err="1">
                <a:solidFill>
                  <a:schemeClr val="tx1"/>
                </a:solidFill>
              </a:rPr>
              <a:t>Dapr</a:t>
            </a:r>
            <a:r>
              <a:rPr lang="da-DK" sz="1400" dirty="0">
                <a:solidFill>
                  <a:schemeClr val="tx1"/>
                </a:solidFill>
              </a:rPr>
              <a:t> id: </a:t>
            </a:r>
            <a:r>
              <a:rPr lang="da-DK" sz="1400" dirty="0" err="1">
                <a:solidFill>
                  <a:schemeClr val="tx1"/>
                </a:solidFill>
              </a:rPr>
              <a:t>bookdemoapi</a:t>
            </a:r>
            <a:endParaRPr lang="da-DK" sz="1400" dirty="0">
              <a:solidFill>
                <a:schemeClr val="tx1"/>
              </a:solidFill>
            </a:endParaRPr>
          </a:p>
          <a:p>
            <a:r>
              <a:rPr lang="da-DK" sz="1400" dirty="0" err="1">
                <a:solidFill>
                  <a:schemeClr val="tx1"/>
                </a:solidFill>
              </a:rPr>
              <a:t>Subscribe</a:t>
            </a:r>
            <a:r>
              <a:rPr lang="da-DK" sz="1400" dirty="0">
                <a:solidFill>
                  <a:schemeClr val="tx1"/>
                </a:solidFill>
              </a:rPr>
              <a:t>: </a:t>
            </a:r>
            <a:r>
              <a:rPr lang="da-DK" sz="1400" dirty="0" err="1">
                <a:solidFill>
                  <a:schemeClr val="tx1"/>
                </a:solidFill>
              </a:rPr>
              <a:t>pubsub</a:t>
            </a:r>
            <a:r>
              <a:rPr lang="da-DK" sz="1400" dirty="0">
                <a:solidFill>
                  <a:schemeClr val="tx1"/>
                </a:solidFill>
              </a:rPr>
              <a:t>/</a:t>
            </a:r>
            <a:r>
              <a:rPr lang="da-DK" sz="1400" dirty="0" err="1">
                <a:solidFill>
                  <a:schemeClr val="tx1"/>
                </a:solidFill>
              </a:rPr>
              <a:t>books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2B44B0FE-F6BB-5B7C-FBC1-7E8EF0D06599}"/>
              </a:ext>
            </a:extLst>
          </p:cNvPr>
          <p:cNvSpPr/>
          <p:nvPr/>
        </p:nvSpPr>
        <p:spPr>
          <a:xfrm>
            <a:off x="4198560" y="3720183"/>
            <a:ext cx="1884642" cy="1173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400" dirty="0" err="1">
                <a:solidFill>
                  <a:schemeClr val="tx1"/>
                </a:solidFill>
              </a:rPr>
              <a:t>Dapr</a:t>
            </a:r>
            <a:r>
              <a:rPr lang="da-DK" sz="1400" dirty="0">
                <a:solidFill>
                  <a:schemeClr val="tx1"/>
                </a:solidFill>
              </a:rPr>
              <a:t> </a:t>
            </a:r>
            <a:r>
              <a:rPr lang="da-DK" sz="1400" dirty="0" err="1">
                <a:solidFill>
                  <a:schemeClr val="tx1"/>
                </a:solidFill>
              </a:rPr>
              <a:t>sidecar</a:t>
            </a:r>
            <a:endParaRPr lang="da-DK" sz="1400" dirty="0">
              <a:solidFill>
                <a:schemeClr val="tx1"/>
              </a:solidFill>
            </a:endParaRPr>
          </a:p>
          <a:p>
            <a:r>
              <a:rPr lang="da-DK" sz="1400" dirty="0">
                <a:solidFill>
                  <a:schemeClr val="tx1"/>
                </a:solidFill>
              </a:rPr>
              <a:t>app-port: 5103</a:t>
            </a:r>
          </a:p>
          <a:p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3DA0F7E-50C4-C5E9-60BD-B042D66C26FF}"/>
              </a:ext>
            </a:extLst>
          </p:cNvPr>
          <p:cNvSpPr/>
          <p:nvPr/>
        </p:nvSpPr>
        <p:spPr>
          <a:xfrm>
            <a:off x="7379184" y="3805109"/>
            <a:ext cx="830638" cy="3141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32000</a:t>
            </a:r>
          </a:p>
        </p:txBody>
      </p: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3ADB147D-256B-67FF-047D-477B38EA3CB1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083202" y="3962163"/>
            <a:ext cx="12959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kstfelt 39">
            <a:extLst>
              <a:ext uri="{FF2B5EF4-FFF2-40B4-BE49-F238E27FC236}">
                <a16:creationId xmlns:a16="http://schemas.microsoft.com/office/drawing/2014/main" id="{64076D77-6C0A-E201-797E-2DCB16299EEC}"/>
              </a:ext>
            </a:extLst>
          </p:cNvPr>
          <p:cNvSpPr txBox="1"/>
          <p:nvPr/>
        </p:nvSpPr>
        <p:spPr>
          <a:xfrm>
            <a:off x="6083202" y="3698270"/>
            <a:ext cx="125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dapr</a:t>
            </a:r>
            <a:r>
              <a:rPr lang="da-DK" sz="1400" dirty="0"/>
              <a:t>-http-port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6DEEE49-7BBB-8DF9-BA08-A663C1E6E19D}"/>
              </a:ext>
            </a:extLst>
          </p:cNvPr>
          <p:cNvSpPr/>
          <p:nvPr/>
        </p:nvSpPr>
        <p:spPr>
          <a:xfrm>
            <a:off x="7379184" y="4448449"/>
            <a:ext cx="830638" cy="3141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3800</a:t>
            </a:r>
          </a:p>
        </p:txBody>
      </p:sp>
      <p:cxnSp>
        <p:nvCxnSpPr>
          <p:cNvPr id="42" name="Lige forbindelse 41">
            <a:extLst>
              <a:ext uri="{FF2B5EF4-FFF2-40B4-BE49-F238E27FC236}">
                <a16:creationId xmlns:a16="http://schemas.microsoft.com/office/drawing/2014/main" id="{630695CB-595B-02F3-2411-0FDCBB7BE023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6083202" y="4605503"/>
            <a:ext cx="12959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kstfelt 42">
            <a:extLst>
              <a:ext uri="{FF2B5EF4-FFF2-40B4-BE49-F238E27FC236}">
                <a16:creationId xmlns:a16="http://schemas.microsoft.com/office/drawing/2014/main" id="{28BACA4E-62E9-00E8-F222-B1796ADDB1A7}"/>
              </a:ext>
            </a:extLst>
          </p:cNvPr>
          <p:cNvSpPr txBox="1"/>
          <p:nvPr/>
        </p:nvSpPr>
        <p:spPr>
          <a:xfrm>
            <a:off x="6105573" y="4335280"/>
            <a:ext cx="125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dapr</a:t>
            </a:r>
            <a:r>
              <a:rPr lang="da-DK" sz="1400" dirty="0"/>
              <a:t>-</a:t>
            </a:r>
            <a:r>
              <a:rPr lang="da-DK" sz="1400" dirty="0" err="1"/>
              <a:t>grpc</a:t>
            </a:r>
            <a:r>
              <a:rPr lang="da-DK" sz="1400" dirty="0"/>
              <a:t>-port</a:t>
            </a:r>
          </a:p>
        </p:txBody>
      </p:sp>
      <p:cxnSp>
        <p:nvCxnSpPr>
          <p:cNvPr id="44" name="Lige forbindelse 43">
            <a:extLst>
              <a:ext uri="{FF2B5EF4-FFF2-40B4-BE49-F238E27FC236}">
                <a16:creationId xmlns:a16="http://schemas.microsoft.com/office/drawing/2014/main" id="{AD774827-6B28-906E-594A-8D5B63ED6786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3344655" y="4304190"/>
            <a:ext cx="853905" cy="2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ktangel 47">
            <a:extLst>
              <a:ext uri="{FF2B5EF4-FFF2-40B4-BE49-F238E27FC236}">
                <a16:creationId xmlns:a16="http://schemas.microsoft.com/office/drawing/2014/main" id="{60C25061-BA4D-67AD-746A-9473550A7BD7}"/>
              </a:ext>
            </a:extLst>
          </p:cNvPr>
          <p:cNvSpPr/>
          <p:nvPr/>
        </p:nvSpPr>
        <p:spPr>
          <a:xfrm>
            <a:off x="9025385" y="4304190"/>
            <a:ext cx="2095208" cy="1179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400" dirty="0" err="1">
                <a:solidFill>
                  <a:schemeClr val="tx1"/>
                </a:solidFill>
              </a:rPr>
              <a:t>Redis</a:t>
            </a:r>
            <a:endParaRPr lang="da-DK" sz="1400" dirty="0">
              <a:solidFill>
                <a:schemeClr val="tx1"/>
              </a:solidFill>
            </a:endParaRPr>
          </a:p>
          <a:p>
            <a:r>
              <a:rPr lang="da-DK" sz="1400" dirty="0">
                <a:solidFill>
                  <a:schemeClr val="tx1"/>
                </a:solidFill>
              </a:rPr>
              <a:t>http: 6379</a:t>
            </a:r>
          </a:p>
          <a:p>
            <a:r>
              <a:rPr lang="da-DK" sz="1400" dirty="0" err="1">
                <a:solidFill>
                  <a:schemeClr val="tx1"/>
                </a:solidFill>
              </a:rPr>
              <a:t>hostname</a:t>
            </a:r>
            <a:r>
              <a:rPr lang="da-DK" sz="1400" dirty="0">
                <a:solidFill>
                  <a:schemeClr val="tx1"/>
                </a:solidFill>
              </a:rPr>
              <a:t>: </a:t>
            </a:r>
            <a:r>
              <a:rPr lang="da-DK" sz="1400" dirty="0" err="1">
                <a:solidFill>
                  <a:schemeClr val="tx1"/>
                </a:solidFill>
              </a:rPr>
              <a:t>redisstate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A9B63B35-4C08-CE96-BDE2-0264584ED650}"/>
              </a:ext>
            </a:extLst>
          </p:cNvPr>
          <p:cNvSpPr/>
          <p:nvPr/>
        </p:nvSpPr>
        <p:spPr>
          <a:xfrm>
            <a:off x="9025385" y="2854119"/>
            <a:ext cx="2095208" cy="1179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400" dirty="0" err="1">
                <a:solidFill>
                  <a:schemeClr val="tx1"/>
                </a:solidFill>
              </a:rPr>
              <a:t>pubsub</a:t>
            </a:r>
            <a:endParaRPr lang="da-DK" sz="1400" dirty="0">
              <a:solidFill>
                <a:schemeClr val="tx1"/>
              </a:solidFill>
            </a:endParaRPr>
          </a:p>
          <a:p>
            <a:r>
              <a:rPr lang="da-DK" sz="1400" dirty="0" err="1">
                <a:solidFill>
                  <a:schemeClr val="tx1"/>
                </a:solidFill>
              </a:rPr>
              <a:t>name</a:t>
            </a:r>
            <a:r>
              <a:rPr lang="da-DK" sz="1400" dirty="0">
                <a:solidFill>
                  <a:schemeClr val="tx1"/>
                </a:solidFill>
              </a:rPr>
              <a:t>: </a:t>
            </a:r>
            <a:r>
              <a:rPr lang="da-DK" sz="1400" dirty="0" err="1">
                <a:solidFill>
                  <a:schemeClr val="tx1"/>
                </a:solidFill>
              </a:rPr>
              <a:t>redisHost</a:t>
            </a:r>
            <a:endParaRPr lang="da-DK" sz="1400" dirty="0">
              <a:solidFill>
                <a:schemeClr val="tx1"/>
              </a:solidFill>
            </a:endParaRPr>
          </a:p>
          <a:p>
            <a:r>
              <a:rPr lang="da-DK" sz="1400" dirty="0" err="1">
                <a:solidFill>
                  <a:schemeClr val="tx1"/>
                </a:solidFill>
              </a:rPr>
              <a:t>value</a:t>
            </a:r>
            <a:r>
              <a:rPr lang="da-DK" sz="1400" dirty="0">
                <a:solidFill>
                  <a:schemeClr val="tx1"/>
                </a:solidFill>
              </a:rPr>
              <a:t>: redisstate:6379</a:t>
            </a: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F9C09E4E-A44D-FF2A-66FA-7D240DDB80A4}"/>
              </a:ext>
            </a:extLst>
          </p:cNvPr>
          <p:cNvSpPr/>
          <p:nvPr/>
        </p:nvSpPr>
        <p:spPr>
          <a:xfrm>
            <a:off x="9025385" y="823658"/>
            <a:ext cx="2095208" cy="1618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400" dirty="0">
                <a:solidFill>
                  <a:schemeClr val="tx1"/>
                </a:solidFill>
              </a:rPr>
              <a:t>Subscription</a:t>
            </a:r>
          </a:p>
          <a:p>
            <a:r>
              <a:rPr lang="da-DK" sz="1400" dirty="0" err="1">
                <a:solidFill>
                  <a:schemeClr val="tx1"/>
                </a:solidFill>
              </a:rPr>
              <a:t>pubsubname</a:t>
            </a:r>
            <a:r>
              <a:rPr lang="da-DK" sz="1400" dirty="0">
                <a:solidFill>
                  <a:schemeClr val="tx1"/>
                </a:solidFill>
              </a:rPr>
              <a:t>: </a:t>
            </a:r>
            <a:r>
              <a:rPr lang="da-DK" sz="1400" dirty="0" err="1">
                <a:solidFill>
                  <a:schemeClr val="tx1"/>
                </a:solidFill>
              </a:rPr>
              <a:t>pubsub</a:t>
            </a:r>
            <a:r>
              <a:rPr lang="da-DK" sz="1400" dirty="0">
                <a:solidFill>
                  <a:schemeClr val="tx1"/>
                </a:solidFill>
              </a:rPr>
              <a:t>  </a:t>
            </a:r>
            <a:r>
              <a:rPr lang="da-DK" sz="1400" dirty="0" err="1">
                <a:solidFill>
                  <a:schemeClr val="tx1"/>
                </a:solidFill>
              </a:rPr>
              <a:t>topic</a:t>
            </a:r>
            <a:r>
              <a:rPr lang="da-DK" sz="1400" dirty="0">
                <a:solidFill>
                  <a:schemeClr val="tx1"/>
                </a:solidFill>
              </a:rPr>
              <a:t>: </a:t>
            </a:r>
            <a:r>
              <a:rPr lang="da-DK" sz="1400" dirty="0" err="1">
                <a:solidFill>
                  <a:schemeClr val="tx1"/>
                </a:solidFill>
              </a:rPr>
              <a:t>books</a:t>
            </a:r>
            <a:r>
              <a:rPr lang="da-DK" sz="1400" dirty="0">
                <a:solidFill>
                  <a:schemeClr val="tx1"/>
                </a:solidFill>
              </a:rPr>
              <a:t>  </a:t>
            </a:r>
          </a:p>
          <a:p>
            <a:r>
              <a:rPr lang="da-DK" sz="1400" dirty="0">
                <a:solidFill>
                  <a:schemeClr val="tx1"/>
                </a:solidFill>
              </a:rPr>
              <a:t>route: /</a:t>
            </a:r>
            <a:r>
              <a:rPr lang="da-DK" sz="1400" dirty="0" err="1">
                <a:solidFill>
                  <a:schemeClr val="tx1"/>
                </a:solidFill>
              </a:rPr>
              <a:t>api</a:t>
            </a:r>
            <a:r>
              <a:rPr lang="da-DK" sz="1400" dirty="0">
                <a:solidFill>
                  <a:schemeClr val="tx1"/>
                </a:solidFill>
              </a:rPr>
              <a:t>/book</a:t>
            </a:r>
          </a:p>
          <a:p>
            <a:r>
              <a:rPr lang="da-DK" sz="1400" dirty="0" err="1">
                <a:solidFill>
                  <a:schemeClr val="tx1"/>
                </a:solidFill>
              </a:rPr>
              <a:t>scopes</a:t>
            </a:r>
            <a:r>
              <a:rPr lang="da-DK" sz="1400" dirty="0">
                <a:solidFill>
                  <a:schemeClr val="tx1"/>
                </a:solidFill>
              </a:rPr>
              <a:t>:</a:t>
            </a:r>
          </a:p>
          <a:p>
            <a:r>
              <a:rPr lang="da-DK" sz="1400" dirty="0">
                <a:solidFill>
                  <a:schemeClr val="tx1"/>
                </a:solidFill>
              </a:rPr>
              <a:t>  - </a:t>
            </a:r>
            <a:r>
              <a:rPr lang="da-DK" sz="1400" dirty="0" err="1">
                <a:solidFill>
                  <a:schemeClr val="tx1"/>
                </a:solidFill>
              </a:rPr>
              <a:t>bookdemoweb</a:t>
            </a:r>
            <a:endParaRPr lang="da-DK" sz="1400" dirty="0">
              <a:solidFill>
                <a:schemeClr val="tx1"/>
              </a:solidFill>
            </a:endParaRPr>
          </a:p>
          <a:p>
            <a:r>
              <a:rPr lang="da-DK" sz="1400" dirty="0">
                <a:solidFill>
                  <a:schemeClr val="tx1"/>
                </a:solidFill>
              </a:rPr>
              <a:t>  - </a:t>
            </a:r>
            <a:r>
              <a:rPr lang="da-DK" sz="1400" dirty="0" err="1">
                <a:solidFill>
                  <a:schemeClr val="tx1"/>
                </a:solidFill>
              </a:rPr>
              <a:t>bookdemoapi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52" name="Tekstfelt 51">
            <a:extLst>
              <a:ext uri="{FF2B5EF4-FFF2-40B4-BE49-F238E27FC236}">
                <a16:creationId xmlns:a16="http://schemas.microsoft.com/office/drawing/2014/main" id="{E23BBD32-F00A-DA82-F584-8C1946842DB4}"/>
              </a:ext>
            </a:extLst>
          </p:cNvPr>
          <p:cNvSpPr txBox="1"/>
          <p:nvPr/>
        </p:nvSpPr>
        <p:spPr>
          <a:xfrm>
            <a:off x="1186625" y="155790"/>
            <a:ext cx="414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 err="1"/>
              <a:t>Dapr</a:t>
            </a:r>
            <a:r>
              <a:rPr lang="da-DK" sz="2800" b="1" dirty="0"/>
              <a:t> opsætning</a:t>
            </a:r>
          </a:p>
        </p:txBody>
      </p:sp>
    </p:spTree>
    <p:extLst>
      <p:ext uri="{BB962C8B-B14F-4D97-AF65-F5344CB8AC3E}">
        <p14:creationId xmlns:p14="http://schemas.microsoft.com/office/powerpoint/2010/main" val="343162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120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Company>UCL Erhvervsakademi og Professionshoejskole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Kaj Steen Bromose</dc:creator>
  <cp:lastModifiedBy>Kaj Steen Bromose</cp:lastModifiedBy>
  <cp:revision>6</cp:revision>
  <dcterms:created xsi:type="dcterms:W3CDTF">2023-11-20T12:33:15Z</dcterms:created>
  <dcterms:modified xsi:type="dcterms:W3CDTF">2023-11-20T13:16:30Z</dcterms:modified>
</cp:coreProperties>
</file>