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794500" cy="99314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8091D-A357-D789-24F2-65B514CB9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2422A2A-C47B-8877-ED9D-E083CDA69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68B6F4-0A6A-D13D-6922-FF8CB191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CE8131-2215-B3DA-8CD1-EB3F52DC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1F36D3-B6E1-7C2A-CC64-2409F847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82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7323D-19A3-8557-E7A2-FAC25406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0B80C0-AA1E-4776-5893-E3E495A93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44AB87-3B78-E0D4-6740-7B12E916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397137C-78C0-3A44-E15E-8208518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7AE723-B04B-868B-CC77-35150ABE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107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5F36482-4B47-0D83-4915-94954E30F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16BE3E8-E0EB-EA69-BB31-64DB8300C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CABCC7-61FD-2541-4D93-1CC49DEE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5F967B-F82B-9C19-6453-0CC72FC9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5927B7B-41A9-1D87-6D77-5D2AC85F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974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54674-B285-D1C6-A03D-D9BCF556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2D35C7-61C9-984D-8D01-D62B61A53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9140C7A-1248-8D23-31AA-E4D513C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BC7281-9502-8983-0C29-73F810D0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0709C9-380E-9951-A2D1-23894E88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56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AD2DA-E2C9-E645-2285-3F2E4EEB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4367197-94D2-062E-33AE-86BA0039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BF24FF8-43EF-691B-115D-222530D2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842B74-46F7-C581-3137-32C89AE4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9365799-B1E4-5A8B-BCF9-A79315E5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73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0DB1C-4AE9-23D6-8141-5C01E443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C53174-CA65-037C-3BCD-EE0295A69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15704D3-EB42-F2C7-B3A1-2582AF00B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CB1B327-06D4-B7EA-1D6F-3BC344FD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6A94867-3CB4-E973-4633-62C3B749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F2F8A84-1117-1D75-153A-34CEC7D0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266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42CF-AA12-1E46-665E-BBCFB0C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47B6504-0076-5A21-8C25-35023839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CB01E87-4C01-547B-6E71-7D63BDF75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6F73FB5-21FC-E5B7-2BE2-1481CE04B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CA72B16-00FA-0A08-C311-63D2E2CDA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D8C9964-E94E-6D8D-D217-819EE929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600366B-CDE1-B253-490C-88A07DF0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DC65F6C-4258-197F-BFFF-B84280C9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29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00B67-A764-7330-E153-F7AB3549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5C0C7E6-92DD-6A45-C97A-6DF93E61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B58E5A8-C3BF-DD6A-5002-2023A2B6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3B3AF90-7246-2E4A-DB8A-2E942061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146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47FB7D92-AAB7-0186-D6E4-A1AF3999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107D7C3-FFE1-8DA2-E1FA-6CBEAA91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DE5353B-48B6-2DF2-C615-222D77BD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833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E20F1-C0CE-FBF2-9BF9-8135317C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73425CF-C190-EC85-647A-E650718BE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9E8DF46-0FB3-A91A-1602-44933A0C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337CE43-409B-CEF7-70B1-D94FF824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312880-D787-7692-53C2-6BCEE4ACF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76FE934-FD90-8E80-1ECC-8F4AE662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797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4B8A7-EA06-2E0C-084F-BFA5E8F7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BF94C15-5ECE-FDE5-E3DD-C15973A8E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50A50E0-FBB0-1461-F317-F9573A40E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32D8D21-036A-5611-26BD-E0708C80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889CBC4-DB34-4938-C873-2944CB7D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C02366B-330C-BB0F-2780-D48A635A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395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FEA823F-B667-4FD0-1AFD-BB52569B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B4BEAA2-9CD2-77DB-133F-801C9B8F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725911C-27DD-E55A-9B16-3B097F378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0C102-0D4C-48B6-B12C-F269FEDC617C}" type="datetimeFigureOut">
              <a:rPr lang="da-DK" smtClean="0"/>
              <a:t>15-02-2025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97C829-9E0E-390A-1F18-B116D597B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07A121-7D3E-4536-F9D8-3061515F1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51705-983B-44E9-B30C-9D3D4501A45E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176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640A9-476B-0491-57E2-6D47A4EDD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Dapr</a:t>
            </a:r>
            <a:r>
              <a:rPr lang="da-DK" dirty="0"/>
              <a:t> Workflow – Pub/Sub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6DA29FE-CB81-FB46-B1BF-82571201C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Challenge 5</a:t>
            </a:r>
          </a:p>
        </p:txBody>
      </p:sp>
    </p:spTree>
    <p:extLst>
      <p:ext uri="{BB962C8B-B14F-4D97-AF65-F5344CB8AC3E}">
        <p14:creationId xmlns:p14="http://schemas.microsoft.com/office/powerpoint/2010/main" val="251780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21ADCE7-DAF1-087F-0AD2-D92AA8EE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0" y="127977"/>
            <a:ext cx="10716128" cy="660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7579A0E7-04AA-C5A0-210B-33E21751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35" y="115290"/>
            <a:ext cx="6331929" cy="66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6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802;p4">
            <a:extLst>
              <a:ext uri="{FF2B5EF4-FFF2-40B4-BE49-F238E27FC236}">
                <a16:creationId xmlns:a16="http://schemas.microsoft.com/office/drawing/2014/main" id="{8F325E7E-7196-6294-51F5-01ABA491C819}"/>
              </a:ext>
            </a:extLst>
          </p:cNvPr>
          <p:cNvGrpSpPr/>
          <p:nvPr/>
        </p:nvGrpSpPr>
        <p:grpSpPr>
          <a:xfrm>
            <a:off x="3260144" y="1990669"/>
            <a:ext cx="1815770" cy="1890000"/>
            <a:chOff x="1183411" y="1647687"/>
            <a:chExt cx="1815770" cy="1890000"/>
          </a:xfrm>
        </p:grpSpPr>
        <p:pic>
          <p:nvPicPr>
            <p:cNvPr id="5" name="Google Shape;1803;p4">
              <a:extLst>
                <a:ext uri="{FF2B5EF4-FFF2-40B4-BE49-F238E27FC236}">
                  <a16:creationId xmlns:a16="http://schemas.microsoft.com/office/drawing/2014/main" id="{F37D8903-45C5-48C2-005B-80330F050E2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83411" y="1647687"/>
              <a:ext cx="181577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804;p4">
              <a:extLst>
                <a:ext uri="{FF2B5EF4-FFF2-40B4-BE49-F238E27FC236}">
                  <a16:creationId xmlns:a16="http://schemas.microsoft.com/office/drawing/2014/main" id="{747C86E5-BB13-582E-BE09-5D7E258137F1}"/>
                </a:ext>
              </a:extLst>
            </p:cNvPr>
            <p:cNvSpPr txBox="1"/>
            <p:nvPr/>
          </p:nvSpPr>
          <p:spPr>
            <a:xfrm>
              <a:off x="1290151" y="2077928"/>
              <a:ext cx="114944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Pizza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Kitchen</a:t>
              </a:r>
              <a:endParaRPr sz="14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7" name="Google Shape;1814;p4">
            <a:extLst>
              <a:ext uri="{FF2B5EF4-FFF2-40B4-BE49-F238E27FC236}">
                <a16:creationId xmlns:a16="http://schemas.microsoft.com/office/drawing/2014/main" id="{BA7134E3-E5B0-7BDC-3179-E1D353430570}"/>
              </a:ext>
            </a:extLst>
          </p:cNvPr>
          <p:cNvGrpSpPr/>
          <p:nvPr/>
        </p:nvGrpSpPr>
        <p:grpSpPr>
          <a:xfrm>
            <a:off x="5656836" y="1990669"/>
            <a:ext cx="1855000" cy="1890000"/>
            <a:chOff x="3071990" y="1647687"/>
            <a:chExt cx="1855000" cy="1890000"/>
          </a:xfrm>
        </p:grpSpPr>
        <p:pic>
          <p:nvPicPr>
            <p:cNvPr id="8" name="Google Shape;1815;p4">
              <a:extLst>
                <a:ext uri="{FF2B5EF4-FFF2-40B4-BE49-F238E27FC236}">
                  <a16:creationId xmlns:a16="http://schemas.microsoft.com/office/drawing/2014/main" id="{4FE118A3-E46C-6BC8-E9A3-E0F122511F8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71990" y="1647687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816;p4">
              <a:extLst>
                <a:ext uri="{FF2B5EF4-FFF2-40B4-BE49-F238E27FC236}">
                  <a16:creationId xmlns:a16="http://schemas.microsoft.com/office/drawing/2014/main" id="{E94B7D60-80D0-FD17-5B3D-002ED8C5220D}"/>
                </a:ext>
              </a:extLst>
            </p:cNvPr>
            <p:cNvSpPr txBox="1"/>
            <p:nvPr/>
          </p:nvSpPr>
          <p:spPr>
            <a:xfrm>
              <a:off x="3235785" y="2077928"/>
              <a:ext cx="114944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Pizza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Storefront</a:t>
              </a:r>
              <a:endParaRPr sz="1400" b="1" i="0" u="none" strike="noStrike" cap="none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0" name="Google Shape;1820;p4">
            <a:extLst>
              <a:ext uri="{FF2B5EF4-FFF2-40B4-BE49-F238E27FC236}">
                <a16:creationId xmlns:a16="http://schemas.microsoft.com/office/drawing/2014/main" id="{510C2698-FB39-0DCF-E9A5-1FBD289F58C4}"/>
              </a:ext>
            </a:extLst>
          </p:cNvPr>
          <p:cNvGrpSpPr/>
          <p:nvPr/>
        </p:nvGrpSpPr>
        <p:grpSpPr>
          <a:xfrm>
            <a:off x="8443036" y="1990669"/>
            <a:ext cx="1815770" cy="1890000"/>
            <a:chOff x="6888377" y="1647687"/>
            <a:chExt cx="1815770" cy="1890000"/>
          </a:xfrm>
        </p:grpSpPr>
        <p:pic>
          <p:nvPicPr>
            <p:cNvPr id="11" name="Google Shape;1821;p4">
              <a:extLst>
                <a:ext uri="{FF2B5EF4-FFF2-40B4-BE49-F238E27FC236}">
                  <a16:creationId xmlns:a16="http://schemas.microsoft.com/office/drawing/2014/main" id="{9D0A4C4B-6935-DA01-042D-26DFD500767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888377" y="1647687"/>
              <a:ext cx="181577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822;p4">
              <a:extLst>
                <a:ext uri="{FF2B5EF4-FFF2-40B4-BE49-F238E27FC236}">
                  <a16:creationId xmlns:a16="http://schemas.microsoft.com/office/drawing/2014/main" id="{7B9DA9EF-C4B5-4722-1E33-AED14864A8C3}"/>
                </a:ext>
              </a:extLst>
            </p:cNvPr>
            <p:cNvSpPr txBox="1"/>
            <p:nvPr/>
          </p:nvSpPr>
          <p:spPr>
            <a:xfrm>
              <a:off x="7044634" y="2077928"/>
              <a:ext cx="114944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Pizza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Delivery</a:t>
              </a:r>
              <a:endParaRPr sz="1400" b="1" i="0" u="none" strike="noStrike" cap="none" dirty="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6" name="Google Shape;1817;p4">
            <a:extLst>
              <a:ext uri="{FF2B5EF4-FFF2-40B4-BE49-F238E27FC236}">
                <a16:creationId xmlns:a16="http://schemas.microsoft.com/office/drawing/2014/main" id="{27D47222-7D23-83E1-77C2-F68EE13EC9C8}"/>
              </a:ext>
            </a:extLst>
          </p:cNvPr>
          <p:cNvGrpSpPr/>
          <p:nvPr/>
        </p:nvGrpSpPr>
        <p:grpSpPr>
          <a:xfrm>
            <a:off x="760525" y="1990669"/>
            <a:ext cx="1821480" cy="1890000"/>
            <a:chOff x="3071990" y="3667836"/>
            <a:chExt cx="1821480" cy="1890000"/>
          </a:xfrm>
        </p:grpSpPr>
        <p:pic>
          <p:nvPicPr>
            <p:cNvPr id="17" name="Google Shape;1818;p4">
              <a:extLst>
                <a:ext uri="{FF2B5EF4-FFF2-40B4-BE49-F238E27FC236}">
                  <a16:creationId xmlns:a16="http://schemas.microsoft.com/office/drawing/2014/main" id="{F745CA01-93A9-E823-E8BF-EC4C665C129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071990" y="3667836"/>
              <a:ext cx="182148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19;p4">
              <a:extLst>
                <a:ext uri="{FF2B5EF4-FFF2-40B4-BE49-F238E27FC236}">
                  <a16:creationId xmlns:a16="http://schemas.microsoft.com/office/drawing/2014/main" id="{1B8CB6AD-40E7-E9E0-697E-6FEA9A2A1B36}"/>
                </a:ext>
              </a:extLst>
            </p:cNvPr>
            <p:cNvSpPr txBox="1"/>
            <p:nvPr/>
          </p:nvSpPr>
          <p:spPr>
            <a:xfrm>
              <a:off x="3207043" y="4098077"/>
              <a:ext cx="114944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Pizza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Workflow</a:t>
              </a:r>
              <a:endParaRPr sz="14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8" name="Group 14">
            <a:extLst>
              <a:ext uri="{FF2B5EF4-FFF2-40B4-BE49-F238E27FC236}">
                <a16:creationId xmlns:a16="http://schemas.microsoft.com/office/drawing/2014/main" id="{01CC7AFE-0391-DB0B-E6A1-AC336C24C881}"/>
              </a:ext>
            </a:extLst>
          </p:cNvPr>
          <p:cNvGrpSpPr/>
          <p:nvPr/>
        </p:nvGrpSpPr>
        <p:grpSpPr>
          <a:xfrm>
            <a:off x="5272942" y="556613"/>
            <a:ext cx="1800000" cy="776676"/>
            <a:chOff x="2698596" y="2759487"/>
            <a:chExt cx="1800000" cy="776676"/>
          </a:xfrm>
        </p:grpSpPr>
        <p:pic>
          <p:nvPicPr>
            <p:cNvPr id="29" name="Google Shape;1921;p8">
              <a:extLst>
                <a:ext uri="{FF2B5EF4-FFF2-40B4-BE49-F238E27FC236}">
                  <a16:creationId xmlns:a16="http://schemas.microsoft.com/office/drawing/2014/main" id="{C5B1A99B-922E-039D-3822-B36AE126373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698596" y="2759487"/>
              <a:ext cx="1800000" cy="776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1931;p8">
              <a:extLst>
                <a:ext uri="{FF2B5EF4-FFF2-40B4-BE49-F238E27FC236}">
                  <a16:creationId xmlns:a16="http://schemas.microsoft.com/office/drawing/2014/main" id="{53156FFE-B419-C578-BEAF-F6CD43436142}"/>
                </a:ext>
              </a:extLst>
            </p:cNvPr>
            <p:cNvSpPr txBox="1"/>
            <p:nvPr/>
          </p:nvSpPr>
          <p:spPr>
            <a:xfrm>
              <a:off x="2780060" y="2885157"/>
              <a:ext cx="1288822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Workflow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Pub/Sub</a:t>
              </a:r>
              <a:endParaRPr sz="1400" b="1" i="0" u="none" strike="noStrike" cap="none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1" name="Group 10">
            <a:extLst>
              <a:ext uri="{FF2B5EF4-FFF2-40B4-BE49-F238E27FC236}">
                <a16:creationId xmlns:a16="http://schemas.microsoft.com/office/drawing/2014/main" id="{FAC2C67E-1A11-6C67-B5A4-D384785FBB6B}"/>
              </a:ext>
            </a:extLst>
          </p:cNvPr>
          <p:cNvGrpSpPr/>
          <p:nvPr/>
        </p:nvGrpSpPr>
        <p:grpSpPr>
          <a:xfrm>
            <a:off x="5354405" y="4723095"/>
            <a:ext cx="2472109" cy="776676"/>
            <a:chOff x="4581987" y="1626722"/>
            <a:chExt cx="1800000" cy="776676"/>
          </a:xfrm>
        </p:grpSpPr>
        <p:pic>
          <p:nvPicPr>
            <p:cNvPr id="32" name="Google Shape;1925;p8">
              <a:extLst>
                <a:ext uri="{FF2B5EF4-FFF2-40B4-BE49-F238E27FC236}">
                  <a16:creationId xmlns:a16="http://schemas.microsoft.com/office/drawing/2014/main" id="{3715E557-1405-9895-D5A9-F60E9915771E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581987" y="1626722"/>
              <a:ext cx="1800000" cy="7766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Google Shape;1931;p8">
              <a:extLst>
                <a:ext uri="{FF2B5EF4-FFF2-40B4-BE49-F238E27FC236}">
                  <a16:creationId xmlns:a16="http://schemas.microsoft.com/office/drawing/2014/main" id="{0882774B-72CC-13B2-FDBB-B08F50275388}"/>
                </a:ext>
              </a:extLst>
            </p:cNvPr>
            <p:cNvSpPr txBox="1"/>
            <p:nvPr/>
          </p:nvSpPr>
          <p:spPr>
            <a:xfrm>
              <a:off x="4650123" y="1748904"/>
              <a:ext cx="1288822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Order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Pub/Sub</a:t>
              </a:r>
              <a:endParaRPr sz="1400" b="1" i="0" u="none" strike="noStrike" cap="none" dirty="0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4" name="Google Shape;1837;p5">
            <a:extLst>
              <a:ext uri="{FF2B5EF4-FFF2-40B4-BE49-F238E27FC236}">
                <a16:creationId xmlns:a16="http://schemas.microsoft.com/office/drawing/2014/main" id="{92F30B81-8E05-50B0-3C9B-A031B68B4CA1}"/>
              </a:ext>
            </a:extLst>
          </p:cNvPr>
          <p:cNvGrpSpPr/>
          <p:nvPr/>
        </p:nvGrpSpPr>
        <p:grpSpPr>
          <a:xfrm>
            <a:off x="8179300" y="4845277"/>
            <a:ext cx="1855000" cy="1890000"/>
            <a:chOff x="5005426" y="1539000"/>
            <a:chExt cx="1855000" cy="1890000"/>
          </a:xfrm>
        </p:grpSpPr>
        <p:pic>
          <p:nvPicPr>
            <p:cNvPr id="35" name="Google Shape;1838;p5">
              <a:extLst>
                <a:ext uri="{FF2B5EF4-FFF2-40B4-BE49-F238E27FC236}">
                  <a16:creationId xmlns:a16="http://schemas.microsoft.com/office/drawing/2014/main" id="{C73A7DB1-6F3E-961D-8BCE-0B52B7177DF6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005426" y="1539000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1839;p5">
              <a:extLst>
                <a:ext uri="{FF2B5EF4-FFF2-40B4-BE49-F238E27FC236}">
                  <a16:creationId xmlns:a16="http://schemas.microsoft.com/office/drawing/2014/main" id="{079230B4-7FDE-8E07-1406-D29828A1BB34}"/>
                </a:ext>
              </a:extLst>
            </p:cNvPr>
            <p:cNvSpPr txBox="1"/>
            <p:nvPr/>
          </p:nvSpPr>
          <p:spPr>
            <a:xfrm>
              <a:off x="5562032" y="2090951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Pizza Order</a:t>
              </a:r>
              <a:endParaRPr sz="1400" b="1" i="0" u="none" strike="noStrike" cap="none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7" name="Group 12">
            <a:extLst>
              <a:ext uri="{FF2B5EF4-FFF2-40B4-BE49-F238E27FC236}">
                <a16:creationId xmlns:a16="http://schemas.microsoft.com/office/drawing/2014/main" id="{B84C4284-27DF-58B1-D338-E12D9DEC35E0}"/>
              </a:ext>
            </a:extLst>
          </p:cNvPr>
          <p:cNvGrpSpPr/>
          <p:nvPr/>
        </p:nvGrpSpPr>
        <p:grpSpPr>
          <a:xfrm>
            <a:off x="10823944" y="4671322"/>
            <a:ext cx="1029775" cy="1449806"/>
            <a:chOff x="6682327" y="3387239"/>
            <a:chExt cx="1440000" cy="1440000"/>
          </a:xfrm>
        </p:grpSpPr>
        <p:pic>
          <p:nvPicPr>
            <p:cNvPr id="38" name="Google Shape;1904;p7">
              <a:extLst>
                <a:ext uri="{FF2B5EF4-FFF2-40B4-BE49-F238E27FC236}">
                  <a16:creationId xmlns:a16="http://schemas.microsoft.com/office/drawing/2014/main" id="{07584421-8FD7-B0CC-C794-6E7030CA1F0B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82327" y="3387239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1913;p7">
              <a:extLst>
                <a:ext uri="{FF2B5EF4-FFF2-40B4-BE49-F238E27FC236}">
                  <a16:creationId xmlns:a16="http://schemas.microsoft.com/office/drawing/2014/main" id="{8D73D941-95D6-C2E4-58DC-1C090C810706}"/>
                </a:ext>
              </a:extLst>
            </p:cNvPr>
            <p:cNvSpPr txBox="1"/>
            <p:nvPr/>
          </p:nvSpPr>
          <p:spPr>
            <a:xfrm>
              <a:off x="6722009" y="4026874"/>
              <a:ext cx="1360635" cy="542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State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Store</a:t>
              </a:r>
              <a:endParaRPr sz="1400" b="1" i="0" u="none" strike="noStrike" cap="none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40" name="Group 14">
            <a:extLst>
              <a:ext uri="{FF2B5EF4-FFF2-40B4-BE49-F238E27FC236}">
                <a16:creationId xmlns:a16="http://schemas.microsoft.com/office/drawing/2014/main" id="{B3A2F6DE-0F90-A36A-5D13-60959E2857F4}"/>
              </a:ext>
            </a:extLst>
          </p:cNvPr>
          <p:cNvGrpSpPr/>
          <p:nvPr/>
        </p:nvGrpSpPr>
        <p:grpSpPr>
          <a:xfrm>
            <a:off x="1634549" y="4572861"/>
            <a:ext cx="1039309" cy="1358431"/>
            <a:chOff x="2776735" y="3325824"/>
            <a:chExt cx="1440000" cy="1440000"/>
          </a:xfrm>
        </p:grpSpPr>
        <p:pic>
          <p:nvPicPr>
            <p:cNvPr id="41" name="Google Shape;1906;p7">
              <a:extLst>
                <a:ext uri="{FF2B5EF4-FFF2-40B4-BE49-F238E27FC236}">
                  <a16:creationId xmlns:a16="http://schemas.microsoft.com/office/drawing/2014/main" id="{BBD568E1-3B4E-2A39-73BE-79763563C7B6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776735" y="3325824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1913;p7">
              <a:extLst>
                <a:ext uri="{FF2B5EF4-FFF2-40B4-BE49-F238E27FC236}">
                  <a16:creationId xmlns:a16="http://schemas.microsoft.com/office/drawing/2014/main" id="{3780B327-965B-4B89-C28B-C822C4FD00EC}"/>
                </a:ext>
              </a:extLst>
            </p:cNvPr>
            <p:cNvSpPr txBox="1"/>
            <p:nvPr/>
          </p:nvSpPr>
          <p:spPr>
            <a:xfrm>
              <a:off x="2816415" y="3945110"/>
              <a:ext cx="1360635" cy="554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State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dirty="0">
                  <a:solidFill>
                    <a:schemeClr val="bg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Store</a:t>
              </a:r>
              <a:endParaRPr sz="1400" b="1" i="0" u="none" strike="noStrike" cap="none" dirty="0">
                <a:solidFill>
                  <a:schemeClr val="bg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43" name="Google Shape;1998;p11">
            <a:extLst>
              <a:ext uri="{FF2B5EF4-FFF2-40B4-BE49-F238E27FC236}">
                <a16:creationId xmlns:a16="http://schemas.microsoft.com/office/drawing/2014/main" id="{7EBDCADB-0CDA-D8A1-9C73-D94E27D28D5F}"/>
              </a:ext>
            </a:extLst>
          </p:cNvPr>
          <p:cNvCxnSpPr>
            <a:cxnSpLocks/>
          </p:cNvCxnSpPr>
          <p:nvPr/>
        </p:nvCxnSpPr>
        <p:spPr>
          <a:xfrm flipV="1">
            <a:off x="1470301" y="797442"/>
            <a:ext cx="3657504" cy="1059245"/>
          </a:xfrm>
          <a:prstGeom prst="bentConnector3">
            <a:avLst>
              <a:gd name="adj1" fmla="val -583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48" name="Google Shape;1998;p11">
            <a:extLst>
              <a:ext uri="{FF2B5EF4-FFF2-40B4-BE49-F238E27FC236}">
                <a16:creationId xmlns:a16="http://schemas.microsoft.com/office/drawing/2014/main" id="{8090FFCB-3C1F-A298-92E1-21D6CDD94CE1}"/>
              </a:ext>
            </a:extLst>
          </p:cNvPr>
          <p:cNvCxnSpPr>
            <a:cxnSpLocks/>
          </p:cNvCxnSpPr>
          <p:nvPr/>
        </p:nvCxnSpPr>
        <p:spPr>
          <a:xfrm flipV="1">
            <a:off x="3941607" y="1324639"/>
            <a:ext cx="1396948" cy="666030"/>
          </a:xfrm>
          <a:prstGeom prst="bentConnector3">
            <a:avLst>
              <a:gd name="adj1" fmla="val 2049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53" name="Google Shape;1998;p11">
            <a:extLst>
              <a:ext uri="{FF2B5EF4-FFF2-40B4-BE49-F238E27FC236}">
                <a16:creationId xmlns:a16="http://schemas.microsoft.com/office/drawing/2014/main" id="{DDC8846F-8919-7DAB-4658-4FFF42908B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41575" y="1621288"/>
            <a:ext cx="766904" cy="341948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61" name="Google Shape;1998;p11">
            <a:extLst>
              <a:ext uri="{FF2B5EF4-FFF2-40B4-BE49-F238E27FC236}">
                <a16:creationId xmlns:a16="http://schemas.microsoft.com/office/drawing/2014/main" id="{81A89FBE-8062-AC1D-6AA2-107F34BA56CF}"/>
              </a:ext>
            </a:extLst>
          </p:cNvPr>
          <p:cNvCxnSpPr>
            <a:cxnSpLocks/>
          </p:cNvCxnSpPr>
          <p:nvPr/>
        </p:nvCxnSpPr>
        <p:spPr>
          <a:xfrm rot="10800000">
            <a:off x="7218080" y="797443"/>
            <a:ext cx="1888721" cy="1059245"/>
          </a:xfrm>
          <a:prstGeom prst="bentConnector3">
            <a:avLst>
              <a:gd name="adj1" fmla="val 460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64" name="Google Shape;1998;p11">
            <a:extLst>
              <a:ext uri="{FF2B5EF4-FFF2-40B4-BE49-F238E27FC236}">
                <a16:creationId xmlns:a16="http://schemas.microsoft.com/office/drawing/2014/main" id="{39B6C0A3-E0C6-AD80-AD7D-B6CF0FC68206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827974" y="3585002"/>
            <a:ext cx="1682434" cy="1370427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70" name="Google Shape;1998;p11">
            <a:extLst>
              <a:ext uri="{FF2B5EF4-FFF2-40B4-BE49-F238E27FC236}">
                <a16:creationId xmlns:a16="http://schemas.microsoft.com/office/drawing/2014/main" id="{E6F98035-D0D8-401F-12A0-55696E305132}"/>
              </a:ext>
            </a:extLst>
          </p:cNvPr>
          <p:cNvCxnSpPr>
            <a:cxnSpLocks/>
          </p:cNvCxnSpPr>
          <p:nvPr/>
        </p:nvCxnSpPr>
        <p:spPr>
          <a:xfrm rot="5400000">
            <a:off x="5373319" y="3988650"/>
            <a:ext cx="1387271" cy="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73" name="Google Shape;1998;p11">
            <a:extLst>
              <a:ext uri="{FF2B5EF4-FFF2-40B4-BE49-F238E27FC236}">
                <a16:creationId xmlns:a16="http://schemas.microsoft.com/office/drawing/2014/main" id="{38ABFF95-90F9-BB26-B9E0-8A7E6CB8A5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1836" y="3459610"/>
            <a:ext cx="1594964" cy="1211711"/>
          </a:xfrm>
          <a:prstGeom prst="bentConnector3">
            <a:avLst>
              <a:gd name="adj1" fmla="val 99331"/>
            </a:avLst>
          </a:prstGeom>
          <a:noFill/>
          <a:ln w="25400" cap="flat" cmpd="sng">
            <a:solidFill>
              <a:schemeClr val="dk1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83" name="Google Shape;1999;p11">
            <a:extLst>
              <a:ext uri="{FF2B5EF4-FFF2-40B4-BE49-F238E27FC236}">
                <a16:creationId xmlns:a16="http://schemas.microsoft.com/office/drawing/2014/main" id="{2A1AF4CC-FF7D-6688-04C8-C822FD780E0C}"/>
              </a:ext>
            </a:extLst>
          </p:cNvPr>
          <p:cNvCxnSpPr>
            <a:cxnSpLocks/>
          </p:cNvCxnSpPr>
          <p:nvPr/>
        </p:nvCxnSpPr>
        <p:spPr>
          <a:xfrm rot="10800000">
            <a:off x="7916045" y="5106868"/>
            <a:ext cx="700115" cy="37672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AAAAAA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90" name="Google Shape;1999;p11">
            <a:extLst>
              <a:ext uri="{FF2B5EF4-FFF2-40B4-BE49-F238E27FC236}">
                <a16:creationId xmlns:a16="http://schemas.microsoft.com/office/drawing/2014/main" id="{38056C94-0DDA-4104-0937-CF3AA1BF16D5}"/>
              </a:ext>
            </a:extLst>
          </p:cNvPr>
          <p:cNvCxnSpPr>
            <a:cxnSpLocks/>
          </p:cNvCxnSpPr>
          <p:nvPr/>
        </p:nvCxnSpPr>
        <p:spPr>
          <a:xfrm rot="10800000">
            <a:off x="7279136" y="1120257"/>
            <a:ext cx="1456771" cy="1063226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AAAAAA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93" name="Google Shape;1999;p11">
            <a:extLst>
              <a:ext uri="{FF2B5EF4-FFF2-40B4-BE49-F238E27FC236}">
                <a16:creationId xmlns:a16="http://schemas.microsoft.com/office/drawing/2014/main" id="{A95778B6-6AF8-BDF9-8129-54A3A592A71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377645" y="1795436"/>
            <a:ext cx="773256" cy="3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AAAAAA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100" name="Google Shape;1999;p11">
            <a:extLst>
              <a:ext uri="{FF2B5EF4-FFF2-40B4-BE49-F238E27FC236}">
                <a16:creationId xmlns:a16="http://schemas.microsoft.com/office/drawing/2014/main" id="{B8AEE496-A2AC-2F74-7FBF-84DF20446782}"/>
              </a:ext>
            </a:extLst>
          </p:cNvPr>
          <p:cNvCxnSpPr>
            <a:cxnSpLocks/>
          </p:cNvCxnSpPr>
          <p:nvPr/>
        </p:nvCxnSpPr>
        <p:spPr>
          <a:xfrm flipV="1">
            <a:off x="4461530" y="1615093"/>
            <a:ext cx="811412" cy="560621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rgbClr val="AAAAAA"/>
            </a:solidFill>
            <a:prstDash val="dash"/>
            <a:miter lim="800000"/>
            <a:headEnd type="none" w="sm" len="sm"/>
            <a:tailEnd type="triangle" w="lg" len="lg"/>
          </a:ln>
        </p:spPr>
      </p:cxnSp>
      <p:cxnSp>
        <p:nvCxnSpPr>
          <p:cNvPr id="103" name="Google Shape;1999;p11">
            <a:extLst>
              <a:ext uri="{FF2B5EF4-FFF2-40B4-BE49-F238E27FC236}">
                <a16:creationId xmlns:a16="http://schemas.microsoft.com/office/drawing/2014/main" id="{49D05F00-7898-8EAB-C356-87821CDEABC5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2923454" y="-161736"/>
            <a:ext cx="900216" cy="3404594"/>
          </a:xfrm>
          <a:prstGeom prst="bentConnector2">
            <a:avLst/>
          </a:prstGeom>
          <a:noFill/>
          <a:ln w="25400" cap="flat" cmpd="sng">
            <a:solidFill>
              <a:srgbClr val="AAAAAA"/>
            </a:solidFill>
            <a:prstDash val="dash"/>
            <a:miter lim="800000"/>
            <a:headEnd type="none" w="sm" len="sm"/>
            <a:tailEnd type="triangle" w="lg" len="lg"/>
          </a:ln>
        </p:spPr>
      </p:cxnSp>
      <p:pic>
        <p:nvPicPr>
          <p:cNvPr id="106" name="Google Shape;1775;p3">
            <a:extLst>
              <a:ext uri="{FF2B5EF4-FFF2-40B4-BE49-F238E27FC236}">
                <a16:creationId xmlns:a16="http://schemas.microsoft.com/office/drawing/2014/main" id="{17796993-BBFF-3807-B951-ACD4FAAC3A8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76278" y="452732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775;p3">
            <a:extLst>
              <a:ext uri="{FF2B5EF4-FFF2-40B4-BE49-F238E27FC236}">
                <a16:creationId xmlns:a16="http://schemas.microsoft.com/office/drawing/2014/main" id="{EA58B1BB-85AF-B916-601D-7DB652B453A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16160" y="440998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775;p3">
            <a:extLst>
              <a:ext uri="{FF2B5EF4-FFF2-40B4-BE49-F238E27FC236}">
                <a16:creationId xmlns:a16="http://schemas.microsoft.com/office/drawing/2014/main" id="{D8314D44-4F24-F37E-A748-059E01FB528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62328" y="956518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775;p3">
            <a:extLst>
              <a:ext uri="{FF2B5EF4-FFF2-40B4-BE49-F238E27FC236}">
                <a16:creationId xmlns:a16="http://schemas.microsoft.com/office/drawing/2014/main" id="{A0474973-1BFF-9A99-A8AB-281EB25B1D5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782873" y="1446384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775;p3">
            <a:extLst>
              <a:ext uri="{FF2B5EF4-FFF2-40B4-BE49-F238E27FC236}">
                <a16:creationId xmlns:a16="http://schemas.microsoft.com/office/drawing/2014/main" id="{BB27D22B-1B66-C8C3-A618-93D6917743D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850914" y="1405718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775;p3">
            <a:extLst>
              <a:ext uri="{FF2B5EF4-FFF2-40B4-BE49-F238E27FC236}">
                <a16:creationId xmlns:a16="http://schemas.microsoft.com/office/drawing/2014/main" id="{63A2F729-EF58-BAD7-4E4D-5ACE8D93B2A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93963" y="1142068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775;p3">
            <a:extLst>
              <a:ext uri="{FF2B5EF4-FFF2-40B4-BE49-F238E27FC236}">
                <a16:creationId xmlns:a16="http://schemas.microsoft.com/office/drawing/2014/main" id="{3B3B1907-F1E4-F944-2C37-E465E08793DD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020124" y="1320592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775;p3">
            <a:extLst>
              <a:ext uri="{FF2B5EF4-FFF2-40B4-BE49-F238E27FC236}">
                <a16:creationId xmlns:a16="http://schemas.microsoft.com/office/drawing/2014/main" id="{E2444AB0-9659-7685-B2E9-4115C353808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886739" y="1854589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775;p3">
            <a:extLst>
              <a:ext uri="{FF2B5EF4-FFF2-40B4-BE49-F238E27FC236}">
                <a16:creationId xmlns:a16="http://schemas.microsoft.com/office/drawing/2014/main" id="{B5A635C3-433F-A15C-E22D-F17CF61809F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030673" y="3798388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775;p3">
            <a:extLst>
              <a:ext uri="{FF2B5EF4-FFF2-40B4-BE49-F238E27FC236}">
                <a16:creationId xmlns:a16="http://schemas.microsoft.com/office/drawing/2014/main" id="{C2904719-8650-D1A9-84A8-F58EFB8D368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78238" y="3850910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775;p3">
            <a:extLst>
              <a:ext uri="{FF2B5EF4-FFF2-40B4-BE49-F238E27FC236}">
                <a16:creationId xmlns:a16="http://schemas.microsoft.com/office/drawing/2014/main" id="{0AC7EDD2-A126-4D5C-BDFC-F85F10B85FE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872226" y="3593592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775;p3">
            <a:extLst>
              <a:ext uri="{FF2B5EF4-FFF2-40B4-BE49-F238E27FC236}">
                <a16:creationId xmlns:a16="http://schemas.microsoft.com/office/drawing/2014/main" id="{9B9171A3-9578-E0CC-71D7-0644149448D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76335" y="4594561"/>
            <a:ext cx="498181" cy="327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778;p3">
            <a:extLst>
              <a:ext uri="{FF2B5EF4-FFF2-40B4-BE49-F238E27FC236}">
                <a16:creationId xmlns:a16="http://schemas.microsoft.com/office/drawing/2014/main" id="{25C4676B-F61F-A443-95D1-33B912DF8AAB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66404" y="3818387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778;p3">
            <a:extLst>
              <a:ext uri="{FF2B5EF4-FFF2-40B4-BE49-F238E27FC236}">
                <a16:creationId xmlns:a16="http://schemas.microsoft.com/office/drawing/2014/main" id="{44A0152C-D99E-676A-5837-DEC88255D4CF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023895" y="4779771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996;p11">
            <a:extLst>
              <a:ext uri="{FF2B5EF4-FFF2-40B4-BE49-F238E27FC236}">
                <a16:creationId xmlns:a16="http://schemas.microsoft.com/office/drawing/2014/main" id="{53E1478F-9646-F471-BE97-7939492D04DD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154204" y="3875062"/>
            <a:ext cx="0" cy="69779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cxnSp>
        <p:nvCxnSpPr>
          <p:cNvPr id="127" name="Google Shape;1996;p11">
            <a:extLst>
              <a:ext uri="{FF2B5EF4-FFF2-40B4-BE49-F238E27FC236}">
                <a16:creationId xmlns:a16="http://schemas.microsoft.com/office/drawing/2014/main" id="{AB1AB902-CA25-4450-3975-AFC3424A9DD2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0023895" y="5588319"/>
            <a:ext cx="82842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2" name="Google Shape;1743;p118">
            <a:extLst>
              <a:ext uri="{FF2B5EF4-FFF2-40B4-BE49-F238E27FC236}">
                <a16:creationId xmlns:a16="http://schemas.microsoft.com/office/drawing/2014/main" id="{FAEFFA4C-9CFB-3E47-B0C6-5C0530F7F734}"/>
              </a:ext>
            </a:extLst>
          </p:cNvPr>
          <p:cNvSpPr txBox="1"/>
          <p:nvPr/>
        </p:nvSpPr>
        <p:spPr>
          <a:xfrm>
            <a:off x="2072187" y="1421607"/>
            <a:ext cx="145391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b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workflow-storefront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Workflow</a:t>
            </a:r>
            <a:r>
              <a:rPr lang="da-DK" sz="1200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-</a:t>
            </a:r>
            <a:r>
              <a:rPr lang="da-DK" sz="1200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kitchen</a:t>
            </a:r>
            <a:endParaRPr lang="da-DK" sz="1200" dirty="0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Workflow-</a:t>
            </a: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delivery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3" name="Google Shape;1743;p118">
            <a:extLst>
              <a:ext uri="{FF2B5EF4-FFF2-40B4-BE49-F238E27FC236}">
                <a16:creationId xmlns:a16="http://schemas.microsoft.com/office/drawing/2014/main" id="{462EF9B3-1543-CFAF-99ED-526068428D5C}"/>
              </a:ext>
            </a:extLst>
          </p:cNvPr>
          <p:cNvSpPr txBox="1"/>
          <p:nvPr/>
        </p:nvSpPr>
        <p:spPr>
          <a:xfrm>
            <a:off x="4633096" y="2175714"/>
            <a:ext cx="116412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kitchen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3" name="Google Shape;1743;p118">
            <a:extLst>
              <a:ext uri="{FF2B5EF4-FFF2-40B4-BE49-F238E27FC236}">
                <a16:creationId xmlns:a16="http://schemas.microsoft.com/office/drawing/2014/main" id="{FD92AB39-9A7C-DC76-C276-7F969269964F}"/>
              </a:ext>
            </a:extLst>
          </p:cNvPr>
          <p:cNvSpPr txBox="1"/>
          <p:nvPr/>
        </p:nvSpPr>
        <p:spPr>
          <a:xfrm>
            <a:off x="6764271" y="1683391"/>
            <a:ext cx="1281195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storefront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4" name="Google Shape;1743;p118">
            <a:extLst>
              <a:ext uri="{FF2B5EF4-FFF2-40B4-BE49-F238E27FC236}">
                <a16:creationId xmlns:a16="http://schemas.microsoft.com/office/drawing/2014/main" id="{A8B69DAB-10A5-10EE-CCD2-146CA86AAD10}"/>
              </a:ext>
            </a:extLst>
          </p:cNvPr>
          <p:cNvSpPr txBox="1"/>
          <p:nvPr/>
        </p:nvSpPr>
        <p:spPr>
          <a:xfrm>
            <a:off x="7999655" y="1240417"/>
            <a:ext cx="116412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delivery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5" name="Google Shape;1743;p118">
            <a:extLst>
              <a:ext uri="{FF2B5EF4-FFF2-40B4-BE49-F238E27FC236}">
                <a16:creationId xmlns:a16="http://schemas.microsoft.com/office/drawing/2014/main" id="{2F405F0E-663E-C327-F6FF-C4D27231D4E3}"/>
              </a:ext>
            </a:extLst>
          </p:cNvPr>
          <p:cNvSpPr txBox="1"/>
          <p:nvPr/>
        </p:nvSpPr>
        <p:spPr>
          <a:xfrm>
            <a:off x="8337494" y="4579192"/>
            <a:ext cx="116412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Topic</a:t>
            </a: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order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19" name="Google Shape;1743;p118">
            <a:extLst>
              <a:ext uri="{FF2B5EF4-FFF2-40B4-BE49-F238E27FC236}">
                <a16:creationId xmlns:a16="http://schemas.microsoft.com/office/drawing/2014/main" id="{9E815BE6-ADEC-E97D-D9B1-077CCA5C4585}"/>
              </a:ext>
            </a:extLst>
          </p:cNvPr>
          <p:cNvSpPr txBox="1"/>
          <p:nvPr/>
        </p:nvSpPr>
        <p:spPr>
          <a:xfrm>
            <a:off x="2164790" y="4003799"/>
            <a:ext cx="52749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State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0" name="Google Shape;1743;p118">
            <a:extLst>
              <a:ext uri="{FF2B5EF4-FFF2-40B4-BE49-F238E27FC236}">
                <a16:creationId xmlns:a16="http://schemas.microsoft.com/office/drawing/2014/main" id="{24503B19-CCDF-430F-D60E-AD17A73EF79F}"/>
              </a:ext>
            </a:extLst>
          </p:cNvPr>
          <p:cNvSpPr txBox="1"/>
          <p:nvPr/>
        </p:nvSpPr>
        <p:spPr>
          <a:xfrm>
            <a:off x="10165376" y="5634852"/>
            <a:ext cx="52749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State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1" name="Google Shape;1743;p118">
            <a:extLst>
              <a:ext uri="{FF2B5EF4-FFF2-40B4-BE49-F238E27FC236}">
                <a16:creationId xmlns:a16="http://schemas.microsoft.com/office/drawing/2014/main" id="{6B9ED095-C41B-901A-7BE8-C396E1763FB5}"/>
              </a:ext>
            </a:extLst>
          </p:cNvPr>
          <p:cNvSpPr txBox="1"/>
          <p:nvPr/>
        </p:nvSpPr>
        <p:spPr>
          <a:xfrm>
            <a:off x="3983977" y="1560086"/>
            <a:ext cx="68261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2" name="Google Shape;1743;p118">
            <a:extLst>
              <a:ext uri="{FF2B5EF4-FFF2-40B4-BE49-F238E27FC236}">
                <a16:creationId xmlns:a16="http://schemas.microsoft.com/office/drawing/2014/main" id="{A49F35BA-AE22-484F-C542-698FF5B6C8B5}"/>
              </a:ext>
            </a:extLst>
          </p:cNvPr>
          <p:cNvSpPr txBox="1"/>
          <p:nvPr/>
        </p:nvSpPr>
        <p:spPr>
          <a:xfrm>
            <a:off x="1681408" y="466256"/>
            <a:ext cx="68261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Google Shape;1743;p118">
            <a:extLst>
              <a:ext uri="{FF2B5EF4-FFF2-40B4-BE49-F238E27FC236}">
                <a16:creationId xmlns:a16="http://schemas.microsoft.com/office/drawing/2014/main" id="{21D49D0F-9D84-BDB4-CB9F-A836D6A1EE84}"/>
              </a:ext>
            </a:extLst>
          </p:cNvPr>
          <p:cNvSpPr txBox="1"/>
          <p:nvPr/>
        </p:nvSpPr>
        <p:spPr>
          <a:xfrm>
            <a:off x="9009612" y="451181"/>
            <a:ext cx="68261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4" name="Google Shape;1743;p118">
            <a:extLst>
              <a:ext uri="{FF2B5EF4-FFF2-40B4-BE49-F238E27FC236}">
                <a16:creationId xmlns:a16="http://schemas.microsoft.com/office/drawing/2014/main" id="{36B7F401-A4F6-5E64-E9A3-11DD7904DD92}"/>
              </a:ext>
            </a:extLst>
          </p:cNvPr>
          <p:cNvSpPr txBox="1"/>
          <p:nvPr/>
        </p:nvSpPr>
        <p:spPr>
          <a:xfrm>
            <a:off x="4429611" y="3846163"/>
            <a:ext cx="68261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5" name="Google Shape;1743;p118">
            <a:extLst>
              <a:ext uri="{FF2B5EF4-FFF2-40B4-BE49-F238E27FC236}">
                <a16:creationId xmlns:a16="http://schemas.microsoft.com/office/drawing/2014/main" id="{B1EA2F2F-5113-E76E-D739-594D37464C5C}"/>
              </a:ext>
            </a:extLst>
          </p:cNvPr>
          <p:cNvSpPr txBox="1"/>
          <p:nvPr/>
        </p:nvSpPr>
        <p:spPr>
          <a:xfrm>
            <a:off x="6492140" y="3877384"/>
            <a:ext cx="68261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6" name="Google Shape;1743;p118">
            <a:extLst>
              <a:ext uri="{FF2B5EF4-FFF2-40B4-BE49-F238E27FC236}">
                <a16:creationId xmlns:a16="http://schemas.microsoft.com/office/drawing/2014/main" id="{CE1C9924-6657-EDAA-9297-2A06AD602B0C}"/>
              </a:ext>
            </a:extLst>
          </p:cNvPr>
          <p:cNvSpPr txBox="1"/>
          <p:nvPr/>
        </p:nvSpPr>
        <p:spPr>
          <a:xfrm>
            <a:off x="8271116" y="3644110"/>
            <a:ext cx="68261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7" name="Google Shape;1743;p118">
            <a:extLst>
              <a:ext uri="{FF2B5EF4-FFF2-40B4-BE49-F238E27FC236}">
                <a16:creationId xmlns:a16="http://schemas.microsoft.com/office/drawing/2014/main" id="{764CE07C-54B8-F2F1-EC71-862D19C8BE6D}"/>
              </a:ext>
            </a:extLst>
          </p:cNvPr>
          <p:cNvSpPr txBox="1"/>
          <p:nvPr/>
        </p:nvSpPr>
        <p:spPr>
          <a:xfrm>
            <a:off x="6081654" y="1621189"/>
            <a:ext cx="68261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-DK" sz="1200" b="0" i="0" u="none" strike="noStrike" cap="none" dirty="0" err="1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endParaRPr sz="1200" dirty="0">
              <a:latin typeface="Space Grotesk" pitchFamily="2" charset="0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0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Space Grotesk</vt:lpstr>
      <vt:lpstr>Office-tema</vt:lpstr>
      <vt:lpstr>Dapr Workflow – Pub/Sub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 Steen Bromose</dc:creator>
  <cp:lastModifiedBy>Kaj Steen Bromose</cp:lastModifiedBy>
  <cp:revision>8</cp:revision>
  <cp:lastPrinted>2025-02-06T07:51:42Z</cp:lastPrinted>
  <dcterms:created xsi:type="dcterms:W3CDTF">2025-02-06T06:26:49Z</dcterms:created>
  <dcterms:modified xsi:type="dcterms:W3CDTF">2025-02-15T08:35:16Z</dcterms:modified>
</cp:coreProperties>
</file>