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d57cd9ae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dd57cd9ae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dd57cd9ae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dd57cd9ae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d57cd9ae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d57cd9ae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d57cd9ae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d57cd9ae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e49fc1e4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0e49fc1e4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e49fc1e4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e49fc1e4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e49fc1e4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e49fc1e4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e49fc1e4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0e49fc1e4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e49fc1e4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e49fc1e4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e49fc1e4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e49fc1e4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d57cd9a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d57cd9a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e49fc1e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e49fc1e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e49fc1e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e49fc1e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e49fc1e4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e49fc1e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e49fc1e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e49fc1e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e49fc1e4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e49fc1e4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e49fc1e4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e49fc1e4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e49fc1e4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e49fc1e4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Tips &amp; Tricks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link: </a:t>
            </a:r>
            <a:r>
              <a:rPr lang="en"/>
              <a:t>https://github.com/kbrainard1/SampleBugs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Tips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941425"/>
            <a:ext cx="8520600" cy="4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ServerConnection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 getConnection()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testingHook();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testingHook()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does nothing, only implemented by tests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ServerTestSuite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private boolean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hasFailed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class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TestServerConnection 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ServerConnection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testingHook()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hasFailed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hasFailed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throw new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ServerConnectionException();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Environments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Println Debugging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Logging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Log4J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Log4cxx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Environments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Live Config Changes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900" y="1152475"/>
            <a:ext cx="4188425" cy="35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Environments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Simplify error handling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Wrap all threads/processes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175" y="2482138"/>
            <a:ext cx="25336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IDE Tools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825" y="1636800"/>
            <a:ext cx="485421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IDE Tools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Breakpoints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301" y="1589825"/>
            <a:ext cx="491543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IDE Tools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Step in/out/over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579" y="1621000"/>
            <a:ext cx="5248450" cy="33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IDE Tools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To Frame/Reset Frame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925" y="1662550"/>
            <a:ext cx="5412499" cy="318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it for a Test Drive!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https://github.com/kbrainard1/SampleBugs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197400" y="24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202" y="905025"/>
            <a:ext cx="4770002" cy="368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Philosophy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Quick iteration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638" y="1014413"/>
            <a:ext cx="275272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for Debugability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state as local as possible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Local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Private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Public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488" y="1425300"/>
            <a:ext cx="24288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for Debugability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shared data immutable wherever possible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Builder pattern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WidgetBuilder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newWidget = </a:t>
            </a:r>
            <a:r>
              <a:rPr lang="en" sz="17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WidgetBuilder();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newWidget</a:t>
            </a: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.setSpinnerSpeed(getSpinnerSpeed());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newWidget</a:t>
            </a: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.setNumberOfGears(numGears);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n" sz="17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newWidget</a:t>
            </a: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.build();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for Debugability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60"/>
              <a:t>Create wrapper classes to keep code logic in one file</a:t>
            </a:r>
            <a:endParaRPr sz="196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	</a:t>
            </a:r>
            <a:r>
              <a:rPr lang="en" sz="21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WidgetCache {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	 </a:t>
            </a:r>
            <a:r>
              <a:rPr lang="en" sz="21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Map&lt;Long, Widget&gt; </a:t>
            </a:r>
            <a:r>
              <a:rPr lang="en" sz="2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idToWidgetCache 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21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HashMap&lt;&gt;();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	 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	 </a:t>
            </a:r>
            <a:r>
              <a:rPr lang="en" sz="21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Widget put(long id, Widget widget) {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	</a:t>
            </a:r>
            <a:r>
              <a:rPr lang="en" sz="2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n" sz="21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2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idToWidgetCache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.put(id, widget);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	 }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Widget get(long id) {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2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idToWidgetCache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.get(id);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	 </a:t>
            </a:r>
            <a:r>
              <a:rPr lang="en" sz="21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clear() {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		 </a:t>
            </a:r>
            <a:r>
              <a:rPr lang="en" sz="2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idToWidgetCache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.clear();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	 }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}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for Debugability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comments about </a:t>
            </a:r>
            <a:r>
              <a:rPr b="1" lang="en"/>
              <a:t>why</a:t>
            </a:r>
            <a:r>
              <a:rPr lang="en"/>
              <a:t> the code does a thing, rather than </a:t>
            </a:r>
            <a:r>
              <a:rPr b="1" lang="en"/>
              <a:t>what </a:t>
            </a:r>
            <a:r>
              <a:rPr lang="en"/>
              <a:t>it does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Wait 1 second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" sz="11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(System.</a:t>
            </a:r>
            <a:r>
              <a:rPr i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currentTimeMillis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- startTime &lt; 1000) 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	Thread.</a:t>
            </a:r>
            <a:r>
              <a:rPr i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(1000);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chemeClr val="dk1"/>
                </a:solidFill>
              </a:rPr>
              <a:t>Vs.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For unit tests with small toy datasets, sometimes the ‘read’ thread runs faster than the setup for 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the ‘work’ threads; make sure the work threads have started before signaling that reading is done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n" sz="11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(System.</a:t>
            </a:r>
            <a:r>
              <a:rPr i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currentTimeMillis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- startTime &lt; 1000) 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	Thread.</a:t>
            </a:r>
            <a:r>
              <a:rPr i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(1000);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are like leprechauns: untrustworthy but suggestive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1448" y="3247150"/>
            <a:ext cx="1643050" cy="17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Tips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tests as you go along (Test Driven Development)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Smoke test code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testAddition()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result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AddingMachine().add(2,3);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assert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result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 5;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Tips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 tests to reproduce the bug in a controlled environment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00" y="2267388"/>
            <a:ext cx="24384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350" y="2362638"/>
            <a:ext cx="2705100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/>
          <p:nvPr/>
        </p:nvSpPr>
        <p:spPr>
          <a:xfrm>
            <a:off x="4012975" y="3030000"/>
            <a:ext cx="1246800" cy="33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525" y="2215413"/>
            <a:ext cx="24384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Tips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076500"/>
            <a:ext cx="8520600" cy="4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testing hooks in your code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Multi-threading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Unusual errors (server connections, etc)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563" y="1479388"/>
            <a:ext cx="14954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