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819" y="2337620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2" y="4070552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489808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19084"/>
            <a:ext cx="8246070" cy="325939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4707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9559" y="652576"/>
            <a:ext cx="3236360" cy="1445337"/>
          </a:xfrm>
        </p:spPr>
        <p:txBody>
          <a:bodyPr>
            <a:normAutofit/>
          </a:bodyPr>
          <a:lstStyle/>
          <a:p>
            <a:r>
              <a:rPr lang="en-US" dirty="0"/>
              <a:t>Research Paper Presentation 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9272" y="2594468"/>
            <a:ext cx="3996647" cy="730043"/>
          </a:xfrm>
        </p:spPr>
        <p:txBody>
          <a:bodyPr>
            <a:normAutofit fontScale="62500" lnSpcReduction="20000"/>
          </a:bodyPr>
          <a:lstStyle/>
          <a:p>
            <a:r>
              <a:rPr lang="en" dirty="0"/>
              <a:t>Home Automation - Implementing Technology in Domestic Environment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00082" y="4191856"/>
            <a:ext cx="4448710" cy="1042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At</a:t>
            </a:r>
            <a:endParaRPr lang="en-US" dirty="0"/>
          </a:p>
          <a:p>
            <a:pPr algn="ctr"/>
            <a:r>
              <a:rPr lang="en-US" dirty="0"/>
              <a:t>National Conference on </a:t>
            </a:r>
          </a:p>
          <a:p>
            <a:pPr algn="ctr"/>
            <a:r>
              <a:rPr lang="en-US" dirty="0"/>
              <a:t>Emerging Trends in Management and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graphicFrame>
        <p:nvGraphicFramePr>
          <p:cNvPr id="4" name="Google Shape;98;p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238784"/>
              </p:ext>
            </p:extLst>
          </p:nvPr>
        </p:nvGraphicFramePr>
        <p:xfrm>
          <a:off x="616448" y="2187059"/>
          <a:ext cx="7572054" cy="15321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24018"/>
                <a:gridCol w="2524018"/>
                <a:gridCol w="2524018"/>
              </a:tblGrid>
              <a:tr h="15321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Het Pandya,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Student, Rollwala Computer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Centre.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Gujarat University,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Ahmedabad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Kumar Rajwani,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Student, Rollwala Computer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Centre.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Gujarat University,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Ahmedabad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Jay Argade,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Student, Rollwala Computer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Centre.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Gujarat University,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Ahmedabad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Introduction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23290" y="1500663"/>
            <a:ext cx="8948791" cy="3420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just">
              <a:lnSpc>
                <a:spcPct val="150000"/>
              </a:lnSpc>
              <a:spcBef>
                <a:spcPts val="0"/>
              </a:spcBef>
              <a:buSzPts val="1800"/>
              <a:buFont typeface="Arial" pitchFamily="34" charset="0"/>
              <a:buChar char="●"/>
            </a:pPr>
            <a:r>
              <a:rPr lang="en-US" b="0" dirty="0" smtClean="0"/>
              <a:t>People today are too busy and keep running to have a better life.</a:t>
            </a:r>
          </a:p>
          <a:p>
            <a:pPr marL="457200" algn="l">
              <a:lnSpc>
                <a:spcPct val="150000"/>
              </a:lnSpc>
              <a:spcBef>
                <a:spcPts val="0"/>
              </a:spcBef>
              <a:buSzPts val="1800"/>
              <a:buFont typeface="Arial" pitchFamily="34" charset="0"/>
              <a:buChar char="●"/>
            </a:pPr>
            <a:r>
              <a:rPr lang="en-US" b="0" dirty="0" smtClean="0"/>
              <a:t>This has made them forgetful.</a:t>
            </a:r>
          </a:p>
          <a:p>
            <a:pPr marL="457200" algn="l">
              <a:lnSpc>
                <a:spcPct val="150000"/>
              </a:lnSpc>
              <a:spcBef>
                <a:spcPts val="0"/>
              </a:spcBef>
              <a:buSzPts val="1800"/>
              <a:buFont typeface="Arial" pitchFamily="34" charset="0"/>
              <a:buChar char="●"/>
            </a:pPr>
            <a:r>
              <a:rPr lang="en-US" b="0" dirty="0" smtClean="0"/>
              <a:t>People sometimes forget to check each electric appliance whether it is switched off or not before leaving the house</a:t>
            </a:r>
          </a:p>
          <a:p>
            <a:pPr marL="457200" algn="l">
              <a:lnSpc>
                <a:spcPct val="150000"/>
              </a:lnSpc>
              <a:spcBef>
                <a:spcPts val="0"/>
              </a:spcBef>
              <a:buSzPts val="1800"/>
              <a:buFont typeface="Arial" pitchFamily="34" charset="0"/>
              <a:buChar char="●"/>
            </a:pPr>
            <a:r>
              <a:rPr lang="en-US" b="0" dirty="0" smtClean="0"/>
              <a:t>Many times, they don’t have time to check all the appliances.</a:t>
            </a:r>
          </a:p>
          <a:p>
            <a:pPr marL="457200" algn="l">
              <a:lnSpc>
                <a:spcPct val="150000"/>
              </a:lnSpc>
              <a:spcBef>
                <a:spcPts val="0"/>
              </a:spcBef>
              <a:buSzPts val="1800"/>
              <a:buFont typeface="Arial" pitchFamily="34" charset="0"/>
              <a:buChar char="●"/>
            </a:pPr>
            <a:r>
              <a:rPr lang="en-US" b="0" dirty="0" smtClean="0"/>
              <a:t>Due to this they have to pay unexpected high bills</a:t>
            </a:r>
          </a:p>
          <a:p>
            <a:pPr marL="457200" algn="l">
              <a:spcBef>
                <a:spcPts val="0"/>
              </a:spcBef>
              <a:buSzPts val="1800"/>
              <a:buFont typeface="Arial" pitchFamily="34" charset="0"/>
              <a:buChar char="●"/>
            </a:pPr>
            <a:endParaRPr lang="en-US" b="0" dirty="0" smtClean="0"/>
          </a:p>
          <a:p>
            <a:pPr marL="457200" algn="l">
              <a:spcBef>
                <a:spcPts val="0"/>
              </a:spcBef>
              <a:buSzPts val="1800"/>
            </a:pPr>
            <a:r>
              <a:rPr lang="en-US" b="0" dirty="0" smtClean="0"/>
              <a:t>				And... That’s </a:t>
            </a:r>
            <a:r>
              <a:rPr lang="en-US" b="0" dirty="0" smtClean="0">
                <a:solidFill>
                  <a:srgbClr val="FF0000"/>
                </a:solidFill>
              </a:rPr>
              <a:t>frustrating!!</a:t>
            </a:r>
            <a:endParaRPr 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Home Automation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23290" y="1500663"/>
            <a:ext cx="8948791" cy="3420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200" b="0" dirty="0"/>
              <a:t>Home Automation refers to system which gives your home capability to act </a:t>
            </a:r>
            <a:r>
              <a:rPr lang="en-US" sz="2200" b="0" dirty="0" smtClean="0"/>
              <a:t>smart</a:t>
            </a:r>
            <a:endParaRPr lang="en-US" sz="2200" b="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200" b="0" dirty="0"/>
              <a:t>The word Smart has been recently used in various fields due to technologies like Artificial Intelligence and </a:t>
            </a:r>
            <a:r>
              <a:rPr lang="en-US" sz="2200" b="0" dirty="0" err="1"/>
              <a:t>IoT</a:t>
            </a:r>
            <a:endParaRPr lang="en-US" sz="2200" b="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200" b="0" dirty="0"/>
              <a:t>A smart home represents a house equipped with intelligent and remotely controllable </a:t>
            </a:r>
            <a:r>
              <a:rPr lang="en-US" sz="2200" b="0" dirty="0" err="1"/>
              <a:t>equipments</a:t>
            </a:r>
            <a:r>
              <a:rPr lang="en-US" sz="2200" b="0" dirty="0"/>
              <a:t>.</a:t>
            </a:r>
          </a:p>
          <a:p>
            <a:pPr lvl="0" algn="l"/>
            <a:endParaRPr lang="en-US" sz="2200" b="0" dirty="0" smtClean="0"/>
          </a:p>
        </p:txBody>
      </p:sp>
    </p:spTree>
    <p:extLst>
      <p:ext uri="{BB962C8B-B14F-4D97-AF65-F5344CB8AC3E}">
        <p14:creationId xmlns:p14="http://schemas.microsoft.com/office/powerpoint/2010/main" val="20359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Home Automation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23290" y="1500663"/>
            <a:ext cx="8948791" cy="3420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200" b="0" dirty="0"/>
              <a:t>Mobile phones have become smarter these days with interesting functionalities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0" dirty="0" smtClean="0"/>
              <a:t>understanding </a:t>
            </a:r>
            <a:r>
              <a:rPr lang="en-US" sz="1800" b="0" dirty="0"/>
              <a:t>voice inputs,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0" dirty="0"/>
              <a:t> converting voice to text commands etc</a:t>
            </a:r>
            <a:r>
              <a:rPr lang="en-US" sz="1800" b="0" dirty="0" smtClean="0"/>
              <a:t>.</a:t>
            </a:r>
            <a:endParaRPr lang="en-US" sz="2200" b="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200" b="0" dirty="0"/>
              <a:t>These apps can transmit data inputted by user over the network for further processing</a:t>
            </a:r>
            <a:r>
              <a:rPr lang="en-US" sz="2200" b="0" dirty="0" smtClean="0"/>
              <a:t>.</a:t>
            </a:r>
            <a:endParaRPr lang="en-US" sz="2200" b="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200" b="0" dirty="0"/>
              <a:t>These features have given us motivation to work for the solution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128572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 of work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23290" y="1500663"/>
            <a:ext cx="8948791" cy="3420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200" b="0" dirty="0"/>
              <a:t>To understand common, smart and most basic features expected by users in their home.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200" b="0" dirty="0"/>
              <a:t>To provide most commonly expected functionalities to make a home an automated home.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200" b="0" dirty="0"/>
              <a:t>To give intelligent and controllable </a:t>
            </a:r>
            <a:r>
              <a:rPr lang="en-US" sz="2200" b="0" dirty="0" err="1"/>
              <a:t>equipments</a:t>
            </a:r>
            <a:r>
              <a:rPr lang="en-US" sz="2200" b="0" dirty="0"/>
              <a:t> to the users to give them a feel of an automated home.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200" b="0" dirty="0"/>
              <a:t>To be able to control the </a:t>
            </a:r>
            <a:r>
              <a:rPr lang="en-US" sz="2200" b="0" dirty="0" err="1"/>
              <a:t>equipments</a:t>
            </a:r>
            <a:r>
              <a:rPr lang="en-US" sz="2200" b="0" dirty="0"/>
              <a:t> using owner's speech giving them a lively experience.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242936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Home Automation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123290" y="1500663"/>
            <a:ext cx="8948791" cy="3420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US" sz="2200" b="0" dirty="0" smtClean="0"/>
          </a:p>
        </p:txBody>
      </p:sp>
      <p:pic>
        <p:nvPicPr>
          <p:cNvPr id="5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6467" y="1589137"/>
            <a:ext cx="4431066" cy="32431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2;p20"/>
          <p:cNvSpPr txBox="1"/>
          <p:nvPr/>
        </p:nvSpPr>
        <p:spPr>
          <a:xfrm>
            <a:off x="3175916" y="4765235"/>
            <a:ext cx="3004500" cy="31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Fig. 1. System Architecture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35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Office Theme</vt:lpstr>
      <vt:lpstr>Research Paper Presentation on</vt:lpstr>
      <vt:lpstr>Authors</vt:lpstr>
      <vt:lpstr>Introduction</vt:lpstr>
      <vt:lpstr>Home Automation</vt:lpstr>
      <vt:lpstr>Home Automation</vt:lpstr>
      <vt:lpstr>Objectives of work</vt:lpstr>
      <vt:lpstr>Home Automation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2020-02-07T12:10:10Z</dcterms:modified>
</cp:coreProperties>
</file>