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4872AD-60A9-5621-76D5-D32B1D73C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146" y="1422059"/>
            <a:ext cx="6970193" cy="4013881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LARAVEL İLE </a:t>
            </a:r>
            <a:r>
              <a:rPr lang="tr-TR" sz="6000" dirty="0"/>
              <a:t>ONLINE SINAV SİSTEMİ –ÖĞRETMEN PANELİ</a:t>
            </a:r>
            <a:br>
              <a:rPr lang="tr-TR" sz="6000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959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631638-4608-1AE0-5BF7-ED4FB6B8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GİRİŞ - KAYIT EKRANI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8DCBDCD-4D21-62F9-B748-A1D9BB7A5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920" y="1885285"/>
            <a:ext cx="9312511" cy="423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1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3A3A36-9DC2-2256-BC21-6D352736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49" y="332927"/>
            <a:ext cx="7958331" cy="1077229"/>
          </a:xfrm>
        </p:spPr>
        <p:txBody>
          <a:bodyPr/>
          <a:lstStyle/>
          <a:p>
            <a:pPr algn="ctr"/>
            <a:r>
              <a:rPr lang="tr-TR" dirty="0"/>
              <a:t>ÖĞRETMEN PANELİ - PROFİL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7AB6B1A-464C-7A62-AB76-7A27705C6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05" y="935026"/>
            <a:ext cx="7472683" cy="342821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15FD7F2-D787-4F3D-B1BB-E78DDFD6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969" y="3181364"/>
            <a:ext cx="7465092" cy="356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5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7AA5C0-73D8-626E-DB76-19333980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SINAV OLUŞTURMA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ECC3F5D-33E4-754D-7ACF-D8662C805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64" y="1714507"/>
            <a:ext cx="8431604" cy="39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4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6F035B-96BF-40B1-85C7-ACBE2404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SINAVLARIN LİSTELENDİĞİ SAYFA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1471E2B-3FAC-591C-182A-772BC5D4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29" y="1731653"/>
            <a:ext cx="9555790" cy="431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0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7B3DBF-2B10-CFBE-4694-C625E8E7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397" y="379812"/>
            <a:ext cx="7958331" cy="1077229"/>
          </a:xfrm>
        </p:spPr>
        <p:txBody>
          <a:bodyPr/>
          <a:lstStyle/>
          <a:p>
            <a:pPr algn="ctr"/>
            <a:r>
              <a:rPr lang="tr-TR" dirty="0"/>
              <a:t>SINAV BİLGİLERİNİ DÜZENLEME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215F33A-0D55-EADA-CC66-4AFBCF2A7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418" y="918426"/>
            <a:ext cx="7044507" cy="3240376"/>
          </a:xfrm>
          <a:prstGeom prst="rect">
            <a:avLst/>
          </a:prstGeom>
        </p:spPr>
      </p:pic>
      <p:sp>
        <p:nvSpPr>
          <p:cNvPr id="6" name="Ok: Aşağı 5">
            <a:extLst>
              <a:ext uri="{FF2B5EF4-FFF2-40B4-BE49-F238E27FC236}">
                <a16:creationId xmlns:a16="http://schemas.microsoft.com/office/drawing/2014/main" id="{8E0EAAC1-7B80-54DA-59E6-5DC2A9104066}"/>
              </a:ext>
            </a:extLst>
          </p:cNvPr>
          <p:cNvSpPr/>
          <p:nvPr/>
        </p:nvSpPr>
        <p:spPr>
          <a:xfrm>
            <a:off x="10033690" y="180277"/>
            <a:ext cx="600636" cy="1077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CADC3D2-47C4-C0F0-D83F-1442953A2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5" y="3204269"/>
            <a:ext cx="7527638" cy="338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1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5AC20B-FFFC-B999-9C3C-FF7F97BE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SORU EKLEME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C91AF4-0DA1-FB5D-2133-2F73002D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63" y="1619989"/>
            <a:ext cx="10088445" cy="44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54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{D0F287F8-5DB5-4AF3-BFF6-05BE87651F70}tf16401375</Template>
  <TotalTime>12</TotalTime>
  <Words>27</Words>
  <Application>Microsoft Office PowerPoint</Application>
  <PresentationFormat>Geniş ekran</PresentationFormat>
  <Paragraphs>7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LARAVEL İLE ONLINE SINAV SİSTEMİ –ÖĞRETMEN PANELİ </vt:lpstr>
      <vt:lpstr>GİRİŞ - KAYIT EKRANI</vt:lpstr>
      <vt:lpstr>ÖĞRETMEN PANELİ - PROFİL</vt:lpstr>
      <vt:lpstr>SINAV OLUŞTURMA</vt:lpstr>
      <vt:lpstr>SINAVLARIN LİSTELENDİĞİ SAYFA</vt:lpstr>
      <vt:lpstr>SINAV BİLGİLERİNİ DÜZENLEME</vt:lpstr>
      <vt:lpstr>SORU EKLEME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İLE ONLINE SINAV SİSTEMİ –ÖĞRETMEN PANELİ </dc:title>
  <dc:creator>Kübra Arslan</dc:creator>
  <cp:lastModifiedBy>Kübra Arslan</cp:lastModifiedBy>
  <cp:revision>1</cp:revision>
  <dcterms:created xsi:type="dcterms:W3CDTF">2023-04-25T10:17:48Z</dcterms:created>
  <dcterms:modified xsi:type="dcterms:W3CDTF">2023-04-25T10:29:54Z</dcterms:modified>
</cp:coreProperties>
</file>