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25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296-F2B7-4F28-8BD1-9B444255A784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427-F362-4835-8BD4-D3019DB52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296-F2B7-4F28-8BD1-9B444255A784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427-F362-4835-8BD4-D3019DB52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296-F2B7-4F28-8BD1-9B444255A784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427-F362-4835-8BD4-D3019DB52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296-F2B7-4F28-8BD1-9B444255A784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427-F362-4835-8BD4-D3019DB52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296-F2B7-4F28-8BD1-9B444255A784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427-F362-4835-8BD4-D3019DB52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296-F2B7-4F28-8BD1-9B444255A784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427-F362-4835-8BD4-D3019DB52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296-F2B7-4F28-8BD1-9B444255A784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427-F362-4835-8BD4-D3019DB52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296-F2B7-4F28-8BD1-9B444255A784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427-F362-4835-8BD4-D3019DB52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296-F2B7-4F28-8BD1-9B444255A784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427-F362-4835-8BD4-D3019DB52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296-F2B7-4F28-8BD1-9B444255A784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427-F362-4835-8BD4-D3019DB52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0296-F2B7-4F28-8BD1-9B444255A784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427-F362-4835-8BD4-D3019DB52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0296-F2B7-4F28-8BD1-9B444255A784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8427-F362-4835-8BD4-D3019DB52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ackaday.com/2013/11/23/oscar-updates-your-grocery-list-from-the-tras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Kitchen Management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web based application to track kitchen inventory</a:t>
            </a:r>
          </a:p>
          <a:p>
            <a:r>
              <a:rPr lang="en-US" dirty="0" smtClean="0"/>
              <a:t>Must be able to enter items quickly while unpacking after shopping</a:t>
            </a:r>
          </a:p>
          <a:p>
            <a:r>
              <a:rPr lang="en-US" dirty="0" smtClean="0"/>
              <a:t>Must track items currently owned and items which have run out</a:t>
            </a:r>
          </a:p>
          <a:p>
            <a:r>
              <a:rPr lang="en-US" dirty="0" smtClean="0"/>
              <a:t>Multiple UPCs tracked to the same “type” of consumer good</a:t>
            </a:r>
          </a:p>
          <a:p>
            <a:r>
              <a:rPr lang="en-US" dirty="0" smtClean="0"/>
              <a:t>Multiple users able to track individual lists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Implementation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Users Table</a:t>
            </a:r>
          </a:p>
          <a:p>
            <a:pPr lvl="2"/>
            <a:r>
              <a:rPr lang="en-US" dirty="0" smtClean="0"/>
              <a:t>User</a:t>
            </a:r>
          </a:p>
          <a:p>
            <a:pPr lvl="2"/>
            <a:r>
              <a:rPr lang="en-US" dirty="0" smtClean="0"/>
              <a:t>Password</a:t>
            </a:r>
          </a:p>
          <a:p>
            <a:pPr lvl="2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Inventory Table</a:t>
            </a:r>
          </a:p>
          <a:p>
            <a:pPr lvl="2"/>
            <a:r>
              <a:rPr lang="en-US" dirty="0" smtClean="0"/>
              <a:t>Item</a:t>
            </a:r>
          </a:p>
          <a:p>
            <a:pPr lvl="2"/>
            <a:r>
              <a:rPr lang="en-US" dirty="0" smtClean="0"/>
              <a:t>Item owner</a:t>
            </a:r>
          </a:p>
          <a:p>
            <a:pPr lvl="2"/>
            <a:r>
              <a:rPr lang="en-US" dirty="0" smtClean="0"/>
              <a:t>Item quantity</a:t>
            </a:r>
          </a:p>
          <a:p>
            <a:pPr lvl="1"/>
            <a:r>
              <a:rPr lang="en-US" dirty="0" smtClean="0"/>
              <a:t>UPC Table</a:t>
            </a:r>
          </a:p>
          <a:p>
            <a:pPr lvl="2"/>
            <a:r>
              <a:rPr lang="en-US" dirty="0" smtClean="0"/>
              <a:t>UPC</a:t>
            </a:r>
          </a:p>
          <a:p>
            <a:pPr lvl="2"/>
            <a:r>
              <a:rPr lang="en-US" dirty="0" smtClean="0"/>
              <a:t>Item Type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981200"/>
            <a:ext cx="31432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PHP/HTML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User is initially greeted by login page, beginning session</a:t>
            </a:r>
          </a:p>
          <a:p>
            <a:pPr lvl="1"/>
            <a:r>
              <a:rPr lang="en-US" dirty="0" smtClean="0"/>
              <a:t>User can register from here if not currently registered</a:t>
            </a:r>
          </a:p>
          <a:p>
            <a:pPr lvl="1"/>
            <a:r>
              <a:rPr lang="en-US" dirty="0" smtClean="0"/>
              <a:t>While navigating pages, user will be redirected to login page if not logged in</a:t>
            </a:r>
          </a:p>
          <a:p>
            <a:r>
              <a:rPr lang="en-US" dirty="0" smtClean="0"/>
              <a:t>Once logged in, user is directed to home page</a:t>
            </a:r>
          </a:p>
          <a:p>
            <a:pPr lvl="1"/>
            <a:r>
              <a:rPr lang="en-US" dirty="0" err="1" smtClean="0"/>
              <a:t>Autofocuses</a:t>
            </a:r>
            <a:r>
              <a:rPr lang="en-US" dirty="0" smtClean="0"/>
              <a:t> on UPC entry text box</a:t>
            </a:r>
          </a:p>
          <a:p>
            <a:pPr lvl="1"/>
            <a:r>
              <a:rPr lang="en-US" dirty="0" smtClean="0"/>
              <a:t>Drop down menu to select add or remove item from stocks</a:t>
            </a:r>
          </a:p>
          <a:p>
            <a:pPr lvl="1"/>
            <a:r>
              <a:rPr lang="en-US" dirty="0" smtClean="0"/>
              <a:t>Separate section where user can select from viewing a list of items which have run out, all items registered to that user, or email a list to themselves</a:t>
            </a:r>
          </a:p>
          <a:p>
            <a:r>
              <a:rPr lang="en-US" dirty="0" smtClean="0"/>
              <a:t>Whenever an action is completed, the user is redirected back to this home page</a:t>
            </a:r>
          </a:p>
          <a:p>
            <a:pPr lvl="1"/>
            <a:r>
              <a:rPr lang="en-US" dirty="0" smtClean="0"/>
              <a:t>When entering items, this is immediate with no feedback. This is in order to facilitate faster unpacking of groceries</a:t>
            </a:r>
          </a:p>
          <a:p>
            <a:pPr lvl="1"/>
            <a:r>
              <a:rPr lang="en-US" dirty="0" smtClean="0"/>
              <a:t>Options selected from the second drop down menu use an html meta refresh which is slower, but allows feedback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Solutions/Inspiration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“Oscar” system</a:t>
            </a:r>
          </a:p>
          <a:p>
            <a:pPr lvl="1"/>
            <a:r>
              <a:rPr lang="en-US" dirty="0" smtClean="0"/>
              <a:t>Raspberry Pi based</a:t>
            </a:r>
          </a:p>
          <a:p>
            <a:pPr lvl="1"/>
            <a:r>
              <a:rPr lang="en-US" dirty="0" smtClean="0"/>
              <a:t>Runs primarily headless</a:t>
            </a:r>
          </a:p>
          <a:p>
            <a:pPr lvl="1"/>
            <a:r>
              <a:rPr lang="en-US" dirty="0" smtClean="0"/>
              <a:t>Reads only upon throwing out an item</a:t>
            </a:r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Trello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http://hackaday.com/2013/11/23/oscar-updates-your-grocery-list-from-the-trash/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810000" y="1524000"/>
            <a:ext cx="5029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My system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Pros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Items entered coming in and going out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aseline="0" dirty="0" smtClean="0"/>
              <a:t>Able</a:t>
            </a:r>
            <a:r>
              <a:rPr lang="en-US" sz="2800" dirty="0" smtClean="0"/>
              <a:t> to type in UPCs in addition to scanning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Not tied to 3</a:t>
            </a:r>
            <a:r>
              <a:rPr lang="en-US" sz="2800" baseline="30000" dirty="0"/>
              <a:t>rd</a:t>
            </a:r>
            <a:r>
              <a:rPr lang="en-US" sz="2800" dirty="0"/>
              <a:t> party API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No lag time between an unknown item being entered and the user describing said item. Prevents forgetting what a particular UPC was tied to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Supports multiple users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Cons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Larger physical footprint; currently requires a laptop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310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Kitchen Management Solution</vt:lpstr>
      <vt:lpstr>Purpose</vt:lpstr>
      <vt:lpstr>Database Implementation </vt:lpstr>
      <vt:lpstr>PHP/HTML Implementation</vt:lpstr>
      <vt:lpstr>Previous Solutions/Inspiration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Kitchen Management Solution</dc:title>
  <dc:creator>bkrukosk</dc:creator>
  <cp:lastModifiedBy>Brian</cp:lastModifiedBy>
  <cp:revision>11</cp:revision>
  <dcterms:created xsi:type="dcterms:W3CDTF">2014-12-11T19:00:44Z</dcterms:created>
  <dcterms:modified xsi:type="dcterms:W3CDTF">2014-12-13T23:37:05Z</dcterms:modified>
</cp:coreProperties>
</file>