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F891-F2E6-9D41-A700-ABF4626E56C5}"/>
              </a:ext>
            </a:extLst>
          </p:cNvPr>
          <p:cNvSpPr txBox="1"/>
          <p:nvPr/>
        </p:nvSpPr>
        <p:spPr>
          <a:xfrm>
            <a:off x="-2219025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/>
          <p:nvPr/>
        </p:nvCxnSpPr>
        <p:spPr>
          <a:xfrm>
            <a:off x="-1228046" y="1535373"/>
            <a:ext cx="0" cy="1896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-1434994" y="3855239"/>
            <a:ext cx="413896" cy="120032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▶︎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DBB14F2-232F-0F47-9A85-F7794941D3B9}"/>
              </a:ext>
            </a:extLst>
          </p:cNvPr>
          <p:cNvSpPr/>
          <p:nvPr/>
        </p:nvSpPr>
        <p:spPr>
          <a:xfrm>
            <a:off x="-1482803" y="508943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1236133" y="407116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phone number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B11F2A-2039-D940-ACDB-C9422E60788F}"/>
              </a:ext>
            </a:extLst>
          </p:cNvPr>
          <p:cNvSpPr txBox="1"/>
          <p:nvPr/>
        </p:nvSpPr>
        <p:spPr>
          <a:xfrm>
            <a:off x="4511596" y="545615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Order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3218090" y="1007280"/>
            <a:ext cx="12935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4291934" y="1065494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29C66-6A25-6247-A00A-A1B61B186A3A}"/>
              </a:ext>
            </a:extLst>
          </p:cNvPr>
          <p:cNvSpPr txBox="1"/>
          <p:nvPr/>
        </p:nvSpPr>
        <p:spPr>
          <a:xfrm>
            <a:off x="3399010" y="649996"/>
            <a:ext cx="93166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places▶︎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3209485" y="1045570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A6F99-C684-B441-A0FC-433AB4BC1CE1}"/>
              </a:ext>
            </a:extLst>
          </p:cNvPr>
          <p:cNvSpPr txBox="1"/>
          <p:nvPr/>
        </p:nvSpPr>
        <p:spPr>
          <a:xfrm>
            <a:off x="3520617" y="2797242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1F2B14-F00C-DB4C-B0E9-823F16214D62}"/>
              </a:ext>
            </a:extLst>
          </p:cNvPr>
          <p:cNvSpPr txBox="1"/>
          <p:nvPr/>
        </p:nvSpPr>
        <p:spPr>
          <a:xfrm>
            <a:off x="6075384" y="2797242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address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deliver-by time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C42DB4CD-5585-DB48-85B4-6928A5225774}"/>
              </a:ext>
            </a:extLst>
          </p:cNvPr>
          <p:cNvSpPr/>
          <p:nvPr/>
        </p:nvSpPr>
        <p:spPr>
          <a:xfrm>
            <a:off x="4511595" y="1493836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22991D-A600-BF41-9AC8-58446058CCE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737486" y="1883303"/>
            <a:ext cx="0" cy="913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angle 57">
            <a:extLst>
              <a:ext uri="{FF2B5EF4-FFF2-40B4-BE49-F238E27FC236}">
                <a16:creationId xmlns:a16="http://schemas.microsoft.com/office/drawing/2014/main" id="{32BB801B-2E4B-0743-B85A-4BD853374E44}"/>
              </a:ext>
            </a:extLst>
          </p:cNvPr>
          <p:cNvSpPr/>
          <p:nvPr/>
        </p:nvSpPr>
        <p:spPr>
          <a:xfrm>
            <a:off x="6111919" y="1493836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F5D5DCB-11AC-FF41-B8C7-2EB4620065E6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37810" y="1883303"/>
            <a:ext cx="0" cy="913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7E88F4-9E02-A442-9AF3-03838C32539B}"/>
              </a:ext>
            </a:extLst>
          </p:cNvPr>
          <p:cNvSpPr txBox="1"/>
          <p:nvPr/>
        </p:nvSpPr>
        <p:spPr>
          <a:xfrm>
            <a:off x="9206426" y="533778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Item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36F370-78AF-9247-A0F5-F82C1E855244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6493553" y="995443"/>
            <a:ext cx="2712873" cy="1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A910E2-3670-C242-B1ED-418A5A35CB0F}"/>
              </a:ext>
            </a:extLst>
          </p:cNvPr>
          <p:cNvSpPr txBox="1"/>
          <p:nvPr/>
        </p:nvSpPr>
        <p:spPr>
          <a:xfrm>
            <a:off x="7384157" y="637948"/>
            <a:ext cx="127951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consists of▶︎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22B10-95AA-6F48-907C-85A226ED2220}"/>
              </a:ext>
            </a:extLst>
          </p:cNvPr>
          <p:cNvSpPr txBox="1"/>
          <p:nvPr/>
        </p:nvSpPr>
        <p:spPr>
          <a:xfrm>
            <a:off x="8780400" y="995443"/>
            <a:ext cx="47000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1..*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02346-CFC9-3C4C-AEBC-5E9E6AAD1DBF}"/>
              </a:ext>
            </a:extLst>
          </p:cNvPr>
          <p:cNvSpPr txBox="1"/>
          <p:nvPr/>
        </p:nvSpPr>
        <p:spPr>
          <a:xfrm>
            <a:off x="6493717" y="1065494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F56F5C-D78D-994C-889C-3F838FD5A6DF}"/>
              </a:ext>
            </a:extLst>
          </p:cNvPr>
          <p:cNvSpPr txBox="1"/>
          <p:nvPr/>
        </p:nvSpPr>
        <p:spPr>
          <a:xfrm>
            <a:off x="10477126" y="2525952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Drink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brand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flavor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929AE-A669-1945-97FB-934B3E44FCC1}"/>
              </a:ext>
            </a:extLst>
          </p:cNvPr>
          <p:cNvSpPr txBox="1"/>
          <p:nvPr/>
        </p:nvSpPr>
        <p:spPr>
          <a:xfrm>
            <a:off x="8215447" y="2525952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size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crust type</a:t>
            </a: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34F5C161-7A77-B347-9D3D-586DB0977AE5}"/>
              </a:ext>
            </a:extLst>
          </p:cNvPr>
          <p:cNvSpPr/>
          <p:nvPr/>
        </p:nvSpPr>
        <p:spPr>
          <a:xfrm>
            <a:off x="9201285" y="146825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9FBD27-4EC1-AF42-80BF-ECA7247B39F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427176" y="1857717"/>
            <a:ext cx="0" cy="668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7540D1D4-21EB-9147-A1D7-E61E06E2A2FC}"/>
              </a:ext>
            </a:extLst>
          </p:cNvPr>
          <p:cNvSpPr/>
          <p:nvPr/>
        </p:nvSpPr>
        <p:spPr>
          <a:xfrm>
            <a:off x="10670301" y="146825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CF62D5-F63A-D741-B3E5-3575BDEDFCA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0896192" y="1857717"/>
            <a:ext cx="0" cy="668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5DAA4E0-4B1F-C048-99AE-610AE0F3E25A}"/>
              </a:ext>
            </a:extLst>
          </p:cNvPr>
          <p:cNvSpPr txBox="1"/>
          <p:nvPr/>
        </p:nvSpPr>
        <p:spPr>
          <a:xfrm>
            <a:off x="8210306" y="5017236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 type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93D183-91DF-6B40-A37C-16A99CB1C6BD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201284" y="3720572"/>
            <a:ext cx="1" cy="1296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0BB377-A2F7-184D-8A77-ED16212135F0}"/>
              </a:ext>
            </a:extLst>
          </p:cNvPr>
          <p:cNvSpPr txBox="1"/>
          <p:nvPr/>
        </p:nvSpPr>
        <p:spPr>
          <a:xfrm>
            <a:off x="9148099" y="3926090"/>
            <a:ext cx="4908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  <a:p>
            <a:pPr algn="ctr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1E69BB-3888-3247-84C7-D60FCA3A37FA}"/>
              </a:ext>
            </a:extLst>
          </p:cNvPr>
          <p:cNvSpPr txBox="1"/>
          <p:nvPr/>
        </p:nvSpPr>
        <p:spPr>
          <a:xfrm>
            <a:off x="8942880" y="4720102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2FAB5-6F83-AC4E-9E2B-9121FA4CF182}"/>
              </a:ext>
            </a:extLst>
          </p:cNvPr>
          <p:cNvSpPr txBox="1"/>
          <p:nvPr/>
        </p:nvSpPr>
        <p:spPr>
          <a:xfrm>
            <a:off x="8954438" y="3714275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24748E-0939-2C46-B067-7AFFA44EE5E8}"/>
              </a:ext>
            </a:extLst>
          </p:cNvPr>
          <p:cNvSpPr txBox="1"/>
          <p:nvPr/>
        </p:nvSpPr>
        <p:spPr>
          <a:xfrm>
            <a:off x="5346831" y="5036821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Special 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C60C5BF7-D0F1-2642-A447-0ACBE9CFC2ED}"/>
              </a:ext>
            </a:extLst>
          </p:cNvPr>
          <p:cNvSpPr/>
          <p:nvPr/>
        </p:nvSpPr>
        <p:spPr>
          <a:xfrm>
            <a:off x="8184098" y="3733415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F92E3D-AEF7-6F49-966B-F3530E23632A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28789" y="4122882"/>
            <a:ext cx="1081200" cy="11220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F891-F2E6-9D41-A700-ABF4626E56C5}"/>
              </a:ext>
            </a:extLst>
          </p:cNvPr>
          <p:cNvSpPr txBox="1"/>
          <p:nvPr/>
        </p:nvSpPr>
        <p:spPr>
          <a:xfrm>
            <a:off x="-2219025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/>
          <p:nvPr/>
        </p:nvCxnSpPr>
        <p:spPr>
          <a:xfrm>
            <a:off x="-1228046" y="1535373"/>
            <a:ext cx="0" cy="1896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-1434994" y="3855239"/>
            <a:ext cx="413896" cy="120032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▶︎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DBB14F2-232F-0F47-9A85-F7794941D3B9}"/>
              </a:ext>
            </a:extLst>
          </p:cNvPr>
          <p:cNvSpPr/>
          <p:nvPr/>
        </p:nvSpPr>
        <p:spPr>
          <a:xfrm>
            <a:off x="-1482803" y="508943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30807-8D23-994D-A064-6FEBD604D3C1}"/>
              </a:ext>
            </a:extLst>
          </p:cNvPr>
          <p:cNvSpPr txBox="1"/>
          <p:nvPr/>
        </p:nvSpPr>
        <p:spPr>
          <a:xfrm>
            <a:off x="417268" y="372997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phone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01CFF-0026-F148-8622-C3B3452C666D}"/>
              </a:ext>
            </a:extLst>
          </p:cNvPr>
          <p:cNvSpPr txBox="1"/>
          <p:nvPr/>
        </p:nvSpPr>
        <p:spPr>
          <a:xfrm>
            <a:off x="4334175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Order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850959-8177-BC4F-852B-953B6337681D}"/>
              </a:ext>
            </a:extLst>
          </p:cNvPr>
          <p:cNvSpPr txBox="1"/>
          <p:nvPr/>
        </p:nvSpPr>
        <p:spPr>
          <a:xfrm>
            <a:off x="3343196" y="2021974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AAA2-7BCB-494B-A2FF-11D18C776073}"/>
              </a:ext>
            </a:extLst>
          </p:cNvPr>
          <p:cNvSpPr txBox="1"/>
          <p:nvPr/>
        </p:nvSpPr>
        <p:spPr>
          <a:xfrm>
            <a:off x="5557165" y="2021974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address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deliver-by time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5684F818-875F-614C-BCDC-21AD2A9A5562}"/>
              </a:ext>
            </a:extLst>
          </p:cNvPr>
          <p:cNvSpPr/>
          <p:nvPr/>
        </p:nvSpPr>
        <p:spPr>
          <a:xfrm>
            <a:off x="4334174" y="129782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30DE9E2C-A7F9-4847-AE0E-1B7FB93323A3}"/>
              </a:ext>
            </a:extLst>
          </p:cNvPr>
          <p:cNvSpPr/>
          <p:nvPr/>
        </p:nvSpPr>
        <p:spPr>
          <a:xfrm>
            <a:off x="5742168" y="130016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44824F-BB21-144F-A090-4CA5DBC4F614}"/>
              </a:ext>
            </a:extLst>
          </p:cNvPr>
          <p:cNvCxnSpPr>
            <a:cxnSpLocks/>
          </p:cNvCxnSpPr>
          <p:nvPr/>
        </p:nvCxnSpPr>
        <p:spPr>
          <a:xfrm>
            <a:off x="4560065" y="1687287"/>
            <a:ext cx="0" cy="334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4DB8E6-89B6-924A-A92D-E95977A66534}"/>
              </a:ext>
            </a:extLst>
          </p:cNvPr>
          <p:cNvCxnSpPr>
            <a:cxnSpLocks/>
          </p:cNvCxnSpPr>
          <p:nvPr/>
        </p:nvCxnSpPr>
        <p:spPr>
          <a:xfrm>
            <a:off x="5972046" y="1687287"/>
            <a:ext cx="0" cy="334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B6909F-18B7-244C-97DB-E798DE3086B8}"/>
              </a:ext>
            </a:extLst>
          </p:cNvPr>
          <p:cNvCxnSpPr>
            <a:cxnSpLocks/>
          </p:cNvCxnSpPr>
          <p:nvPr/>
        </p:nvCxnSpPr>
        <p:spPr>
          <a:xfrm flipH="1">
            <a:off x="2399225" y="827754"/>
            <a:ext cx="1923828" cy="6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3B18A4-9BBE-D543-8E0C-BF317B1D3742}"/>
              </a:ext>
            </a:extLst>
          </p:cNvPr>
          <p:cNvSpPr txBox="1"/>
          <p:nvPr/>
        </p:nvSpPr>
        <p:spPr>
          <a:xfrm>
            <a:off x="3009000" y="465330"/>
            <a:ext cx="93166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places▶︎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5E0B3-4488-4F40-A9BF-0CA8739BED7E}"/>
              </a:ext>
            </a:extLst>
          </p:cNvPr>
          <p:cNvSpPr txBox="1"/>
          <p:nvPr/>
        </p:nvSpPr>
        <p:spPr>
          <a:xfrm>
            <a:off x="4075770" y="851005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B6FC1-8125-E64B-B3DA-B0F82212F2CF}"/>
              </a:ext>
            </a:extLst>
          </p:cNvPr>
          <p:cNvSpPr txBox="1"/>
          <p:nvPr/>
        </p:nvSpPr>
        <p:spPr>
          <a:xfrm>
            <a:off x="2412873" y="861619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121954-5AC0-EF45-B4AD-8248C8B8C999}"/>
              </a:ext>
            </a:extLst>
          </p:cNvPr>
          <p:cNvSpPr txBox="1"/>
          <p:nvPr/>
        </p:nvSpPr>
        <p:spPr>
          <a:xfrm>
            <a:off x="8905414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Item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4BABF0-6C57-5749-A308-081077F88722}"/>
              </a:ext>
            </a:extLst>
          </p:cNvPr>
          <p:cNvCxnSpPr>
            <a:cxnSpLocks/>
          </p:cNvCxnSpPr>
          <p:nvPr/>
        </p:nvCxnSpPr>
        <p:spPr>
          <a:xfrm flipH="1">
            <a:off x="6316132" y="754418"/>
            <a:ext cx="2589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9F992A-A692-5B4D-9CDB-A897B567E586}"/>
              </a:ext>
            </a:extLst>
          </p:cNvPr>
          <p:cNvSpPr txBox="1"/>
          <p:nvPr/>
        </p:nvSpPr>
        <p:spPr>
          <a:xfrm>
            <a:off x="7005348" y="398565"/>
            <a:ext cx="133241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consists of ▶︎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7E9B8F-E4B5-9F4F-99FF-A79EBC743BC0}"/>
              </a:ext>
            </a:extLst>
          </p:cNvPr>
          <p:cNvSpPr txBox="1"/>
          <p:nvPr/>
        </p:nvSpPr>
        <p:spPr>
          <a:xfrm>
            <a:off x="8659146" y="770761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51E75-63F4-024A-AD34-AE0814D052D5}"/>
              </a:ext>
            </a:extLst>
          </p:cNvPr>
          <p:cNvSpPr txBox="1"/>
          <p:nvPr/>
        </p:nvSpPr>
        <p:spPr>
          <a:xfrm>
            <a:off x="6379110" y="788495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26CB90-3430-824F-A534-963FEBB8B079}"/>
              </a:ext>
            </a:extLst>
          </p:cNvPr>
          <p:cNvSpPr txBox="1"/>
          <p:nvPr/>
        </p:nvSpPr>
        <p:spPr>
          <a:xfrm>
            <a:off x="10380133" y="2160473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Drink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brand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flavor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C061B0-26D9-5D41-8302-2D99B9DA98BB}"/>
              </a:ext>
            </a:extLst>
          </p:cNvPr>
          <p:cNvSpPr txBox="1"/>
          <p:nvPr/>
        </p:nvSpPr>
        <p:spPr>
          <a:xfrm>
            <a:off x="8171470" y="2160473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size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crust type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E8C8C9B9-5708-D147-BB17-C02BC5B1E586}"/>
              </a:ext>
            </a:extLst>
          </p:cNvPr>
          <p:cNvSpPr/>
          <p:nvPr/>
        </p:nvSpPr>
        <p:spPr>
          <a:xfrm>
            <a:off x="9038461" y="129548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2A673C3D-EEA9-0A4E-B598-8880D4B8E7EC}"/>
              </a:ext>
            </a:extLst>
          </p:cNvPr>
          <p:cNvSpPr/>
          <p:nvPr/>
        </p:nvSpPr>
        <p:spPr>
          <a:xfrm>
            <a:off x="10446455" y="1297820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09E47C-C229-3941-ADEA-06EA83EDD546}"/>
              </a:ext>
            </a:extLst>
          </p:cNvPr>
          <p:cNvCxnSpPr>
            <a:cxnSpLocks/>
          </p:cNvCxnSpPr>
          <p:nvPr/>
        </p:nvCxnSpPr>
        <p:spPr>
          <a:xfrm>
            <a:off x="9264352" y="1684947"/>
            <a:ext cx="0" cy="475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7B4EB0-0F8F-644C-8C85-5498B170D7CB}"/>
              </a:ext>
            </a:extLst>
          </p:cNvPr>
          <p:cNvCxnSpPr>
            <a:cxnSpLocks/>
          </p:cNvCxnSpPr>
          <p:nvPr/>
        </p:nvCxnSpPr>
        <p:spPr>
          <a:xfrm>
            <a:off x="10676333" y="1684947"/>
            <a:ext cx="0" cy="475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F086E81-54BF-D647-B06E-18C63DFCE499}"/>
              </a:ext>
            </a:extLst>
          </p:cNvPr>
          <p:cNvSpPr txBox="1"/>
          <p:nvPr/>
        </p:nvSpPr>
        <p:spPr>
          <a:xfrm>
            <a:off x="6935593" y="4381182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 type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17BF77-6B94-6B4C-A3B3-6BD21C1D47FD}"/>
              </a:ext>
            </a:extLst>
          </p:cNvPr>
          <p:cNvCxnSpPr>
            <a:cxnSpLocks/>
          </p:cNvCxnSpPr>
          <p:nvPr/>
        </p:nvCxnSpPr>
        <p:spPr>
          <a:xfrm>
            <a:off x="8518730" y="3360802"/>
            <a:ext cx="0" cy="1020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6DBF1C3-4F88-4343-A322-6893C00FC6FA}"/>
              </a:ext>
            </a:extLst>
          </p:cNvPr>
          <p:cNvSpPr txBox="1"/>
          <p:nvPr/>
        </p:nvSpPr>
        <p:spPr>
          <a:xfrm>
            <a:off x="8092344" y="3547826"/>
            <a:ext cx="4908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  <a:p>
            <a:pPr algn="ctr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5C95C-6BB8-8342-8F26-95C7014FAA78}"/>
              </a:ext>
            </a:extLst>
          </p:cNvPr>
          <p:cNvSpPr txBox="1"/>
          <p:nvPr/>
        </p:nvSpPr>
        <p:spPr>
          <a:xfrm>
            <a:off x="8518730" y="4105363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C07C9-A07F-3C45-A5F5-9B4DD095AEDF}"/>
              </a:ext>
            </a:extLst>
          </p:cNvPr>
          <p:cNvSpPr txBox="1"/>
          <p:nvPr/>
        </p:nvSpPr>
        <p:spPr>
          <a:xfrm>
            <a:off x="8550957" y="339146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EADAB8-753E-D944-8710-48D032BA5FA8}"/>
              </a:ext>
            </a:extLst>
          </p:cNvPr>
          <p:cNvSpPr txBox="1"/>
          <p:nvPr/>
        </p:nvSpPr>
        <p:spPr>
          <a:xfrm>
            <a:off x="9455476" y="4399169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Special 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A2B7C4C2-3D62-E744-A8CD-3DFCB1616A96}"/>
              </a:ext>
            </a:extLst>
          </p:cNvPr>
          <p:cNvSpPr/>
          <p:nvPr/>
        </p:nvSpPr>
        <p:spPr>
          <a:xfrm>
            <a:off x="9542602" y="337635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4983FC-EB1A-6D47-ADEF-98D44B9FF229}"/>
              </a:ext>
            </a:extLst>
          </p:cNvPr>
          <p:cNvCxnSpPr>
            <a:cxnSpLocks/>
          </p:cNvCxnSpPr>
          <p:nvPr/>
        </p:nvCxnSpPr>
        <p:spPr>
          <a:xfrm>
            <a:off x="9772480" y="3763481"/>
            <a:ext cx="0" cy="635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F891-F2E6-9D41-A700-ABF4626E56C5}"/>
              </a:ext>
            </a:extLst>
          </p:cNvPr>
          <p:cNvSpPr txBox="1"/>
          <p:nvPr/>
        </p:nvSpPr>
        <p:spPr>
          <a:xfrm>
            <a:off x="-2219025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/>
          <p:nvPr/>
        </p:nvCxnSpPr>
        <p:spPr>
          <a:xfrm>
            <a:off x="-1228046" y="1535373"/>
            <a:ext cx="0" cy="1896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-1434994" y="3855239"/>
            <a:ext cx="413896" cy="120032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▶︎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DBB14F2-232F-0F47-9A85-F7794941D3B9}"/>
              </a:ext>
            </a:extLst>
          </p:cNvPr>
          <p:cNvSpPr/>
          <p:nvPr/>
        </p:nvSpPr>
        <p:spPr>
          <a:xfrm>
            <a:off x="-1482803" y="508943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D05D9-05D2-B94A-9290-804BDA359C7A}"/>
              </a:ext>
            </a:extLst>
          </p:cNvPr>
          <p:cNvSpPr txBox="1"/>
          <p:nvPr/>
        </p:nvSpPr>
        <p:spPr>
          <a:xfrm>
            <a:off x="7281339" y="3555077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size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crust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50866-FD7F-9342-BCAE-0892DB9254DB}"/>
              </a:ext>
            </a:extLst>
          </p:cNvPr>
          <p:cNvSpPr txBox="1"/>
          <p:nvPr/>
        </p:nvSpPr>
        <p:spPr>
          <a:xfrm>
            <a:off x="8609971" y="235465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Item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8CB7A-4E3A-5849-891F-FE4AC3FED270}"/>
              </a:ext>
            </a:extLst>
          </p:cNvPr>
          <p:cNvSpPr txBox="1"/>
          <p:nvPr/>
        </p:nvSpPr>
        <p:spPr>
          <a:xfrm>
            <a:off x="9961605" y="3555077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Drink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brand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flavor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C1F9630-EFE3-0146-8AE8-A998C43E7B58}"/>
              </a:ext>
            </a:extLst>
          </p:cNvPr>
          <p:cNvSpPr/>
          <p:nvPr/>
        </p:nvSpPr>
        <p:spPr>
          <a:xfrm>
            <a:off x="8636621" y="1172191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2BE146-5593-4E43-B094-DFF0B58A413E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5113746" y="4155241"/>
            <a:ext cx="21675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7B375F-B228-1F47-A87F-17CB182B9455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846918" y="1561658"/>
            <a:ext cx="15594" cy="1993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0B9F35-F234-554D-9A77-AB17D6C80CC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315661" y="1561658"/>
            <a:ext cx="0" cy="1993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159CD4-8E22-354A-A548-DC51CD9C73DD}"/>
              </a:ext>
            </a:extLst>
          </p:cNvPr>
          <p:cNvSpPr txBox="1"/>
          <p:nvPr/>
        </p:nvSpPr>
        <p:spPr>
          <a:xfrm>
            <a:off x="3131789" y="3555076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 type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50BCE-88F0-B546-932E-F92E478F387C}"/>
              </a:ext>
            </a:extLst>
          </p:cNvPr>
          <p:cNvSpPr txBox="1"/>
          <p:nvPr/>
        </p:nvSpPr>
        <p:spPr>
          <a:xfrm>
            <a:off x="5919105" y="3785908"/>
            <a:ext cx="74251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 has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0B293-53FB-F34E-AA95-8EF5B5E7B3D4}"/>
              </a:ext>
            </a:extLst>
          </p:cNvPr>
          <p:cNvSpPr txBox="1"/>
          <p:nvPr/>
        </p:nvSpPr>
        <p:spPr>
          <a:xfrm>
            <a:off x="5113746" y="378590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634D-90ED-914A-8A7D-F98A375731EC}"/>
              </a:ext>
            </a:extLst>
          </p:cNvPr>
          <p:cNvSpPr txBox="1"/>
          <p:nvPr/>
        </p:nvSpPr>
        <p:spPr>
          <a:xfrm>
            <a:off x="7022935" y="378590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3C4E7-FCA3-F749-BFC2-42578CAAFAF9}"/>
              </a:ext>
            </a:extLst>
          </p:cNvPr>
          <p:cNvSpPr txBox="1"/>
          <p:nvPr/>
        </p:nvSpPr>
        <p:spPr>
          <a:xfrm>
            <a:off x="7281339" y="5778904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Special 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F9E1D-77F8-EB4E-A2B7-7DC680C5968D}"/>
              </a:ext>
            </a:extLst>
          </p:cNvPr>
          <p:cNvCxnSpPr>
            <a:cxnSpLocks/>
            <a:stCxn id="40" idx="3"/>
            <a:endCxn id="35" idx="0"/>
          </p:cNvCxnSpPr>
          <p:nvPr/>
        </p:nvCxnSpPr>
        <p:spPr>
          <a:xfrm>
            <a:off x="8272317" y="5143143"/>
            <a:ext cx="1" cy="635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7311CEA4-96D1-9C41-810C-669FB5D5110A}"/>
              </a:ext>
            </a:extLst>
          </p:cNvPr>
          <p:cNvSpPr/>
          <p:nvPr/>
        </p:nvSpPr>
        <p:spPr>
          <a:xfrm>
            <a:off x="8046426" y="4753676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E68763-E92F-8B4A-89AD-21546DA6E755}"/>
              </a:ext>
            </a:extLst>
          </p:cNvPr>
          <p:cNvSpPr txBox="1"/>
          <p:nvPr/>
        </p:nvSpPr>
        <p:spPr>
          <a:xfrm>
            <a:off x="4839790" y="235465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Order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E605BA-19D7-BF43-B0F6-CF15D3808571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821747" y="697130"/>
            <a:ext cx="1788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0270A5-03EE-B64E-9D79-6E46834F951A}"/>
              </a:ext>
            </a:extLst>
          </p:cNvPr>
          <p:cNvSpPr txBox="1"/>
          <p:nvPr/>
        </p:nvSpPr>
        <p:spPr>
          <a:xfrm>
            <a:off x="8351567" y="39961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B8C58-A7A3-6D42-858F-257213AA0F72}"/>
              </a:ext>
            </a:extLst>
          </p:cNvPr>
          <p:cNvSpPr txBox="1"/>
          <p:nvPr/>
        </p:nvSpPr>
        <p:spPr>
          <a:xfrm>
            <a:off x="6841423" y="32779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D5452-D48D-C34E-9C51-2FF43E773D79}"/>
              </a:ext>
            </a:extLst>
          </p:cNvPr>
          <p:cNvSpPr txBox="1"/>
          <p:nvPr/>
        </p:nvSpPr>
        <p:spPr>
          <a:xfrm>
            <a:off x="7538694" y="372997"/>
            <a:ext cx="74251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has ▶︎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450BF1-11E8-004D-A64A-B6933F87DB20}"/>
              </a:ext>
            </a:extLst>
          </p:cNvPr>
          <p:cNvSpPr txBox="1"/>
          <p:nvPr/>
        </p:nvSpPr>
        <p:spPr>
          <a:xfrm>
            <a:off x="3396150" y="1964521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DDEF7-4A0E-F240-B078-7C3C779B79CC}"/>
              </a:ext>
            </a:extLst>
          </p:cNvPr>
          <p:cNvSpPr txBox="1"/>
          <p:nvPr/>
        </p:nvSpPr>
        <p:spPr>
          <a:xfrm>
            <a:off x="6121534" y="1964521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address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delivery-by time</a:t>
            </a: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FAFD45A-4264-9E47-9D32-514734BB5A48}"/>
              </a:ext>
            </a:extLst>
          </p:cNvPr>
          <p:cNvSpPr/>
          <p:nvPr/>
        </p:nvSpPr>
        <p:spPr>
          <a:xfrm>
            <a:off x="4820114" y="115879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F6616C-5D58-D744-AFAC-3A246F51D8B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046005" y="1548261"/>
            <a:ext cx="0" cy="416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04DCE1-42D3-024F-8283-83EBBA804332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499154" y="1561658"/>
            <a:ext cx="0" cy="40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E895DB-A2BC-9149-830E-4BD266AD7A20}"/>
              </a:ext>
            </a:extLst>
          </p:cNvPr>
          <p:cNvSpPr txBox="1"/>
          <p:nvPr/>
        </p:nvSpPr>
        <p:spPr>
          <a:xfrm>
            <a:off x="1292752" y="117563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phone number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C2AD58-E98B-7E43-93D6-EE0B18D9ADDF}"/>
              </a:ext>
            </a:extLst>
          </p:cNvPr>
          <p:cNvCxnSpPr>
            <a:cxnSpLocks/>
            <a:stCxn id="42" idx="1"/>
            <a:endCxn id="60" idx="3"/>
          </p:cNvCxnSpPr>
          <p:nvPr/>
        </p:nvCxnSpPr>
        <p:spPr>
          <a:xfrm flipH="1">
            <a:off x="3274709" y="697130"/>
            <a:ext cx="1565081" cy="20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069FA6-1E6B-964D-A85C-1D6C2CFA8869}"/>
              </a:ext>
            </a:extLst>
          </p:cNvPr>
          <p:cNvSpPr txBox="1"/>
          <p:nvPr/>
        </p:nvSpPr>
        <p:spPr>
          <a:xfrm>
            <a:off x="3624341" y="397029"/>
            <a:ext cx="103746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places ▶︎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E041B-78C6-9F4A-A1BC-2A539D4EE610}"/>
              </a:ext>
            </a:extLst>
          </p:cNvPr>
          <p:cNvSpPr txBox="1"/>
          <p:nvPr/>
        </p:nvSpPr>
        <p:spPr>
          <a:xfrm>
            <a:off x="4599702" y="37299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8FC9B9-3271-F648-B468-29817C8EE989}"/>
              </a:ext>
            </a:extLst>
          </p:cNvPr>
          <p:cNvSpPr txBox="1"/>
          <p:nvPr/>
        </p:nvSpPr>
        <p:spPr>
          <a:xfrm>
            <a:off x="3246992" y="397029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514212E-D5DB-DC4D-8F6F-B79DBCE5236D}"/>
              </a:ext>
            </a:extLst>
          </p:cNvPr>
          <p:cNvSpPr/>
          <p:nvPr/>
        </p:nvSpPr>
        <p:spPr>
          <a:xfrm>
            <a:off x="6273263" y="1172191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4E0EDC75-7B61-7143-89F4-F9477AAEE01C}"/>
              </a:ext>
            </a:extLst>
          </p:cNvPr>
          <p:cNvSpPr/>
          <p:nvPr/>
        </p:nvSpPr>
        <p:spPr>
          <a:xfrm>
            <a:off x="10089770" y="1172191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F891-F2E6-9D41-A700-ABF4626E56C5}"/>
              </a:ext>
            </a:extLst>
          </p:cNvPr>
          <p:cNvSpPr txBox="1"/>
          <p:nvPr/>
        </p:nvSpPr>
        <p:spPr>
          <a:xfrm>
            <a:off x="-2219025" y="372997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/>
          <p:nvPr/>
        </p:nvCxnSpPr>
        <p:spPr>
          <a:xfrm>
            <a:off x="-1228046" y="1535373"/>
            <a:ext cx="0" cy="1896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-1434994" y="3855239"/>
            <a:ext cx="413896" cy="120032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▶︎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DBB14F2-232F-0F47-9A85-F7794941D3B9}"/>
              </a:ext>
            </a:extLst>
          </p:cNvPr>
          <p:cNvSpPr/>
          <p:nvPr/>
        </p:nvSpPr>
        <p:spPr>
          <a:xfrm>
            <a:off x="-1482803" y="5089434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D05D9-05D2-B94A-9290-804BDA359C7A}"/>
              </a:ext>
            </a:extLst>
          </p:cNvPr>
          <p:cNvSpPr txBox="1"/>
          <p:nvPr/>
        </p:nvSpPr>
        <p:spPr>
          <a:xfrm>
            <a:off x="7281339" y="3555077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size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crust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50866-FD7F-9342-BCAE-0892DB9254DB}"/>
              </a:ext>
            </a:extLst>
          </p:cNvPr>
          <p:cNvSpPr txBox="1"/>
          <p:nvPr/>
        </p:nvSpPr>
        <p:spPr>
          <a:xfrm>
            <a:off x="8609971" y="235465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Item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8CB7A-4E3A-5849-891F-FE4AC3FED270}"/>
              </a:ext>
            </a:extLst>
          </p:cNvPr>
          <p:cNvSpPr txBox="1"/>
          <p:nvPr/>
        </p:nvSpPr>
        <p:spPr>
          <a:xfrm>
            <a:off x="9961605" y="3555077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Drink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brand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flavor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C1F9630-EFE3-0146-8AE8-A998C43E7B58}"/>
              </a:ext>
            </a:extLst>
          </p:cNvPr>
          <p:cNvSpPr/>
          <p:nvPr/>
        </p:nvSpPr>
        <p:spPr>
          <a:xfrm>
            <a:off x="9375058" y="1158795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2BE146-5593-4E43-B094-DFF0B58A413E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5113746" y="4155241"/>
            <a:ext cx="21675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7B375F-B228-1F47-A87F-17CB182B9455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8272318" y="1548262"/>
            <a:ext cx="1328631" cy="20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0B9F35-F234-554D-9A77-AB17D6C80CC1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9600949" y="1548262"/>
            <a:ext cx="1351635" cy="20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159CD4-8E22-354A-A548-DC51CD9C73DD}"/>
              </a:ext>
            </a:extLst>
          </p:cNvPr>
          <p:cNvSpPr txBox="1"/>
          <p:nvPr/>
        </p:nvSpPr>
        <p:spPr>
          <a:xfrm>
            <a:off x="3131789" y="3555076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topping type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50BCE-88F0-B546-932E-F92E478F387C}"/>
              </a:ext>
            </a:extLst>
          </p:cNvPr>
          <p:cNvSpPr txBox="1"/>
          <p:nvPr/>
        </p:nvSpPr>
        <p:spPr>
          <a:xfrm>
            <a:off x="5919105" y="3785908"/>
            <a:ext cx="74251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 has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0B293-53FB-F34E-AA95-8EF5B5E7B3D4}"/>
              </a:ext>
            </a:extLst>
          </p:cNvPr>
          <p:cNvSpPr txBox="1"/>
          <p:nvPr/>
        </p:nvSpPr>
        <p:spPr>
          <a:xfrm>
            <a:off x="5113746" y="378590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634D-90ED-914A-8A7D-F98A375731EC}"/>
              </a:ext>
            </a:extLst>
          </p:cNvPr>
          <p:cNvSpPr txBox="1"/>
          <p:nvPr/>
        </p:nvSpPr>
        <p:spPr>
          <a:xfrm>
            <a:off x="7022935" y="378590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3C4E7-FCA3-F749-BFC2-42578CAAFAF9}"/>
              </a:ext>
            </a:extLst>
          </p:cNvPr>
          <p:cNvSpPr txBox="1"/>
          <p:nvPr/>
        </p:nvSpPr>
        <p:spPr>
          <a:xfrm>
            <a:off x="7281339" y="5778904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Special Pizza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F9E1D-77F8-EB4E-A2B7-7DC680C5968D}"/>
              </a:ext>
            </a:extLst>
          </p:cNvPr>
          <p:cNvCxnSpPr>
            <a:cxnSpLocks/>
            <a:stCxn id="40" idx="3"/>
            <a:endCxn id="35" idx="0"/>
          </p:cNvCxnSpPr>
          <p:nvPr/>
        </p:nvCxnSpPr>
        <p:spPr>
          <a:xfrm>
            <a:off x="8272317" y="5143143"/>
            <a:ext cx="1" cy="635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7311CEA4-96D1-9C41-810C-669FB5D5110A}"/>
              </a:ext>
            </a:extLst>
          </p:cNvPr>
          <p:cNvSpPr/>
          <p:nvPr/>
        </p:nvSpPr>
        <p:spPr>
          <a:xfrm>
            <a:off x="8046426" y="4753676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E68763-E92F-8B4A-89AD-21546DA6E755}"/>
              </a:ext>
            </a:extLst>
          </p:cNvPr>
          <p:cNvSpPr txBox="1"/>
          <p:nvPr/>
        </p:nvSpPr>
        <p:spPr>
          <a:xfrm>
            <a:off x="4839790" y="235465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Order {abstract}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E605BA-19D7-BF43-B0F6-CF15D3808571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821747" y="697130"/>
            <a:ext cx="1788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0270A5-03EE-B64E-9D79-6E46834F951A}"/>
              </a:ext>
            </a:extLst>
          </p:cNvPr>
          <p:cNvSpPr txBox="1"/>
          <p:nvPr/>
        </p:nvSpPr>
        <p:spPr>
          <a:xfrm>
            <a:off x="8351567" y="39961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B8C58-A7A3-6D42-858F-257213AA0F72}"/>
              </a:ext>
            </a:extLst>
          </p:cNvPr>
          <p:cNvSpPr txBox="1"/>
          <p:nvPr/>
        </p:nvSpPr>
        <p:spPr>
          <a:xfrm>
            <a:off x="6841423" y="327798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D5452-D48D-C34E-9C51-2FF43E773D79}"/>
              </a:ext>
            </a:extLst>
          </p:cNvPr>
          <p:cNvSpPr txBox="1"/>
          <p:nvPr/>
        </p:nvSpPr>
        <p:spPr>
          <a:xfrm>
            <a:off x="7538694" y="372997"/>
            <a:ext cx="74251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has ▶︎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450BF1-11E8-004D-A64A-B6933F87DB20}"/>
              </a:ext>
            </a:extLst>
          </p:cNvPr>
          <p:cNvSpPr txBox="1"/>
          <p:nvPr/>
        </p:nvSpPr>
        <p:spPr>
          <a:xfrm>
            <a:off x="3396150" y="1964521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pick-up 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DDEF7-4A0E-F240-B078-7C3C779B79CC}"/>
              </a:ext>
            </a:extLst>
          </p:cNvPr>
          <p:cNvSpPr txBox="1"/>
          <p:nvPr/>
        </p:nvSpPr>
        <p:spPr>
          <a:xfrm>
            <a:off x="6121534" y="1964521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 Order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address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delivery-by time</a:t>
            </a: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FAFD45A-4264-9E47-9D32-514734BB5A48}"/>
              </a:ext>
            </a:extLst>
          </p:cNvPr>
          <p:cNvSpPr/>
          <p:nvPr/>
        </p:nvSpPr>
        <p:spPr>
          <a:xfrm>
            <a:off x="5604877" y="1158795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F6616C-5D58-D744-AFAC-3A246F51D8B6}"/>
              </a:ext>
            </a:extLst>
          </p:cNvPr>
          <p:cNvCxnSpPr>
            <a:cxnSpLocks/>
            <a:stCxn id="53" idx="3"/>
            <a:endCxn id="51" idx="0"/>
          </p:cNvCxnSpPr>
          <p:nvPr/>
        </p:nvCxnSpPr>
        <p:spPr>
          <a:xfrm flipH="1">
            <a:off x="4387129" y="1548262"/>
            <a:ext cx="1443639" cy="416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04DCE1-42D3-024F-8283-83EBBA804332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5830768" y="1548262"/>
            <a:ext cx="1281745" cy="416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E895DB-A2BC-9149-830E-4BD266AD7A20}"/>
              </a:ext>
            </a:extLst>
          </p:cNvPr>
          <p:cNvSpPr txBox="1"/>
          <p:nvPr/>
        </p:nvSpPr>
        <p:spPr>
          <a:xfrm>
            <a:off x="1292752" y="117563"/>
            <a:ext cx="198195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phone number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C2AD58-E98B-7E43-93D6-EE0B18D9ADDF}"/>
              </a:ext>
            </a:extLst>
          </p:cNvPr>
          <p:cNvCxnSpPr>
            <a:cxnSpLocks/>
            <a:stCxn id="42" idx="1"/>
            <a:endCxn id="60" idx="3"/>
          </p:cNvCxnSpPr>
          <p:nvPr/>
        </p:nvCxnSpPr>
        <p:spPr>
          <a:xfrm flipH="1">
            <a:off x="3274709" y="697130"/>
            <a:ext cx="1565081" cy="20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069FA6-1E6B-964D-A85C-1D6C2CFA8869}"/>
              </a:ext>
            </a:extLst>
          </p:cNvPr>
          <p:cNvSpPr txBox="1"/>
          <p:nvPr/>
        </p:nvSpPr>
        <p:spPr>
          <a:xfrm>
            <a:off x="3624341" y="397029"/>
            <a:ext cx="103746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places ▶︎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E041B-78C6-9F4A-A1BC-2A539D4EE610}"/>
              </a:ext>
            </a:extLst>
          </p:cNvPr>
          <p:cNvSpPr txBox="1"/>
          <p:nvPr/>
        </p:nvSpPr>
        <p:spPr>
          <a:xfrm>
            <a:off x="4599702" y="372997"/>
            <a:ext cx="2584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8FC9B9-3271-F648-B468-29817C8EE989}"/>
              </a:ext>
            </a:extLst>
          </p:cNvPr>
          <p:cNvSpPr txBox="1"/>
          <p:nvPr/>
        </p:nvSpPr>
        <p:spPr>
          <a:xfrm>
            <a:off x="3246992" y="397029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82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259</Words>
  <Application>Microsoft Macintosh PowerPoint</Application>
  <PresentationFormat>Widescreen</PresentationFormat>
  <Paragraphs>190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19</cp:revision>
  <cp:lastPrinted>2018-11-14T19:27:34Z</cp:lastPrinted>
  <dcterms:created xsi:type="dcterms:W3CDTF">2018-11-12T16:47:51Z</dcterms:created>
  <dcterms:modified xsi:type="dcterms:W3CDTF">2019-02-04T21:19:29Z</dcterms:modified>
</cp:coreProperties>
</file>