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71" r:id="rId3"/>
    <p:sldId id="270" r:id="rId4"/>
    <p:sldId id="269" r:id="rId5"/>
    <p:sldId id="268" r:id="rId6"/>
    <p:sldId id="265" r:id="rId7"/>
    <p:sldId id="266" r:id="rId8"/>
    <p:sldId id="263" r:id="rId9"/>
    <p:sldId id="264" r:id="rId10"/>
    <p:sldId id="256" r:id="rId11"/>
    <p:sldId id="258" r:id="rId12"/>
    <p:sldId id="259" r:id="rId13"/>
    <p:sldId id="260" r:id="rId14"/>
    <p:sldId id="262" r:id="rId15"/>
    <p:sldId id="25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4"/>
    <p:restoredTop sz="94708"/>
  </p:normalViewPr>
  <p:slideViewPr>
    <p:cSldViewPr snapToGrid="0" snapToObjects="1">
      <p:cViewPr varScale="1">
        <p:scale>
          <a:sx n="94" d="100"/>
          <a:sy n="94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5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8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9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1194-8CB2-B34F-A023-F80590908F3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BCC47-CB57-104F-B97D-2DB1ACE3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7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2A868-EF3C-1E44-B176-B98FCF745F23}"/>
              </a:ext>
            </a:extLst>
          </p:cNvPr>
          <p:cNvSpPr txBox="1"/>
          <p:nvPr/>
        </p:nvSpPr>
        <p:spPr>
          <a:xfrm>
            <a:off x="297319" y="482444"/>
            <a:ext cx="3651991" cy="42473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min_of_three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(x, y, z)</a:t>
            </a:r>
          </a:p>
          <a:p>
            <a:r>
              <a:rPr lang="en-US" dirty="0"/>
              <a:t>    if x &lt; y then</a:t>
            </a:r>
          </a:p>
          <a:p>
            <a:r>
              <a:rPr lang="en-US" dirty="0"/>
              <a:t>        if x &lt; z then</a:t>
            </a:r>
          </a:p>
          <a:p>
            <a:r>
              <a:rPr lang="en-US" dirty="0"/>
              <a:t>            return x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return z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end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if y &lt; z then</a:t>
            </a:r>
          </a:p>
          <a:p>
            <a:r>
              <a:rPr lang="en-US" dirty="0"/>
              <a:t>            return y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return z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end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end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4247A8-DD37-7244-B79E-A53901184198}"/>
              </a:ext>
            </a:extLst>
          </p:cNvPr>
          <p:cNvSpPr/>
          <p:nvPr/>
        </p:nvSpPr>
        <p:spPr>
          <a:xfrm>
            <a:off x="5783172" y="0"/>
            <a:ext cx="262128" cy="262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2099CFAB-2C2D-7641-BBA0-71071EC4DEC7}"/>
              </a:ext>
            </a:extLst>
          </p:cNvPr>
          <p:cNvSpPr/>
          <p:nvPr/>
        </p:nvSpPr>
        <p:spPr>
          <a:xfrm>
            <a:off x="11394789" y="4654071"/>
            <a:ext cx="304800" cy="3048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F7B787-D029-5143-9CDA-B17E499B9DB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914236" y="262128"/>
            <a:ext cx="0" cy="188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FC05A5-C1E3-0E4A-A019-F6AF8EC3D57A}"/>
              </a:ext>
            </a:extLst>
          </p:cNvPr>
          <p:cNvCxnSpPr>
            <a:cxnSpLocks/>
            <a:stCxn id="51" idx="3"/>
            <a:endCxn id="6" idx="0"/>
          </p:cNvCxnSpPr>
          <p:nvPr/>
        </p:nvCxnSpPr>
        <p:spPr>
          <a:xfrm>
            <a:off x="10816408" y="1983306"/>
            <a:ext cx="730781" cy="2670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E68732-99FF-0A4F-9A78-3C9E9E75FE50}"/>
              </a:ext>
            </a:extLst>
          </p:cNvPr>
          <p:cNvSpPr txBox="1"/>
          <p:nvPr/>
        </p:nvSpPr>
        <p:spPr>
          <a:xfrm>
            <a:off x="5914236" y="450376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if x &lt; y then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E17280-3597-974A-B2FF-683DEBC0E894}"/>
              </a:ext>
            </a:extLst>
          </p:cNvPr>
          <p:cNvSpPr txBox="1"/>
          <p:nvPr/>
        </p:nvSpPr>
        <p:spPr>
          <a:xfrm>
            <a:off x="6588937" y="1124508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if x &lt; z then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CCE143-1F34-1B4C-8552-52C9AAAAF0FD}"/>
              </a:ext>
            </a:extLst>
          </p:cNvPr>
          <p:cNvSpPr txBox="1"/>
          <p:nvPr/>
        </p:nvSpPr>
        <p:spPr>
          <a:xfrm>
            <a:off x="7164417" y="1798640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return x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66675B-DFCE-E747-AAFF-06465C892D1B}"/>
              </a:ext>
            </a:extLst>
          </p:cNvPr>
          <p:cNvSpPr txBox="1"/>
          <p:nvPr/>
        </p:nvSpPr>
        <p:spPr>
          <a:xfrm>
            <a:off x="5914236" y="3420792"/>
            <a:ext cx="365199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else</a:t>
            </a:r>
          </a:p>
          <a:p>
            <a:r>
              <a:rPr lang="en-US" dirty="0"/>
              <a:t>        if y &lt; z then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BFD0B0-1B60-504A-A72F-B925D40A7FFA}"/>
              </a:ext>
            </a:extLst>
          </p:cNvPr>
          <p:cNvSpPr txBox="1"/>
          <p:nvPr/>
        </p:nvSpPr>
        <p:spPr>
          <a:xfrm>
            <a:off x="6588937" y="2472772"/>
            <a:ext cx="365199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else</a:t>
            </a:r>
          </a:p>
          <a:p>
            <a:r>
              <a:rPr lang="en-US" dirty="0"/>
              <a:t>            return z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AF2D0F-C73A-5C4A-A51E-CDE09E2F3653}"/>
              </a:ext>
            </a:extLst>
          </p:cNvPr>
          <p:cNvSpPr txBox="1"/>
          <p:nvPr/>
        </p:nvSpPr>
        <p:spPr>
          <a:xfrm>
            <a:off x="7164416" y="4368812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return 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EF786B-1193-EB4E-A3E9-4DE05A9906DD}"/>
              </a:ext>
            </a:extLst>
          </p:cNvPr>
          <p:cNvSpPr txBox="1"/>
          <p:nvPr/>
        </p:nvSpPr>
        <p:spPr>
          <a:xfrm>
            <a:off x="6304607" y="5039833"/>
            <a:ext cx="365199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else</a:t>
            </a:r>
          </a:p>
          <a:p>
            <a:r>
              <a:rPr lang="en-US" dirty="0"/>
              <a:t>            return z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9B6776-A4BC-EC40-900B-F7B724726794}"/>
              </a:ext>
            </a:extLst>
          </p:cNvPr>
          <p:cNvSpPr txBox="1"/>
          <p:nvPr/>
        </p:nvSpPr>
        <p:spPr>
          <a:xfrm>
            <a:off x="449719" y="6169745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return x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CC1F46-3732-0F45-860E-53FF9BDB4D0D}"/>
              </a:ext>
            </a:extLst>
          </p:cNvPr>
          <p:cNvSpPr txBox="1"/>
          <p:nvPr/>
        </p:nvSpPr>
        <p:spPr>
          <a:xfrm>
            <a:off x="602119" y="6322145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return x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F5616C-5450-D644-9389-1311B468B72B}"/>
              </a:ext>
            </a:extLst>
          </p:cNvPr>
          <p:cNvSpPr txBox="1"/>
          <p:nvPr/>
        </p:nvSpPr>
        <p:spPr>
          <a:xfrm>
            <a:off x="754519" y="6474545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return x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470B37-A6A3-9E4D-B559-31A1CCCC3F8F}"/>
              </a:ext>
            </a:extLst>
          </p:cNvPr>
          <p:cNvCxnSpPr>
            <a:cxnSpLocks/>
          </p:cNvCxnSpPr>
          <p:nvPr/>
        </p:nvCxnSpPr>
        <p:spPr>
          <a:xfrm>
            <a:off x="8110337" y="81970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ED7F28-6509-8B44-B7AE-ADFBA8A99C0C}"/>
              </a:ext>
            </a:extLst>
          </p:cNvPr>
          <p:cNvSpPr txBox="1"/>
          <p:nvPr/>
        </p:nvSpPr>
        <p:spPr>
          <a:xfrm>
            <a:off x="8110336" y="759310"/>
            <a:ext cx="51167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true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55441B-51D7-CF42-A8D5-CEF323C2A356}"/>
              </a:ext>
            </a:extLst>
          </p:cNvPr>
          <p:cNvCxnSpPr>
            <a:cxnSpLocks/>
          </p:cNvCxnSpPr>
          <p:nvPr/>
        </p:nvCxnSpPr>
        <p:spPr>
          <a:xfrm>
            <a:off x="6045300" y="839889"/>
            <a:ext cx="0" cy="2580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796B89-385B-0644-A56D-67A7FDCFC986}"/>
              </a:ext>
            </a:extLst>
          </p:cNvPr>
          <p:cNvSpPr txBox="1"/>
          <p:nvPr/>
        </p:nvSpPr>
        <p:spPr>
          <a:xfrm>
            <a:off x="6019442" y="1761008"/>
            <a:ext cx="58541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false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DFE9B4F-46B0-4642-831A-B51CC222F73C}"/>
              </a:ext>
            </a:extLst>
          </p:cNvPr>
          <p:cNvCxnSpPr>
            <a:cxnSpLocks/>
          </p:cNvCxnSpPr>
          <p:nvPr/>
        </p:nvCxnSpPr>
        <p:spPr>
          <a:xfrm>
            <a:off x="8622016" y="1503366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20EDF4D-1708-AA49-B6C3-3ADBBB1C3DCC}"/>
              </a:ext>
            </a:extLst>
          </p:cNvPr>
          <p:cNvSpPr txBox="1"/>
          <p:nvPr/>
        </p:nvSpPr>
        <p:spPr>
          <a:xfrm>
            <a:off x="8622015" y="1442968"/>
            <a:ext cx="51167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true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ADACF6-EB4B-AB4E-A09C-FBF92FCDF23F}"/>
              </a:ext>
            </a:extLst>
          </p:cNvPr>
          <p:cNvCxnSpPr>
            <a:cxnSpLocks/>
          </p:cNvCxnSpPr>
          <p:nvPr/>
        </p:nvCxnSpPr>
        <p:spPr>
          <a:xfrm>
            <a:off x="6865767" y="1503366"/>
            <a:ext cx="0" cy="963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B4652E-6313-9242-BA91-824402913498}"/>
              </a:ext>
            </a:extLst>
          </p:cNvPr>
          <p:cNvSpPr txBox="1"/>
          <p:nvPr/>
        </p:nvSpPr>
        <p:spPr>
          <a:xfrm>
            <a:off x="6811110" y="1466940"/>
            <a:ext cx="585417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false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50261B-BE43-6346-9E71-0C35B73CB9B1}"/>
              </a:ext>
            </a:extLst>
          </p:cNvPr>
          <p:cNvCxnSpPr>
            <a:cxnSpLocks/>
            <a:stCxn id="57" idx="3"/>
            <a:endCxn id="6" idx="1"/>
          </p:cNvCxnSpPr>
          <p:nvPr/>
        </p:nvCxnSpPr>
        <p:spPr>
          <a:xfrm>
            <a:off x="10240928" y="2795938"/>
            <a:ext cx="1198498" cy="1902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0E1853D-A395-9847-BCFF-1CAB243F5AB0}"/>
              </a:ext>
            </a:extLst>
          </p:cNvPr>
          <p:cNvCxnSpPr>
            <a:cxnSpLocks/>
          </p:cNvCxnSpPr>
          <p:nvPr/>
        </p:nvCxnSpPr>
        <p:spPr>
          <a:xfrm>
            <a:off x="8183325" y="405774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1300FFA-4EFE-D444-BB9C-8F22D4092F37}"/>
              </a:ext>
            </a:extLst>
          </p:cNvPr>
          <p:cNvSpPr txBox="1"/>
          <p:nvPr/>
        </p:nvSpPr>
        <p:spPr>
          <a:xfrm>
            <a:off x="8183324" y="3997344"/>
            <a:ext cx="51167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065CB1-F064-1B49-924D-C214055A1740}"/>
              </a:ext>
            </a:extLst>
          </p:cNvPr>
          <p:cNvCxnSpPr>
            <a:cxnSpLocks/>
          </p:cNvCxnSpPr>
          <p:nvPr/>
        </p:nvCxnSpPr>
        <p:spPr>
          <a:xfrm>
            <a:off x="6427076" y="4057742"/>
            <a:ext cx="0" cy="963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4BF3C55-2F80-ED4D-9510-34AC4A57970B}"/>
              </a:ext>
            </a:extLst>
          </p:cNvPr>
          <p:cNvSpPr txBox="1"/>
          <p:nvPr/>
        </p:nvSpPr>
        <p:spPr>
          <a:xfrm>
            <a:off x="6372419" y="4021316"/>
            <a:ext cx="585417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false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314C46-C440-DA48-BFCA-C0CF3E5D6430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>
            <a:off x="10816407" y="4553478"/>
            <a:ext cx="578382" cy="252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05558C-9BEB-4741-A464-CF890D95074C}"/>
              </a:ext>
            </a:extLst>
          </p:cNvPr>
          <p:cNvCxnSpPr>
            <a:cxnSpLocks/>
            <a:stCxn id="59" idx="3"/>
            <a:endCxn id="6" idx="3"/>
          </p:cNvCxnSpPr>
          <p:nvPr/>
        </p:nvCxnSpPr>
        <p:spPr>
          <a:xfrm flipV="1">
            <a:off x="9956598" y="4914234"/>
            <a:ext cx="1482828" cy="448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929B26-0F20-7142-B6C7-DD22B2D3513D}"/>
              </a:ext>
            </a:extLst>
          </p:cNvPr>
          <p:cNvSpPr txBox="1"/>
          <p:nvPr/>
        </p:nvSpPr>
        <p:spPr>
          <a:xfrm>
            <a:off x="5627520" y="297778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85448-1FE5-1848-899C-FBEDD79923EE}"/>
              </a:ext>
            </a:extLst>
          </p:cNvPr>
          <p:cNvSpPr txBox="1"/>
          <p:nvPr/>
        </p:nvSpPr>
        <p:spPr>
          <a:xfrm>
            <a:off x="6318827" y="953990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93298-E40E-BC4B-B260-64B852D2B486}"/>
              </a:ext>
            </a:extLst>
          </p:cNvPr>
          <p:cNvSpPr txBox="1"/>
          <p:nvPr/>
        </p:nvSpPr>
        <p:spPr>
          <a:xfrm>
            <a:off x="6887638" y="1697963"/>
            <a:ext cx="32092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A11215-01A4-B24F-A80A-FC454DE3CAE9}"/>
              </a:ext>
            </a:extLst>
          </p:cNvPr>
          <p:cNvSpPr txBox="1"/>
          <p:nvPr/>
        </p:nvSpPr>
        <p:spPr>
          <a:xfrm>
            <a:off x="6318827" y="2296032"/>
            <a:ext cx="32092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99D723-922C-914E-9FCE-134355CB0C4A}"/>
              </a:ext>
            </a:extLst>
          </p:cNvPr>
          <p:cNvSpPr txBox="1"/>
          <p:nvPr/>
        </p:nvSpPr>
        <p:spPr>
          <a:xfrm>
            <a:off x="5627520" y="3268194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38118-8005-C347-8FE6-8A9797F3460F}"/>
              </a:ext>
            </a:extLst>
          </p:cNvPr>
          <p:cNvSpPr txBox="1"/>
          <p:nvPr/>
        </p:nvSpPr>
        <p:spPr>
          <a:xfrm>
            <a:off x="6906613" y="4248172"/>
            <a:ext cx="30008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55B674-5F98-5249-95F0-4424E0D1DD50}"/>
              </a:ext>
            </a:extLst>
          </p:cNvPr>
          <p:cNvSpPr txBox="1"/>
          <p:nvPr/>
        </p:nvSpPr>
        <p:spPr>
          <a:xfrm>
            <a:off x="6000842" y="4914234"/>
            <a:ext cx="33214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DF0CE2-AA6D-8D4B-A1F2-D9CA5EFAEC90}"/>
              </a:ext>
            </a:extLst>
          </p:cNvPr>
          <p:cNvSpPr txBox="1"/>
          <p:nvPr/>
        </p:nvSpPr>
        <p:spPr>
          <a:xfrm>
            <a:off x="7803599" y="762677"/>
            <a:ext cx="3433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1D073C-459C-4F4B-92C0-031101971C49}"/>
              </a:ext>
            </a:extLst>
          </p:cNvPr>
          <p:cNvSpPr txBox="1"/>
          <p:nvPr/>
        </p:nvSpPr>
        <p:spPr>
          <a:xfrm>
            <a:off x="8326042" y="1447102"/>
            <a:ext cx="3433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1D0EC8-71F9-2D4E-9BED-45BAC9DDE842}"/>
              </a:ext>
            </a:extLst>
          </p:cNvPr>
          <p:cNvSpPr txBox="1"/>
          <p:nvPr/>
        </p:nvSpPr>
        <p:spPr>
          <a:xfrm>
            <a:off x="7902720" y="4022411"/>
            <a:ext cx="3433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E80974-8278-0943-BB69-3C03237A8FCA}"/>
              </a:ext>
            </a:extLst>
          </p:cNvPr>
          <p:cNvSpPr txBox="1"/>
          <p:nvPr/>
        </p:nvSpPr>
        <p:spPr>
          <a:xfrm>
            <a:off x="5745785" y="1772896"/>
            <a:ext cx="3433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9064E7-361D-AF40-8093-7D941DCD2C82}"/>
              </a:ext>
            </a:extLst>
          </p:cNvPr>
          <p:cNvSpPr txBox="1"/>
          <p:nvPr/>
        </p:nvSpPr>
        <p:spPr>
          <a:xfrm>
            <a:off x="6592039" y="1474174"/>
            <a:ext cx="3433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0F79C6E-09D0-FB41-9B98-7205C9C15B85}"/>
              </a:ext>
            </a:extLst>
          </p:cNvPr>
          <p:cNvSpPr txBox="1"/>
          <p:nvPr/>
        </p:nvSpPr>
        <p:spPr>
          <a:xfrm>
            <a:off x="6130022" y="4067123"/>
            <a:ext cx="3433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4149829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2A868-EF3C-1E44-B176-B98FCF745F23}"/>
              </a:ext>
            </a:extLst>
          </p:cNvPr>
          <p:cNvSpPr txBox="1"/>
          <p:nvPr/>
        </p:nvSpPr>
        <p:spPr>
          <a:xfrm>
            <a:off x="-40799" y="2353339"/>
            <a:ext cx="3651991" cy="42473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def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binary_search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(array, key)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0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array.length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- 1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while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&lt;=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(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+ ((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-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) / 2)).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to_i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if array[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] == key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	return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elsif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array[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] &lt; key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	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+ 1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else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	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- 1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end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end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return -1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4247A8-DD37-7244-B79E-A53901184198}"/>
              </a:ext>
            </a:extLst>
          </p:cNvPr>
          <p:cNvSpPr/>
          <p:nvPr/>
        </p:nvSpPr>
        <p:spPr>
          <a:xfrm>
            <a:off x="1641081" y="470133"/>
            <a:ext cx="262128" cy="262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2099CFAB-2C2D-7641-BBA0-71071EC4DEC7}"/>
              </a:ext>
            </a:extLst>
          </p:cNvPr>
          <p:cNvSpPr/>
          <p:nvPr/>
        </p:nvSpPr>
        <p:spPr>
          <a:xfrm>
            <a:off x="11762746" y="6405909"/>
            <a:ext cx="304800" cy="3048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F7B787-D029-5143-9CDA-B17E499B9DB2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>
            <a:off x="1903209" y="601197"/>
            <a:ext cx="5710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886013-5206-8040-B28E-A7954C270647}"/>
              </a:ext>
            </a:extLst>
          </p:cNvPr>
          <p:cNvSpPr txBox="1"/>
          <p:nvPr/>
        </p:nvSpPr>
        <p:spPr>
          <a:xfrm>
            <a:off x="2474214" y="278031"/>
            <a:ext cx="227395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0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array.length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- 1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636A7-5977-164C-8EA9-CCA12D2A5DD4}"/>
              </a:ext>
            </a:extLst>
          </p:cNvPr>
          <p:cNvSpPr txBox="1"/>
          <p:nvPr/>
        </p:nvSpPr>
        <p:spPr>
          <a:xfrm>
            <a:off x="5320485" y="416530"/>
            <a:ext cx="179408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while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&lt;=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1744EB-F803-0149-95DF-40FA97E42177}"/>
              </a:ext>
            </a:extLst>
          </p:cNvPr>
          <p:cNvSpPr txBox="1"/>
          <p:nvPr/>
        </p:nvSpPr>
        <p:spPr>
          <a:xfrm>
            <a:off x="6235575" y="1204041"/>
            <a:ext cx="327525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(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+ ((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-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) / 2)).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to_i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if array[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] ==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31E5C-5CF1-D14D-8D10-985D81F6B12B}"/>
              </a:ext>
            </a:extLst>
          </p:cNvPr>
          <p:cNvSpPr txBox="1"/>
          <p:nvPr/>
        </p:nvSpPr>
        <p:spPr>
          <a:xfrm>
            <a:off x="7725136" y="2277948"/>
            <a:ext cx="200247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	return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0BC4B-A4E0-A043-A413-EA415BF13ECA}"/>
              </a:ext>
            </a:extLst>
          </p:cNvPr>
          <p:cNvSpPr txBox="1"/>
          <p:nvPr/>
        </p:nvSpPr>
        <p:spPr>
          <a:xfrm>
            <a:off x="6550497" y="3086731"/>
            <a:ext cx="202170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elsif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array[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] &lt;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1367F-3F6A-F64A-B156-9C9D517AB0FE}"/>
              </a:ext>
            </a:extLst>
          </p:cNvPr>
          <p:cNvSpPr txBox="1"/>
          <p:nvPr/>
        </p:nvSpPr>
        <p:spPr>
          <a:xfrm>
            <a:off x="7235168" y="3844281"/>
            <a:ext cx="233910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	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+ 1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BA908-5D68-6140-AA64-4594F935B3DC}"/>
              </a:ext>
            </a:extLst>
          </p:cNvPr>
          <p:cNvSpPr txBox="1"/>
          <p:nvPr/>
        </p:nvSpPr>
        <p:spPr>
          <a:xfrm>
            <a:off x="6553180" y="4397061"/>
            <a:ext cx="234391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else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	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AB290-84DB-774A-9CC5-7CFF8B39A05E}"/>
              </a:ext>
            </a:extLst>
          </p:cNvPr>
          <p:cNvSpPr txBox="1"/>
          <p:nvPr/>
        </p:nvSpPr>
        <p:spPr>
          <a:xfrm>
            <a:off x="5149524" y="6373643"/>
            <a:ext cx="95410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return -1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853717-3C42-4840-982F-5F19C9808014}"/>
              </a:ext>
            </a:extLst>
          </p:cNvPr>
          <p:cNvCxnSpPr>
            <a:cxnSpLocks/>
          </p:cNvCxnSpPr>
          <p:nvPr/>
        </p:nvCxnSpPr>
        <p:spPr>
          <a:xfrm>
            <a:off x="4748170" y="601196"/>
            <a:ext cx="5710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85133B-CB02-B147-B378-7908BC6CF7B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217526" y="785862"/>
            <a:ext cx="1655677" cy="418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22A270-E0B4-0E4F-BE9D-6D0E643740A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626578" y="785862"/>
            <a:ext cx="2" cy="55877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C5C4C2-4DD7-8549-8708-3BAB00ADEC07}"/>
              </a:ext>
            </a:extLst>
          </p:cNvPr>
          <p:cNvSpPr txBox="1"/>
          <p:nvPr/>
        </p:nvSpPr>
        <p:spPr>
          <a:xfrm>
            <a:off x="7124473" y="739695"/>
            <a:ext cx="30008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1A2A7-8401-2E41-A699-57E0EDF1B0CD}"/>
              </a:ext>
            </a:extLst>
          </p:cNvPr>
          <p:cNvSpPr txBox="1"/>
          <p:nvPr/>
        </p:nvSpPr>
        <p:spPr>
          <a:xfrm>
            <a:off x="5319175" y="2660073"/>
            <a:ext cx="30008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A09153-6B47-0145-93C7-CE0BF965CFAF}"/>
              </a:ext>
            </a:extLst>
          </p:cNvPr>
          <p:cNvCxnSpPr>
            <a:cxnSpLocks/>
          </p:cNvCxnSpPr>
          <p:nvPr/>
        </p:nvCxnSpPr>
        <p:spPr>
          <a:xfrm>
            <a:off x="7908897" y="1860511"/>
            <a:ext cx="0" cy="418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2B1714-1F7E-F242-95DB-41B904178543}"/>
              </a:ext>
            </a:extLst>
          </p:cNvPr>
          <p:cNvCxnSpPr>
            <a:cxnSpLocks/>
          </p:cNvCxnSpPr>
          <p:nvPr/>
        </p:nvCxnSpPr>
        <p:spPr>
          <a:xfrm>
            <a:off x="6861889" y="1859293"/>
            <a:ext cx="0" cy="1170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5FD1EA-ED83-5D4B-9572-78B773074EA8}"/>
              </a:ext>
            </a:extLst>
          </p:cNvPr>
          <p:cNvSpPr txBox="1"/>
          <p:nvPr/>
        </p:nvSpPr>
        <p:spPr>
          <a:xfrm>
            <a:off x="8058937" y="1873557"/>
            <a:ext cx="30008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703F20-E015-234B-8B96-0AFD478A19E1}"/>
              </a:ext>
            </a:extLst>
          </p:cNvPr>
          <p:cNvSpPr txBox="1"/>
          <p:nvPr/>
        </p:nvSpPr>
        <p:spPr>
          <a:xfrm>
            <a:off x="6861889" y="2246900"/>
            <a:ext cx="30008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F3519E-A467-A244-8DEB-A1444C9788B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727607" y="2468065"/>
            <a:ext cx="2079776" cy="398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6CA8D8-DF47-8D49-B131-D09C45A56E8E}"/>
              </a:ext>
            </a:extLst>
          </p:cNvPr>
          <p:cNvCxnSpPr>
            <a:cxnSpLocks/>
          </p:cNvCxnSpPr>
          <p:nvPr/>
        </p:nvCxnSpPr>
        <p:spPr>
          <a:xfrm>
            <a:off x="7908897" y="3456063"/>
            <a:ext cx="0" cy="418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3616E1-7058-4749-BF88-D71A977D087E}"/>
              </a:ext>
            </a:extLst>
          </p:cNvPr>
          <p:cNvCxnSpPr>
            <a:cxnSpLocks/>
          </p:cNvCxnSpPr>
          <p:nvPr/>
        </p:nvCxnSpPr>
        <p:spPr>
          <a:xfrm>
            <a:off x="6861889" y="3456063"/>
            <a:ext cx="0" cy="940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8487F6-7951-3143-B545-D565D56DCFE6}"/>
              </a:ext>
            </a:extLst>
          </p:cNvPr>
          <p:cNvSpPr txBox="1"/>
          <p:nvPr/>
        </p:nvSpPr>
        <p:spPr>
          <a:xfrm>
            <a:off x="7994666" y="3479248"/>
            <a:ext cx="30008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8ADA27-D1AD-7546-869A-29BDA0F2C750}"/>
              </a:ext>
            </a:extLst>
          </p:cNvPr>
          <p:cNvSpPr txBox="1"/>
          <p:nvPr/>
        </p:nvSpPr>
        <p:spPr>
          <a:xfrm>
            <a:off x="6865030" y="3730428"/>
            <a:ext cx="30008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6666C5-5E21-F741-ADE9-CB04DD3AFE0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63764" y="843188"/>
            <a:ext cx="689416" cy="3877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E5A290-A1DD-B146-8465-D60D328159F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103631" y="6558309"/>
            <a:ext cx="56591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06C3809-6F23-3F44-97D6-51E669B7B9EB}"/>
              </a:ext>
            </a:extLst>
          </p:cNvPr>
          <p:cNvSpPr txBox="1"/>
          <p:nvPr/>
        </p:nvSpPr>
        <p:spPr>
          <a:xfrm>
            <a:off x="3283264" y="915341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5D22F-87C4-634F-B212-456C5629AD7B}"/>
              </a:ext>
            </a:extLst>
          </p:cNvPr>
          <p:cNvSpPr txBox="1"/>
          <p:nvPr/>
        </p:nvSpPr>
        <p:spPr>
          <a:xfrm>
            <a:off x="7079516" y="271221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F2705C-5BE5-9941-96C1-3C28C30A08B5}"/>
              </a:ext>
            </a:extLst>
          </p:cNvPr>
          <p:cNvSpPr txBox="1"/>
          <p:nvPr/>
        </p:nvSpPr>
        <p:spPr>
          <a:xfrm>
            <a:off x="9595267" y="1235034"/>
            <a:ext cx="32092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DEB73-4001-1849-B36E-783D32249F05}"/>
              </a:ext>
            </a:extLst>
          </p:cNvPr>
          <p:cNvSpPr txBox="1"/>
          <p:nvPr/>
        </p:nvSpPr>
        <p:spPr>
          <a:xfrm>
            <a:off x="9927771" y="2244436"/>
            <a:ext cx="32092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2A4352-B8CE-8B47-A7A4-AE69D1561A41}"/>
              </a:ext>
            </a:extLst>
          </p:cNvPr>
          <p:cNvSpPr txBox="1"/>
          <p:nvPr/>
        </p:nvSpPr>
        <p:spPr>
          <a:xfrm>
            <a:off x="8692740" y="3075710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1AAD2D-CE4E-7B4D-B3F5-37907EE0A4BB}"/>
              </a:ext>
            </a:extLst>
          </p:cNvPr>
          <p:cNvSpPr txBox="1"/>
          <p:nvPr/>
        </p:nvSpPr>
        <p:spPr>
          <a:xfrm>
            <a:off x="9574270" y="3847410"/>
            <a:ext cx="30008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F4565C-D709-BA47-9A98-EE650361BF01}"/>
              </a:ext>
            </a:extLst>
          </p:cNvPr>
          <p:cNvSpPr txBox="1"/>
          <p:nvPr/>
        </p:nvSpPr>
        <p:spPr>
          <a:xfrm>
            <a:off x="9037122" y="4738255"/>
            <a:ext cx="33214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70FB10-B129-FC44-A367-1F49E1FF7073}"/>
              </a:ext>
            </a:extLst>
          </p:cNvPr>
          <p:cNvSpPr txBox="1"/>
          <p:nvPr/>
        </p:nvSpPr>
        <p:spPr>
          <a:xfrm>
            <a:off x="4765140" y="6341377"/>
            <a:ext cx="32092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F23B53-BDB7-4041-93DA-3C57D394939C}"/>
              </a:ext>
            </a:extLst>
          </p:cNvPr>
          <p:cNvSpPr txBox="1"/>
          <p:nvPr/>
        </p:nvSpPr>
        <p:spPr>
          <a:xfrm>
            <a:off x="4896346" y="244936"/>
            <a:ext cx="2904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6FD060-304F-B141-8B79-EC10D57CE6BD}"/>
              </a:ext>
            </a:extLst>
          </p:cNvPr>
          <p:cNvSpPr txBox="1"/>
          <p:nvPr/>
        </p:nvSpPr>
        <p:spPr>
          <a:xfrm>
            <a:off x="7424555" y="737833"/>
            <a:ext cx="2904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D22B10-8560-E44C-8DCF-42840751694B}"/>
              </a:ext>
            </a:extLst>
          </p:cNvPr>
          <p:cNvSpPr txBox="1"/>
          <p:nvPr/>
        </p:nvSpPr>
        <p:spPr>
          <a:xfrm>
            <a:off x="5343896" y="1935678"/>
            <a:ext cx="2904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14DE75-9B19-9643-B5A6-2E34E7D015B3}"/>
              </a:ext>
            </a:extLst>
          </p:cNvPr>
          <p:cNvSpPr txBox="1"/>
          <p:nvPr/>
        </p:nvSpPr>
        <p:spPr>
          <a:xfrm>
            <a:off x="8294748" y="1862407"/>
            <a:ext cx="2904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25CCAC-9A75-9F45-B21A-383694679B61}"/>
              </a:ext>
            </a:extLst>
          </p:cNvPr>
          <p:cNvSpPr txBox="1"/>
          <p:nvPr/>
        </p:nvSpPr>
        <p:spPr>
          <a:xfrm>
            <a:off x="6861888" y="1993248"/>
            <a:ext cx="2904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833A8A-8877-5E4B-BB16-5FB9FD2697D3}"/>
              </a:ext>
            </a:extLst>
          </p:cNvPr>
          <p:cNvSpPr txBox="1"/>
          <p:nvPr/>
        </p:nvSpPr>
        <p:spPr>
          <a:xfrm>
            <a:off x="7647709" y="3467595"/>
            <a:ext cx="2904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BEEEC-BFB1-A544-AB5D-F7B5B21E861A}"/>
              </a:ext>
            </a:extLst>
          </p:cNvPr>
          <p:cNvSpPr txBox="1"/>
          <p:nvPr/>
        </p:nvSpPr>
        <p:spPr>
          <a:xfrm>
            <a:off x="6614556" y="3688454"/>
            <a:ext cx="2904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07CA67-D718-6B45-94B8-759308BE1C94}"/>
              </a:ext>
            </a:extLst>
          </p:cNvPr>
          <p:cNvSpPr txBox="1"/>
          <p:nvPr/>
        </p:nvSpPr>
        <p:spPr>
          <a:xfrm>
            <a:off x="6021864" y="2995957"/>
            <a:ext cx="2904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8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65DDA9-A900-8949-9F87-975F89915AB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988122" y="801214"/>
            <a:ext cx="1247046" cy="3227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2B8CB89-6749-1547-985B-D2537EC35D82}"/>
              </a:ext>
            </a:extLst>
          </p:cNvPr>
          <p:cNvSpPr txBox="1"/>
          <p:nvPr/>
        </p:nvSpPr>
        <p:spPr>
          <a:xfrm>
            <a:off x="6305442" y="2054302"/>
            <a:ext cx="29046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79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87BCB-E0A5-5848-84C9-98A668E5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20498"/>
              </p:ext>
            </p:extLst>
          </p:nvPr>
        </p:nvGraphicFramePr>
        <p:xfrm>
          <a:off x="641445" y="300251"/>
          <a:ext cx="10972800" cy="618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7653">
                  <a:extLst>
                    <a:ext uri="{9D8B030D-6E8A-4147-A177-3AD203B41FA5}">
                      <a16:colId xmlns:a16="http://schemas.microsoft.com/office/drawing/2014/main" val="2355062384"/>
                    </a:ext>
                  </a:extLst>
                </a:gridCol>
                <a:gridCol w="2177653">
                  <a:extLst>
                    <a:ext uri="{9D8B030D-6E8A-4147-A177-3AD203B41FA5}">
                      <a16:colId xmlns:a16="http://schemas.microsoft.com/office/drawing/2014/main" val="3787690881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4265117667"/>
                    </a:ext>
                  </a:extLst>
                </a:gridCol>
                <a:gridCol w="5164931">
                  <a:extLst>
                    <a:ext uri="{9D8B030D-6E8A-4147-A177-3AD203B41FA5}">
                      <a16:colId xmlns:a16="http://schemas.microsoft.com/office/drawing/2014/main" val="3742130954"/>
                    </a:ext>
                  </a:extLst>
                </a:gridCol>
              </a:tblGrid>
              <a:tr h="35126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Expected Output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Covers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0899"/>
                  </a:ext>
                </a:extLst>
              </a:tr>
              <a:tr h="35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609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[1,2,3,4]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A B C D E F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1423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[]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-1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A B 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70560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[1]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-1 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 B C E G 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57563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8728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451172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5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67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87BCB-E0A5-5848-84C9-98A668E5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0215"/>
              </p:ext>
            </p:extLst>
          </p:nvPr>
        </p:nvGraphicFramePr>
        <p:xfrm>
          <a:off x="641445" y="300251"/>
          <a:ext cx="10972800" cy="618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7653">
                  <a:extLst>
                    <a:ext uri="{9D8B030D-6E8A-4147-A177-3AD203B41FA5}">
                      <a16:colId xmlns:a16="http://schemas.microsoft.com/office/drawing/2014/main" val="2355062384"/>
                    </a:ext>
                  </a:extLst>
                </a:gridCol>
                <a:gridCol w="2177653">
                  <a:extLst>
                    <a:ext uri="{9D8B030D-6E8A-4147-A177-3AD203B41FA5}">
                      <a16:colId xmlns:a16="http://schemas.microsoft.com/office/drawing/2014/main" val="3787690881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4265117667"/>
                    </a:ext>
                  </a:extLst>
                </a:gridCol>
                <a:gridCol w="5164931">
                  <a:extLst>
                    <a:ext uri="{9D8B030D-6E8A-4147-A177-3AD203B41FA5}">
                      <a16:colId xmlns:a16="http://schemas.microsoft.com/office/drawing/2014/main" val="3742130954"/>
                    </a:ext>
                  </a:extLst>
                </a:gridCol>
              </a:tblGrid>
              <a:tr h="35126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Expected Output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Covers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0899"/>
                  </a:ext>
                </a:extLst>
              </a:tr>
              <a:tr h="35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609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[1,2,3,4]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2 4 5 6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1423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[1]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-1 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2 3 5 7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70560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57563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8728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451172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2 3 4 5 6 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5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62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87BCB-E0A5-5848-84C9-98A668E5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32545"/>
              </p:ext>
            </p:extLst>
          </p:nvPr>
        </p:nvGraphicFramePr>
        <p:xfrm>
          <a:off x="641445" y="300251"/>
          <a:ext cx="10972800" cy="618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7653">
                  <a:extLst>
                    <a:ext uri="{9D8B030D-6E8A-4147-A177-3AD203B41FA5}">
                      <a16:colId xmlns:a16="http://schemas.microsoft.com/office/drawing/2014/main" val="2355062384"/>
                    </a:ext>
                  </a:extLst>
                </a:gridCol>
                <a:gridCol w="2177653">
                  <a:extLst>
                    <a:ext uri="{9D8B030D-6E8A-4147-A177-3AD203B41FA5}">
                      <a16:colId xmlns:a16="http://schemas.microsoft.com/office/drawing/2014/main" val="3787690881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4265117667"/>
                    </a:ext>
                  </a:extLst>
                </a:gridCol>
                <a:gridCol w="5164931">
                  <a:extLst>
                    <a:ext uri="{9D8B030D-6E8A-4147-A177-3AD203B41FA5}">
                      <a16:colId xmlns:a16="http://schemas.microsoft.com/office/drawing/2014/main" val="3742130954"/>
                    </a:ext>
                  </a:extLst>
                </a:gridCol>
              </a:tblGrid>
              <a:tr h="35126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Expected Output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Covers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0899"/>
                  </a:ext>
                </a:extLst>
              </a:tr>
              <a:tr h="35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609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[ 0 ]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1-2-4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1423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[ 1 ]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-1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1-2-5-6-9-3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70560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[ 3 ]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-1 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1-2-5-7-8-3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57563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[]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-1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1-3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8728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451172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5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2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E251-2C80-6246-9979-49348AD5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79518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2A868-EF3C-1E44-B176-B98FCF745F23}"/>
              </a:ext>
            </a:extLst>
          </p:cNvPr>
          <p:cNvSpPr txBox="1"/>
          <p:nvPr/>
        </p:nvSpPr>
        <p:spPr>
          <a:xfrm>
            <a:off x="297319" y="482444"/>
            <a:ext cx="3651991" cy="42473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def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binary_search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(array, key)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0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array.length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- 1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while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&lt;=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(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+ ((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-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) / 2)).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to_i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if array[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] == key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	return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elsif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array[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] &lt; key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	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+ 1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else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	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imax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=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imid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- 1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end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end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return -1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4247A8-DD37-7244-B79E-A53901184198}"/>
              </a:ext>
            </a:extLst>
          </p:cNvPr>
          <p:cNvSpPr/>
          <p:nvPr/>
        </p:nvSpPr>
        <p:spPr>
          <a:xfrm>
            <a:off x="7117080" y="351380"/>
            <a:ext cx="262128" cy="262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2099CFAB-2C2D-7641-BBA0-71071EC4DEC7}"/>
              </a:ext>
            </a:extLst>
          </p:cNvPr>
          <p:cNvSpPr/>
          <p:nvPr/>
        </p:nvSpPr>
        <p:spPr>
          <a:xfrm>
            <a:off x="7095744" y="5827776"/>
            <a:ext cx="304800" cy="3048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F7B787-D029-5143-9CDA-B17E499B9DB2}"/>
              </a:ext>
            </a:extLst>
          </p:cNvPr>
          <p:cNvCxnSpPr>
            <a:stCxn id="5" idx="4"/>
          </p:cNvCxnSpPr>
          <p:nvPr/>
        </p:nvCxnSpPr>
        <p:spPr>
          <a:xfrm>
            <a:off x="7248144" y="613508"/>
            <a:ext cx="0" cy="526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370DD-9DDA-584C-9E33-D6B1F233459D}"/>
              </a:ext>
            </a:extLst>
          </p:cNvPr>
          <p:cNvCxnSpPr/>
          <p:nvPr/>
        </p:nvCxnSpPr>
        <p:spPr>
          <a:xfrm>
            <a:off x="7248144" y="5301332"/>
            <a:ext cx="0" cy="526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3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87BCB-E0A5-5848-84C9-98A668E5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44745"/>
              </p:ext>
            </p:extLst>
          </p:nvPr>
        </p:nvGraphicFramePr>
        <p:xfrm>
          <a:off x="641445" y="300251"/>
          <a:ext cx="10972800" cy="618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7653">
                  <a:extLst>
                    <a:ext uri="{9D8B030D-6E8A-4147-A177-3AD203B41FA5}">
                      <a16:colId xmlns:a16="http://schemas.microsoft.com/office/drawing/2014/main" val="2355062384"/>
                    </a:ext>
                  </a:extLst>
                </a:gridCol>
                <a:gridCol w="2177653">
                  <a:extLst>
                    <a:ext uri="{9D8B030D-6E8A-4147-A177-3AD203B41FA5}">
                      <a16:colId xmlns:a16="http://schemas.microsoft.com/office/drawing/2014/main" val="3787690881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4265117667"/>
                    </a:ext>
                  </a:extLst>
                </a:gridCol>
                <a:gridCol w="5164931">
                  <a:extLst>
                    <a:ext uri="{9D8B030D-6E8A-4147-A177-3AD203B41FA5}">
                      <a16:colId xmlns:a16="http://schemas.microsoft.com/office/drawing/2014/main" val="3742130954"/>
                    </a:ext>
                  </a:extLst>
                </a:gridCol>
              </a:tblGrid>
              <a:tr h="35126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Expected Output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Covers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0899"/>
                  </a:ext>
                </a:extLst>
              </a:tr>
              <a:tr h="35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609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1423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70560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57563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8728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451172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5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3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569-2118-AB48-9773-546D5775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3FE4-407D-D344-AFFD-9A609BEE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 t1, t2</a:t>
            </a:r>
          </a:p>
          <a:p>
            <a:r>
              <a:rPr lang="en-US" dirty="0"/>
              <a:t>BB t1, f2</a:t>
            </a:r>
          </a:p>
          <a:p>
            <a:r>
              <a:rPr lang="en-US" dirty="0"/>
              <a:t>CC f1, t3</a:t>
            </a:r>
          </a:p>
          <a:p>
            <a:r>
              <a:rPr lang="en-US" dirty="0"/>
              <a:t>DD f1, f3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87BCB-E0A5-5848-84C9-98A668E5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26999"/>
              </p:ext>
            </p:extLst>
          </p:nvPr>
        </p:nvGraphicFramePr>
        <p:xfrm>
          <a:off x="641445" y="300251"/>
          <a:ext cx="10972799" cy="618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140">
                  <a:extLst>
                    <a:ext uri="{9D8B030D-6E8A-4147-A177-3AD203B41FA5}">
                      <a16:colId xmlns:a16="http://schemas.microsoft.com/office/drawing/2014/main" val="336091290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2355062384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787690881"/>
                    </a:ext>
                  </a:extLst>
                </a:gridCol>
                <a:gridCol w="1913736">
                  <a:extLst>
                    <a:ext uri="{9D8B030D-6E8A-4147-A177-3AD203B41FA5}">
                      <a16:colId xmlns:a16="http://schemas.microsoft.com/office/drawing/2014/main" val="4265117667"/>
                    </a:ext>
                  </a:extLst>
                </a:gridCol>
                <a:gridCol w="4309643">
                  <a:extLst>
                    <a:ext uri="{9D8B030D-6E8A-4147-A177-3AD203B41FA5}">
                      <a16:colId xmlns:a16="http://schemas.microsoft.com/office/drawing/2014/main" val="3742130954"/>
                    </a:ext>
                  </a:extLst>
                </a:gridCol>
              </a:tblGrid>
              <a:tr h="351266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Output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Covers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0899"/>
                  </a:ext>
                </a:extLst>
              </a:tr>
              <a:tr h="35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609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AA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1423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DD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70560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CC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57563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BB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8728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451172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5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13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87BCB-E0A5-5848-84C9-98A668E5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02774"/>
              </p:ext>
            </p:extLst>
          </p:nvPr>
        </p:nvGraphicFramePr>
        <p:xfrm>
          <a:off x="641445" y="300251"/>
          <a:ext cx="10972799" cy="618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140">
                  <a:extLst>
                    <a:ext uri="{9D8B030D-6E8A-4147-A177-3AD203B41FA5}">
                      <a16:colId xmlns:a16="http://schemas.microsoft.com/office/drawing/2014/main" val="336091290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2355062384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787690881"/>
                    </a:ext>
                  </a:extLst>
                </a:gridCol>
                <a:gridCol w="1913736">
                  <a:extLst>
                    <a:ext uri="{9D8B030D-6E8A-4147-A177-3AD203B41FA5}">
                      <a16:colId xmlns:a16="http://schemas.microsoft.com/office/drawing/2014/main" val="4265117667"/>
                    </a:ext>
                  </a:extLst>
                </a:gridCol>
                <a:gridCol w="4309643">
                  <a:extLst>
                    <a:ext uri="{9D8B030D-6E8A-4147-A177-3AD203B41FA5}">
                      <a16:colId xmlns:a16="http://schemas.microsoft.com/office/drawing/2014/main" val="3742130954"/>
                    </a:ext>
                  </a:extLst>
                </a:gridCol>
              </a:tblGrid>
              <a:tr h="351266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Output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Covers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0899"/>
                  </a:ext>
                </a:extLst>
              </a:tr>
              <a:tr h="35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609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t1, t2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1423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f1, f3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70560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f1, t3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57563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t1, f2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8728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451172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5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95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87BCB-E0A5-5848-84C9-98A668E5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89938"/>
              </p:ext>
            </p:extLst>
          </p:nvPr>
        </p:nvGraphicFramePr>
        <p:xfrm>
          <a:off x="641445" y="300251"/>
          <a:ext cx="10972799" cy="618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140">
                  <a:extLst>
                    <a:ext uri="{9D8B030D-6E8A-4147-A177-3AD203B41FA5}">
                      <a16:colId xmlns:a16="http://schemas.microsoft.com/office/drawing/2014/main" val="336091290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2355062384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787690881"/>
                    </a:ext>
                  </a:extLst>
                </a:gridCol>
                <a:gridCol w="1913736">
                  <a:extLst>
                    <a:ext uri="{9D8B030D-6E8A-4147-A177-3AD203B41FA5}">
                      <a16:colId xmlns:a16="http://schemas.microsoft.com/office/drawing/2014/main" val="4265117667"/>
                    </a:ext>
                  </a:extLst>
                </a:gridCol>
                <a:gridCol w="4309643">
                  <a:extLst>
                    <a:ext uri="{9D8B030D-6E8A-4147-A177-3AD203B41FA5}">
                      <a16:colId xmlns:a16="http://schemas.microsoft.com/office/drawing/2014/main" val="3742130954"/>
                    </a:ext>
                  </a:extLst>
                </a:gridCol>
              </a:tblGrid>
              <a:tr h="351266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Output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Covers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0899"/>
                  </a:ext>
                </a:extLst>
              </a:tr>
              <a:tr h="35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609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A, B, C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1423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A, E, F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70560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A, B, D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57563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A, E, G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8728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451172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5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10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2A868-EF3C-1E44-B176-B98FCF745F23}"/>
              </a:ext>
            </a:extLst>
          </p:cNvPr>
          <p:cNvSpPr txBox="1"/>
          <p:nvPr/>
        </p:nvSpPr>
        <p:spPr>
          <a:xfrm>
            <a:off x="297319" y="482444"/>
            <a:ext cx="3651991" cy="45243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def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gcd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(x, y)</a:t>
            </a:r>
          </a:p>
          <a:p>
            <a:r>
              <a:rPr lang="en-US" dirty="0"/>
              <a:t>    if x == 0</a:t>
            </a:r>
          </a:p>
          <a:p>
            <a:r>
              <a:rPr lang="en-US" dirty="0"/>
              <a:t>        return y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end</a:t>
            </a:r>
          </a:p>
          <a:p>
            <a:r>
              <a:rPr lang="en-US" dirty="0"/>
              <a:t>    if y == 0</a:t>
            </a:r>
          </a:p>
          <a:p>
            <a:r>
              <a:rPr lang="en-US" dirty="0"/>
              <a:t>        return x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end</a:t>
            </a:r>
          </a:p>
          <a:p>
            <a:r>
              <a:rPr lang="en-US" dirty="0"/>
              <a:t>    while x != y</a:t>
            </a:r>
          </a:p>
          <a:p>
            <a:r>
              <a:rPr lang="en-US" dirty="0"/>
              <a:t>        if x &gt; y</a:t>
            </a:r>
          </a:p>
          <a:p>
            <a:r>
              <a:rPr lang="en-US" dirty="0"/>
              <a:t>            x = x - y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y = y - x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strike="sngStrike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end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end</a:t>
            </a:r>
          </a:p>
          <a:p>
            <a:r>
              <a:rPr lang="en-US" dirty="0"/>
              <a:t>    return x</a:t>
            </a:r>
          </a:p>
          <a:p>
            <a:r>
              <a:rPr lang="en-US" strike="sngStrike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end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4247A8-DD37-7244-B79E-A53901184198}"/>
              </a:ext>
            </a:extLst>
          </p:cNvPr>
          <p:cNvSpPr/>
          <p:nvPr/>
        </p:nvSpPr>
        <p:spPr>
          <a:xfrm>
            <a:off x="5783172" y="0"/>
            <a:ext cx="262128" cy="262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2099CFAB-2C2D-7641-BBA0-71071EC4DEC7}"/>
              </a:ext>
            </a:extLst>
          </p:cNvPr>
          <p:cNvSpPr/>
          <p:nvPr/>
        </p:nvSpPr>
        <p:spPr>
          <a:xfrm>
            <a:off x="11394789" y="4654071"/>
            <a:ext cx="304800" cy="3048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F7B787-D029-5143-9CDA-B17E499B9DB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914236" y="262128"/>
            <a:ext cx="0" cy="188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3D52E-6AA2-9547-BCC3-AC98FFB83560}"/>
              </a:ext>
            </a:extLst>
          </p:cNvPr>
          <p:cNvCxnSpPr>
            <a:cxnSpLocks/>
            <a:stCxn id="26" idx="3"/>
            <a:endCxn id="6" idx="0"/>
          </p:cNvCxnSpPr>
          <p:nvPr/>
        </p:nvCxnSpPr>
        <p:spPr>
          <a:xfrm>
            <a:off x="10104450" y="1314375"/>
            <a:ext cx="1442739" cy="333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37C728-F97F-E740-B5DA-7F9124492676}"/>
              </a:ext>
            </a:extLst>
          </p:cNvPr>
          <p:cNvSpPr txBox="1"/>
          <p:nvPr/>
        </p:nvSpPr>
        <p:spPr>
          <a:xfrm>
            <a:off x="5783172" y="1809042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if y == 0 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BD0ED-9BFE-234E-A2A7-B2AEBD9952D4}"/>
              </a:ext>
            </a:extLst>
          </p:cNvPr>
          <p:cNvSpPr txBox="1"/>
          <p:nvPr/>
        </p:nvSpPr>
        <p:spPr>
          <a:xfrm>
            <a:off x="5689650" y="450376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if x == 0 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A17C36-C2A1-C940-8536-1E832CC2D983}"/>
              </a:ext>
            </a:extLst>
          </p:cNvPr>
          <p:cNvSpPr txBox="1"/>
          <p:nvPr/>
        </p:nvSpPr>
        <p:spPr>
          <a:xfrm>
            <a:off x="6452459" y="1129709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return y 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D14040-53CF-EF44-90F1-F756D6177362}"/>
              </a:ext>
            </a:extLst>
          </p:cNvPr>
          <p:cNvSpPr txBox="1"/>
          <p:nvPr/>
        </p:nvSpPr>
        <p:spPr>
          <a:xfrm>
            <a:off x="6452459" y="2559935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return x 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687A5D-5666-CE46-814D-6CAC740CF103}"/>
              </a:ext>
            </a:extLst>
          </p:cNvPr>
          <p:cNvSpPr txBox="1"/>
          <p:nvPr/>
        </p:nvSpPr>
        <p:spPr>
          <a:xfrm>
            <a:off x="6452458" y="5473330"/>
            <a:ext cx="365199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else</a:t>
            </a:r>
          </a:p>
          <a:p>
            <a:r>
              <a:rPr lang="en-US" dirty="0"/>
              <a:t>            y = y - x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471CDD-949D-DD41-8D7F-8E9754F87B4B}"/>
              </a:ext>
            </a:extLst>
          </p:cNvPr>
          <p:cNvSpPr txBox="1"/>
          <p:nvPr/>
        </p:nvSpPr>
        <p:spPr>
          <a:xfrm>
            <a:off x="5783171" y="3310828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while x != y 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0C1641-922F-724B-A974-A2451F689590}"/>
              </a:ext>
            </a:extLst>
          </p:cNvPr>
          <p:cNvSpPr txBox="1"/>
          <p:nvPr/>
        </p:nvSpPr>
        <p:spPr>
          <a:xfrm>
            <a:off x="6452459" y="4061721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if x &gt; y 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93E8D3-0FE5-2F43-87AA-723461BC46ED}"/>
              </a:ext>
            </a:extLst>
          </p:cNvPr>
          <p:cNvSpPr txBox="1"/>
          <p:nvPr/>
        </p:nvSpPr>
        <p:spPr>
          <a:xfrm>
            <a:off x="6918758" y="4774205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x = x - y 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12F722-7B66-4148-9E44-70C197211458}"/>
              </a:ext>
            </a:extLst>
          </p:cNvPr>
          <p:cNvSpPr txBox="1"/>
          <p:nvPr/>
        </p:nvSpPr>
        <p:spPr>
          <a:xfrm>
            <a:off x="5783171" y="6449454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return x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C015BB-2727-604D-A91B-1B040B78C835}"/>
              </a:ext>
            </a:extLst>
          </p:cNvPr>
          <p:cNvCxnSpPr>
            <a:cxnSpLocks/>
          </p:cNvCxnSpPr>
          <p:nvPr/>
        </p:nvCxnSpPr>
        <p:spPr>
          <a:xfrm>
            <a:off x="5783171" y="828622"/>
            <a:ext cx="0" cy="980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D017EA-1C1A-6A4B-947B-293C6E5D0DB3}"/>
              </a:ext>
            </a:extLst>
          </p:cNvPr>
          <p:cNvCxnSpPr>
            <a:cxnSpLocks/>
          </p:cNvCxnSpPr>
          <p:nvPr/>
        </p:nvCxnSpPr>
        <p:spPr>
          <a:xfrm>
            <a:off x="7635256" y="796356"/>
            <a:ext cx="0" cy="33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C68B4C-16EF-8B46-8CC1-8FF5AB2D533C}"/>
              </a:ext>
            </a:extLst>
          </p:cNvPr>
          <p:cNvSpPr txBox="1"/>
          <p:nvPr/>
        </p:nvSpPr>
        <p:spPr>
          <a:xfrm>
            <a:off x="5239690" y="1162295"/>
            <a:ext cx="58541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72FD38-73DF-DA45-90B0-BA9E31EC1C9E}"/>
              </a:ext>
            </a:extLst>
          </p:cNvPr>
          <p:cNvSpPr txBox="1"/>
          <p:nvPr/>
        </p:nvSpPr>
        <p:spPr>
          <a:xfrm>
            <a:off x="7625394" y="778366"/>
            <a:ext cx="51167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true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587F7D-8543-B645-B2D9-915E9BD2D6E1}"/>
              </a:ext>
            </a:extLst>
          </p:cNvPr>
          <p:cNvCxnSpPr>
            <a:cxnSpLocks/>
          </p:cNvCxnSpPr>
          <p:nvPr/>
        </p:nvCxnSpPr>
        <p:spPr>
          <a:xfrm flipH="1">
            <a:off x="5783171" y="2222242"/>
            <a:ext cx="9862" cy="1088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D9CF00-2E39-844B-94EA-D800991C4B4F}"/>
              </a:ext>
            </a:extLst>
          </p:cNvPr>
          <p:cNvCxnSpPr>
            <a:cxnSpLocks/>
          </p:cNvCxnSpPr>
          <p:nvPr/>
        </p:nvCxnSpPr>
        <p:spPr>
          <a:xfrm>
            <a:off x="7645118" y="2189976"/>
            <a:ext cx="0" cy="33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40DE9E-3E5D-2B4A-A056-34EE4B855D06}"/>
              </a:ext>
            </a:extLst>
          </p:cNvPr>
          <p:cNvSpPr txBox="1"/>
          <p:nvPr/>
        </p:nvSpPr>
        <p:spPr>
          <a:xfrm>
            <a:off x="5249552" y="2555915"/>
            <a:ext cx="58541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false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CBEC0E-2B63-1644-8B94-45F0B0E2B51A}"/>
              </a:ext>
            </a:extLst>
          </p:cNvPr>
          <p:cNvSpPr txBox="1"/>
          <p:nvPr/>
        </p:nvSpPr>
        <p:spPr>
          <a:xfrm>
            <a:off x="7635256" y="2171986"/>
            <a:ext cx="51167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true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D07A13-76CE-754B-BCF7-2ED95AFF414F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>
            <a:off x="10104450" y="2744601"/>
            <a:ext cx="1334976" cy="19541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854BB7-DB24-4741-BA92-F3B3B0D41918}"/>
              </a:ext>
            </a:extLst>
          </p:cNvPr>
          <p:cNvCxnSpPr>
            <a:cxnSpLocks/>
          </p:cNvCxnSpPr>
          <p:nvPr/>
        </p:nvCxnSpPr>
        <p:spPr>
          <a:xfrm>
            <a:off x="5834778" y="3711783"/>
            <a:ext cx="191" cy="2737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083868-7899-7E4F-BB64-C9B0A2580C62}"/>
              </a:ext>
            </a:extLst>
          </p:cNvPr>
          <p:cNvCxnSpPr>
            <a:cxnSpLocks/>
          </p:cNvCxnSpPr>
          <p:nvPr/>
        </p:nvCxnSpPr>
        <p:spPr>
          <a:xfrm>
            <a:off x="7686863" y="3679517"/>
            <a:ext cx="0" cy="33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E6A0DA9-4D36-B546-AC85-85A470E96E18}"/>
              </a:ext>
            </a:extLst>
          </p:cNvPr>
          <p:cNvSpPr txBox="1"/>
          <p:nvPr/>
        </p:nvSpPr>
        <p:spPr>
          <a:xfrm>
            <a:off x="5291297" y="4045456"/>
            <a:ext cx="585417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false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A10867-530A-314D-8AA3-281079875465}"/>
              </a:ext>
            </a:extLst>
          </p:cNvPr>
          <p:cNvSpPr txBox="1"/>
          <p:nvPr/>
        </p:nvSpPr>
        <p:spPr>
          <a:xfrm>
            <a:off x="7677001" y="3661527"/>
            <a:ext cx="511679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true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9C0966-90CD-2547-B201-4621BE3D1B3F}"/>
              </a:ext>
            </a:extLst>
          </p:cNvPr>
          <p:cNvCxnSpPr>
            <a:cxnSpLocks/>
          </p:cNvCxnSpPr>
          <p:nvPr/>
        </p:nvCxnSpPr>
        <p:spPr>
          <a:xfrm flipH="1">
            <a:off x="6562763" y="4444710"/>
            <a:ext cx="9862" cy="10286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09DE2B-4C08-4D45-A3CD-820A9A89211F}"/>
              </a:ext>
            </a:extLst>
          </p:cNvPr>
          <p:cNvCxnSpPr>
            <a:cxnSpLocks/>
          </p:cNvCxnSpPr>
          <p:nvPr/>
        </p:nvCxnSpPr>
        <p:spPr>
          <a:xfrm>
            <a:off x="8424710" y="4439740"/>
            <a:ext cx="0" cy="33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BFA068-2907-C842-9A27-E7DE130DDFC8}"/>
              </a:ext>
            </a:extLst>
          </p:cNvPr>
          <p:cNvSpPr txBox="1"/>
          <p:nvPr/>
        </p:nvSpPr>
        <p:spPr>
          <a:xfrm>
            <a:off x="6029144" y="4778383"/>
            <a:ext cx="585417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false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FCAB0F-7F3E-144A-8998-722A49F01AED}"/>
              </a:ext>
            </a:extLst>
          </p:cNvPr>
          <p:cNvSpPr txBox="1"/>
          <p:nvPr/>
        </p:nvSpPr>
        <p:spPr>
          <a:xfrm>
            <a:off x="8414848" y="4394454"/>
            <a:ext cx="511679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true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9508C7C-7966-EB4C-8E9A-3188600BE798}"/>
              </a:ext>
            </a:extLst>
          </p:cNvPr>
          <p:cNvCxnSpPr>
            <a:endCxn id="29" idx="3"/>
          </p:cNvCxnSpPr>
          <p:nvPr/>
        </p:nvCxnSpPr>
        <p:spPr>
          <a:xfrm rot="16200000" flipV="1">
            <a:off x="9277878" y="3652778"/>
            <a:ext cx="1265352" cy="9507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3055B49-B536-1143-8256-3EB7B036D73A}"/>
              </a:ext>
            </a:extLst>
          </p:cNvPr>
          <p:cNvCxnSpPr>
            <a:cxnSpLocks/>
          </p:cNvCxnSpPr>
          <p:nvPr/>
        </p:nvCxnSpPr>
        <p:spPr>
          <a:xfrm flipH="1" flipV="1">
            <a:off x="9435162" y="3631974"/>
            <a:ext cx="669287" cy="2301002"/>
          </a:xfrm>
          <a:prstGeom prst="bentConnector3">
            <a:avLst>
              <a:gd name="adj1" fmla="val -1320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FC05A5-C1E3-0E4A-A019-F6AF8EC3D57A}"/>
              </a:ext>
            </a:extLst>
          </p:cNvPr>
          <p:cNvCxnSpPr>
            <a:cxnSpLocks/>
            <a:stCxn id="32" idx="3"/>
            <a:endCxn id="6" idx="4"/>
          </p:cNvCxnSpPr>
          <p:nvPr/>
        </p:nvCxnSpPr>
        <p:spPr>
          <a:xfrm flipV="1">
            <a:off x="9435162" y="4958871"/>
            <a:ext cx="2112027" cy="1675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C0FDC2F-DFC1-C547-A9D2-A76920DE41C2}"/>
              </a:ext>
            </a:extLst>
          </p:cNvPr>
          <p:cNvSpPr txBox="1"/>
          <p:nvPr/>
        </p:nvSpPr>
        <p:spPr>
          <a:xfrm>
            <a:off x="5386608" y="437004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810814-FD14-0D48-B5EE-5811F1B24655}"/>
              </a:ext>
            </a:extLst>
          </p:cNvPr>
          <p:cNvSpPr txBox="1"/>
          <p:nvPr/>
        </p:nvSpPr>
        <p:spPr>
          <a:xfrm>
            <a:off x="6166200" y="1160571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03B508-B318-5247-B641-21BC1BEBA946}"/>
              </a:ext>
            </a:extLst>
          </p:cNvPr>
          <p:cNvSpPr txBox="1"/>
          <p:nvPr/>
        </p:nvSpPr>
        <p:spPr>
          <a:xfrm>
            <a:off x="5513856" y="1815148"/>
            <a:ext cx="32092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4F8B59-A93C-0C4A-B223-525AB7420486}"/>
              </a:ext>
            </a:extLst>
          </p:cNvPr>
          <p:cNvSpPr txBox="1"/>
          <p:nvPr/>
        </p:nvSpPr>
        <p:spPr>
          <a:xfrm>
            <a:off x="6183334" y="2555712"/>
            <a:ext cx="32092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E3973E-2B2D-7C40-B5DA-63E1FCC2CDC0}"/>
              </a:ext>
            </a:extLst>
          </p:cNvPr>
          <p:cNvSpPr txBox="1"/>
          <p:nvPr/>
        </p:nvSpPr>
        <p:spPr>
          <a:xfrm>
            <a:off x="5533998" y="3301359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294FC4-9E24-444D-9657-DD4693C923C7}"/>
              </a:ext>
            </a:extLst>
          </p:cNvPr>
          <p:cNvSpPr txBox="1"/>
          <p:nvPr/>
        </p:nvSpPr>
        <p:spPr>
          <a:xfrm>
            <a:off x="6198820" y="4039459"/>
            <a:ext cx="30008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E7E82E-0267-C24D-B822-3817233B87F5}"/>
              </a:ext>
            </a:extLst>
          </p:cNvPr>
          <p:cNvSpPr txBox="1"/>
          <p:nvPr/>
        </p:nvSpPr>
        <p:spPr>
          <a:xfrm>
            <a:off x="6652503" y="4784624"/>
            <a:ext cx="33214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3F277C-B9A0-E046-AFB4-3103A4B38F41}"/>
              </a:ext>
            </a:extLst>
          </p:cNvPr>
          <p:cNvSpPr txBox="1"/>
          <p:nvPr/>
        </p:nvSpPr>
        <p:spPr>
          <a:xfrm>
            <a:off x="6183334" y="5597063"/>
            <a:ext cx="32092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3818BB-BB9C-9E4E-9253-46B27A988D13}"/>
              </a:ext>
            </a:extLst>
          </p:cNvPr>
          <p:cNvSpPr txBox="1"/>
          <p:nvPr/>
        </p:nvSpPr>
        <p:spPr>
          <a:xfrm>
            <a:off x="5555534" y="6488668"/>
            <a:ext cx="23756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7902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87BCB-E0A5-5848-84C9-98A668E5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68606"/>
              </p:ext>
            </p:extLst>
          </p:nvPr>
        </p:nvGraphicFramePr>
        <p:xfrm>
          <a:off x="641445" y="300251"/>
          <a:ext cx="10972800" cy="618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7653">
                  <a:extLst>
                    <a:ext uri="{9D8B030D-6E8A-4147-A177-3AD203B41FA5}">
                      <a16:colId xmlns:a16="http://schemas.microsoft.com/office/drawing/2014/main" val="2355062384"/>
                    </a:ext>
                  </a:extLst>
                </a:gridCol>
                <a:gridCol w="2177653">
                  <a:extLst>
                    <a:ext uri="{9D8B030D-6E8A-4147-A177-3AD203B41FA5}">
                      <a16:colId xmlns:a16="http://schemas.microsoft.com/office/drawing/2014/main" val="3787690881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4265117667"/>
                    </a:ext>
                  </a:extLst>
                </a:gridCol>
                <a:gridCol w="5164931">
                  <a:extLst>
                    <a:ext uri="{9D8B030D-6E8A-4147-A177-3AD203B41FA5}">
                      <a16:colId xmlns:a16="http://schemas.microsoft.com/office/drawing/2014/main" val="3742130954"/>
                    </a:ext>
                  </a:extLst>
                </a:gridCol>
              </a:tblGrid>
              <a:tr h="35126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Expected Output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Covers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0899"/>
                  </a:ext>
                </a:extLst>
              </a:tr>
              <a:tr h="35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609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A, C, D</a:t>
                      </a: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1423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A, B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70560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A, C, E, I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57563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A, C, E, F, G, I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8728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A, C, E, F, H, I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451172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5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3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2A868-EF3C-1E44-B176-B98FCF745F23}"/>
              </a:ext>
            </a:extLst>
          </p:cNvPr>
          <p:cNvSpPr txBox="1"/>
          <p:nvPr/>
        </p:nvSpPr>
        <p:spPr>
          <a:xfrm>
            <a:off x="297319" y="482444"/>
            <a:ext cx="3651991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is_it_xmas</a:t>
            </a:r>
            <a:r>
              <a:rPr lang="en-US" dirty="0"/>
              <a:t>?(month, day)</a:t>
            </a:r>
          </a:p>
          <a:p>
            <a:r>
              <a:rPr lang="en-US" dirty="0"/>
              <a:t>    if month == 12 &amp;&amp; day == 25</a:t>
            </a:r>
          </a:p>
          <a:p>
            <a:r>
              <a:rPr lang="en-US" dirty="0"/>
              <a:t>        return true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 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4247A8-DD37-7244-B79E-A53901184198}"/>
              </a:ext>
            </a:extLst>
          </p:cNvPr>
          <p:cNvSpPr/>
          <p:nvPr/>
        </p:nvSpPr>
        <p:spPr>
          <a:xfrm>
            <a:off x="5851411" y="1192130"/>
            <a:ext cx="262128" cy="262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2099CFAB-2C2D-7641-BBA0-71071EC4DEC7}"/>
              </a:ext>
            </a:extLst>
          </p:cNvPr>
          <p:cNvSpPr/>
          <p:nvPr/>
        </p:nvSpPr>
        <p:spPr>
          <a:xfrm>
            <a:off x="11394789" y="4654071"/>
            <a:ext cx="304800" cy="3048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F7B787-D029-5143-9CDA-B17E499B9DB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982475" y="1454258"/>
            <a:ext cx="0" cy="188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370DD-9DDA-584C-9E33-D6B1F233459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070869" y="2836227"/>
            <a:ext cx="1476320" cy="1817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DB2961-ABB2-914A-9863-7CA4CFD3C607}"/>
              </a:ext>
            </a:extLst>
          </p:cNvPr>
          <p:cNvSpPr txBox="1"/>
          <p:nvPr/>
        </p:nvSpPr>
        <p:spPr>
          <a:xfrm>
            <a:off x="5982475" y="3673831"/>
            <a:ext cx="365199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else</a:t>
            </a:r>
          </a:p>
          <a:p>
            <a:r>
              <a:rPr lang="en-US" dirty="0"/>
              <a:t>        return false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5C4AB-DF91-7E45-A000-B66A78E6D756}"/>
              </a:ext>
            </a:extLst>
          </p:cNvPr>
          <p:cNvSpPr txBox="1"/>
          <p:nvPr/>
        </p:nvSpPr>
        <p:spPr>
          <a:xfrm>
            <a:off x="5851411" y="1642506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if month == 12 &amp;&amp; day == 25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68C2F-D823-9D46-8646-F4C76CD72FFC}"/>
              </a:ext>
            </a:extLst>
          </p:cNvPr>
          <p:cNvSpPr txBox="1"/>
          <p:nvPr/>
        </p:nvSpPr>
        <p:spPr>
          <a:xfrm>
            <a:off x="6418878" y="2651561"/>
            <a:ext cx="3651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return true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0A1CB8-A3B9-2C47-A148-F06A4CC0E808}"/>
              </a:ext>
            </a:extLst>
          </p:cNvPr>
          <p:cNvCxnSpPr>
            <a:cxnSpLocks/>
          </p:cNvCxnSpPr>
          <p:nvPr/>
        </p:nvCxnSpPr>
        <p:spPr>
          <a:xfrm>
            <a:off x="7659851" y="2011838"/>
            <a:ext cx="0" cy="639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28951C-F04D-204A-A9D7-1E99BD6E83B8}"/>
              </a:ext>
            </a:extLst>
          </p:cNvPr>
          <p:cNvSpPr txBox="1"/>
          <p:nvPr/>
        </p:nvSpPr>
        <p:spPr>
          <a:xfrm>
            <a:off x="7677406" y="2158034"/>
            <a:ext cx="51167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true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B55C2C-9AC9-FA4B-A779-8E942AC59736}"/>
              </a:ext>
            </a:extLst>
          </p:cNvPr>
          <p:cNvCxnSpPr>
            <a:cxnSpLocks/>
          </p:cNvCxnSpPr>
          <p:nvPr/>
        </p:nvCxnSpPr>
        <p:spPr>
          <a:xfrm>
            <a:off x="6089701" y="2011838"/>
            <a:ext cx="23838" cy="1661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2A6AD1-CCD5-4043-B601-B8FD3B7B9D9B}"/>
              </a:ext>
            </a:extLst>
          </p:cNvPr>
          <p:cNvSpPr txBox="1"/>
          <p:nvPr/>
        </p:nvSpPr>
        <p:spPr>
          <a:xfrm>
            <a:off x="5504284" y="2527366"/>
            <a:ext cx="58541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false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3D52E-6AA2-9547-BCC3-AC98FFB83560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9634466" y="3996997"/>
            <a:ext cx="1760323" cy="8094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57CF12-1FDD-BA41-8E72-63654053FDE5}"/>
              </a:ext>
            </a:extLst>
          </p:cNvPr>
          <p:cNvSpPr txBox="1"/>
          <p:nvPr/>
        </p:nvSpPr>
        <p:spPr>
          <a:xfrm>
            <a:off x="5581052" y="1621480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964AE0-DE23-3B49-900C-BD126072F4F3}"/>
              </a:ext>
            </a:extLst>
          </p:cNvPr>
          <p:cNvSpPr txBox="1"/>
          <p:nvPr/>
        </p:nvSpPr>
        <p:spPr>
          <a:xfrm>
            <a:off x="6161241" y="2604305"/>
            <a:ext cx="31130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AEECF9-249D-B240-A4B6-432A4B683CAF}"/>
              </a:ext>
            </a:extLst>
          </p:cNvPr>
          <p:cNvSpPr txBox="1"/>
          <p:nvPr/>
        </p:nvSpPr>
        <p:spPr>
          <a:xfrm>
            <a:off x="5690950" y="3812330"/>
            <a:ext cx="32092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5386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87BCB-E0A5-5848-84C9-98A668E5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10563"/>
              </p:ext>
            </p:extLst>
          </p:nvPr>
        </p:nvGraphicFramePr>
        <p:xfrm>
          <a:off x="641445" y="300251"/>
          <a:ext cx="10972800" cy="618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7653">
                  <a:extLst>
                    <a:ext uri="{9D8B030D-6E8A-4147-A177-3AD203B41FA5}">
                      <a16:colId xmlns:a16="http://schemas.microsoft.com/office/drawing/2014/main" val="2355062384"/>
                    </a:ext>
                  </a:extLst>
                </a:gridCol>
                <a:gridCol w="2177653">
                  <a:extLst>
                    <a:ext uri="{9D8B030D-6E8A-4147-A177-3AD203B41FA5}">
                      <a16:colId xmlns:a16="http://schemas.microsoft.com/office/drawing/2014/main" val="3787690881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4265117667"/>
                    </a:ext>
                  </a:extLst>
                </a:gridCol>
                <a:gridCol w="5164931">
                  <a:extLst>
                    <a:ext uri="{9D8B030D-6E8A-4147-A177-3AD203B41FA5}">
                      <a16:colId xmlns:a16="http://schemas.microsoft.com/office/drawing/2014/main" val="3742130954"/>
                    </a:ext>
                  </a:extLst>
                </a:gridCol>
              </a:tblGrid>
              <a:tr h="35126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Expected Output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Covers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0899"/>
                  </a:ext>
                </a:extLst>
              </a:tr>
              <a:tr h="35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609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12 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25 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true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A, B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14237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false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A, C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70560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57563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8728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451172"/>
                  </a:ext>
                </a:extLst>
              </a:tr>
              <a:tr h="908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5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37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algn="l">
          <a:defRPr dirty="0" smtClean="0"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735</Words>
  <Application>Microsoft Macintosh PowerPoint</Application>
  <PresentationFormat>Widescreen</PresentationFormat>
  <Paragraphs>425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Mincho</vt:lpstr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22</cp:revision>
  <dcterms:created xsi:type="dcterms:W3CDTF">2018-11-28T19:31:55Z</dcterms:created>
  <dcterms:modified xsi:type="dcterms:W3CDTF">2019-04-03T20:35:27Z</dcterms:modified>
</cp:coreProperties>
</file>