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8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F891-F2E6-9D41-A700-ABF4626E56C5}"/>
              </a:ext>
            </a:extLst>
          </p:cNvPr>
          <p:cNvSpPr txBox="1"/>
          <p:nvPr/>
        </p:nvSpPr>
        <p:spPr>
          <a:xfrm>
            <a:off x="168576" y="171608"/>
            <a:ext cx="198195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/>
          <p:nvPr/>
        </p:nvCxnSpPr>
        <p:spPr>
          <a:xfrm>
            <a:off x="423333" y="1371600"/>
            <a:ext cx="0" cy="1896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216385" y="3691466"/>
            <a:ext cx="413896" cy="120032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▶︎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◀︎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</a:p>
          <a:p>
            <a:pPr algn="l"/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▲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DBB14F2-232F-0F47-9A85-F7794941D3B9}"/>
              </a:ext>
            </a:extLst>
          </p:cNvPr>
          <p:cNvSpPr/>
          <p:nvPr/>
        </p:nvSpPr>
        <p:spPr>
          <a:xfrm>
            <a:off x="168576" y="4925661"/>
            <a:ext cx="451782" cy="3894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2</cp:revision>
  <dcterms:created xsi:type="dcterms:W3CDTF">2018-11-12T16:47:51Z</dcterms:created>
  <dcterms:modified xsi:type="dcterms:W3CDTF">2018-11-12T18:20:26Z</dcterms:modified>
</cp:coreProperties>
</file>