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97" d="100"/>
          <a:sy n="197" d="100"/>
        </p:scale>
        <p:origin x="-274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6F0-F2A4-D246-918B-C6145E7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32A8-8242-CA4C-8336-478AE8C0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B542-94C3-C94C-8EE0-B13A184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C04-53D7-2C4D-B488-444FD73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EA43-B7D7-1D40-9AB4-5799C72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E69B-6D9C-1940-B443-37B3568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3EC-3994-9B41-8190-510521AA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500-8230-6944-8FA1-D3B72B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5C6-B73E-9B40-9450-B5EF52B3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0A4D-C101-BD48-94A4-E2A2247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44C4-7420-1648-9064-5FFBB97B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CD4-2798-5546-87BD-BCD6A81F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F2B-9657-7B46-8F4B-4D2338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154B-DACD-554B-A208-23373D1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D2B4-C619-7346-AD85-CA2A0B4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172-7E0E-7541-8C80-A8633DF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A686-85D2-FC4D-B124-987D4F1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E8E8-5930-C84D-BEC4-2F17DA4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D1A-E093-E44C-9AD6-0979B2A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1FD-E49E-604A-9B6D-75DEB6B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8FFF-4D9B-4D4A-ABA0-3A49021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912-67C9-FF4C-A223-87B9D01C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235B-F377-2E4A-B8DC-4A18CF5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B56-0706-EF4C-A8E9-84A52EC9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68B8-DE7B-DE4A-B3C4-6A09DBA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B5C-04F8-A44C-BE5B-243C8BA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9FE-67D3-AE42-A9AF-93F86F2A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E4E-EB89-814A-A432-7BF8EE6E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C8F1-F64C-CE4F-90FA-18021F6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8FDF-6183-C044-83A7-4ACFF5D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AE05-1F5C-C042-BD54-F3D553C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BA6-E1B0-A348-950F-A1D2B6A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40B4-EF35-4249-A16F-9133887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45B4-3D82-6244-9201-46AB3D0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0806-D65C-164C-ADC4-12555A69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9DCE-9E39-6141-8056-FB390FFD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AB1C-9E9E-B644-9B86-8A8F934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4F23-667D-8F43-A703-E183203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8806-1C98-4446-8588-999FB36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40C-6B61-614F-A767-D76AE3B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76D0-A845-7041-8080-A0019BD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4A2C-AE68-F24B-B866-17C1A98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0C3B-55C1-5A43-984C-1EF415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C148-9057-A44C-A440-0264F49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C732-0EB2-CF48-B098-ED71893B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84A8-7FD9-004E-9002-F11D067C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244-C096-C34C-8B85-2ACC4EE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E30-B9AB-A547-8398-86960226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D85-2D69-5043-A47A-300288EE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1D30-60A8-5343-AA99-EDB10E7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BE41-E901-144E-BAAA-F97936D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1A0-08D7-0E4A-8A65-72E6ED2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4F0-3E10-3244-9168-6DCE8C0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6E01-68E7-CB4B-B900-2CA42F6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960E-EDDC-0341-AF15-B1F0596C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7A99-A11D-3649-B947-A290BB2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AE94-EB03-1846-BACF-D2EE995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0D60-6547-E546-AF9F-D15D9B6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80D1-15EB-9149-8D7A-CC740A23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00FD-CCE7-7E40-811F-D3A36D9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331-9C10-F245-A343-6D435A74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C13-4324-FA42-95DE-A805E72DB70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693E-B52F-F84D-8FF1-23A7E56B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319-7C23-EE48-97FD-29E17B9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2146165" y="964051"/>
            <a:ext cx="7740786" cy="2505014"/>
            <a:chOff x="2146165" y="964051"/>
            <a:chExt cx="7740786" cy="2505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2241820" y="964051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Web Development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DCA23-F87F-834B-AA95-B40BED66688B}"/>
                </a:ext>
              </a:extLst>
            </p:cNvPr>
            <p:cNvSpPr txBox="1"/>
            <p:nvPr/>
          </p:nvSpPr>
          <p:spPr>
            <a:xfrm>
              <a:off x="2305050" y="1595574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146165" y="2145626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2AB30-CCD5-1D44-B9FA-67EBBBB3611A}"/>
              </a:ext>
            </a:extLst>
          </p:cNvPr>
          <p:cNvSpPr/>
          <p:nvPr/>
        </p:nvSpPr>
        <p:spPr>
          <a:xfrm>
            <a:off x="2463934" y="1024647"/>
            <a:ext cx="7218329" cy="2496766"/>
          </a:xfrm>
          <a:prstGeom prst="roundRect">
            <a:avLst/>
          </a:prstGeom>
          <a:noFill/>
          <a:ln w="508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 (sdflming)</dc:creator>
  <cp:lastModifiedBy>Scott Fleming (sdflming)</cp:lastModifiedBy>
  <cp:revision>3</cp:revision>
  <dcterms:created xsi:type="dcterms:W3CDTF">2019-08-23T01:50:23Z</dcterms:created>
  <dcterms:modified xsi:type="dcterms:W3CDTF">2019-08-23T13:19:08Z</dcterms:modified>
</cp:coreProperties>
</file>