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6" r:id="rId3"/>
    <p:sldId id="263" r:id="rId4"/>
    <p:sldId id="265" r:id="rId5"/>
    <p:sldId id="259" r:id="rId6"/>
    <p:sldId id="264" r:id="rId7"/>
    <p:sldId id="262" r:id="rId8"/>
    <p:sldId id="261" r:id="rId9"/>
    <p:sldId id="260" r:id="rId10"/>
    <p:sldId id="257" r:id="rId11"/>
    <p:sldId id="258" r:id="rId12"/>
    <p:sldId id="256" r:id="rId13"/>
  </p:sldIdLst>
  <p:sldSz cx="4572000" cy="45720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8C"/>
    <a:srgbClr val="0432FF"/>
    <a:srgbClr val="3DAAD6"/>
    <a:srgbClr val="00AAD6"/>
    <a:srgbClr val="FF2C79"/>
    <a:srgbClr val="7B35FF"/>
    <a:srgbClr val="D84942"/>
    <a:srgbClr val="660000"/>
    <a:srgbClr val="006600"/>
    <a:srgbClr val="99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5"/>
    <p:restoredTop sz="94688"/>
  </p:normalViewPr>
  <p:slideViewPr>
    <p:cSldViewPr snapToGrid="0" snapToObjects="1">
      <p:cViewPr>
        <p:scale>
          <a:sx n="400" d="100"/>
          <a:sy n="400" d="100"/>
        </p:scale>
        <p:origin x="2424" y="-256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" y="121709"/>
            <a:ext cx="514350" cy="2601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121709"/>
            <a:ext cx="1466850" cy="26013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682E-770D-104C-A330-C4FBBF5F0844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78CF-15A8-AE4A-B640-496282C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010" y="184484"/>
            <a:ext cx="3096127" cy="15552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mphis_Tiger_Hea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-301" r="1" b="41736"/>
          <a:stretch/>
        </p:blipFill>
        <p:spPr>
          <a:xfrm>
            <a:off x="694138" y="218067"/>
            <a:ext cx="2742885" cy="15216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2F8FFD9-AE83-6F44-8BD4-35E8B7B546BF}"/>
              </a:ext>
            </a:extLst>
          </p:cNvPr>
          <p:cNvGrpSpPr/>
          <p:nvPr/>
        </p:nvGrpSpPr>
        <p:grpSpPr>
          <a:xfrm>
            <a:off x="200945" y="73232"/>
            <a:ext cx="2421940" cy="1823246"/>
            <a:chOff x="148809" y="1970211"/>
            <a:chExt cx="2421940" cy="1823246"/>
          </a:xfrm>
        </p:grpSpPr>
        <p:sp>
          <p:nvSpPr>
            <p:cNvPr id="9" name="TextBox 8"/>
            <p:cNvSpPr txBox="1"/>
            <p:nvPr/>
          </p:nvSpPr>
          <p:spPr>
            <a:xfrm>
              <a:off x="148809" y="2685461"/>
              <a:ext cx="2421940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00318C"/>
                  </a:solidFill>
                  <a:effectLst>
                    <a:glow rad="63500">
                      <a:schemeClr val="bg1"/>
                    </a:glow>
                  </a:effectLst>
                  <a:latin typeface="Impact"/>
                  <a:cs typeface="Impact"/>
                </a:rPr>
                <a:t>4081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A48AA9-2A21-6E46-9236-5BFB3F48B9D8}"/>
                </a:ext>
              </a:extLst>
            </p:cNvPr>
            <p:cNvSpPr txBox="1"/>
            <p:nvPr/>
          </p:nvSpPr>
          <p:spPr>
            <a:xfrm>
              <a:off x="148809" y="1970211"/>
              <a:ext cx="2421940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00318C"/>
                  </a:solidFill>
                  <a:effectLst>
                    <a:glow rad="63500">
                      <a:schemeClr val="bg1"/>
                    </a:glow>
                  </a:effectLst>
                  <a:latin typeface="Impact"/>
                  <a:cs typeface="Impact"/>
                </a:rPr>
                <a:t>COMP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78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56649" y="1108119"/>
            <a:ext cx="2297122" cy="2298077"/>
            <a:chOff x="1156649" y="1108119"/>
            <a:chExt cx="2297122" cy="2298077"/>
          </a:xfrm>
        </p:grpSpPr>
        <p:sp>
          <p:nvSpPr>
            <p:cNvPr id="5" name="Rectangle 4"/>
            <p:cNvSpPr/>
            <p:nvPr/>
          </p:nvSpPr>
          <p:spPr>
            <a:xfrm>
              <a:off x="1156649" y="1108119"/>
              <a:ext cx="2297122" cy="2297122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rgbClr val="0066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phis_Tiger_Hea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900" y="1651000"/>
              <a:ext cx="1346200" cy="127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56649" y="1108119"/>
              <a:ext cx="2297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 Narrow"/>
                  <a:cs typeface="Arial Narrow"/>
                </a:rPr>
                <a:t>COMP/EECE 7012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6649" y="3006086"/>
              <a:ext cx="2297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 Narrow"/>
                  <a:cs typeface="Arial Narrow"/>
                </a:rPr>
                <a:t>Spring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79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56649" y="1108119"/>
            <a:ext cx="2297122" cy="2298077"/>
            <a:chOff x="1156649" y="1108119"/>
            <a:chExt cx="2297122" cy="2298077"/>
          </a:xfrm>
        </p:grpSpPr>
        <p:sp>
          <p:nvSpPr>
            <p:cNvPr id="5" name="Rectangle 4"/>
            <p:cNvSpPr/>
            <p:nvPr/>
          </p:nvSpPr>
          <p:spPr>
            <a:xfrm>
              <a:off x="1156649" y="1108119"/>
              <a:ext cx="2297122" cy="2297122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rgbClr val="66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phis_Tiger_Hea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900" y="1651000"/>
              <a:ext cx="1346200" cy="127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56649" y="1108119"/>
              <a:ext cx="2297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 Narrow"/>
                  <a:cs typeface="Arial Narrow"/>
                </a:rPr>
                <a:t>COMP 4882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6649" y="3006086"/>
              <a:ext cx="2297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 Narrow"/>
                  <a:cs typeface="Arial Narrow"/>
                </a:rPr>
                <a:t>Spring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56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56649" y="1108119"/>
            <a:ext cx="2297122" cy="2298077"/>
            <a:chOff x="1156649" y="1108119"/>
            <a:chExt cx="2297122" cy="2298077"/>
          </a:xfrm>
        </p:grpSpPr>
        <p:sp>
          <p:nvSpPr>
            <p:cNvPr id="5" name="Rectangle 4"/>
            <p:cNvSpPr/>
            <p:nvPr/>
          </p:nvSpPr>
          <p:spPr>
            <a:xfrm>
              <a:off x="1156649" y="1108119"/>
              <a:ext cx="2297122" cy="2297122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rgbClr val="0000CC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phis_Tiger_Hea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900" y="1651000"/>
              <a:ext cx="1346200" cy="127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56649" y="1108119"/>
              <a:ext cx="2297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 Narrow"/>
                  <a:cs typeface="Arial Narrow"/>
                </a:rPr>
                <a:t>COMP 4081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6649" y="3006086"/>
              <a:ext cx="2297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 Narrow"/>
                  <a:cs typeface="Arial Narrow"/>
                </a:rPr>
                <a:t>Fall 2014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8463" y="1748590"/>
            <a:ext cx="2960924" cy="17641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mphis_Tiger_Hea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-301" r="1" b="40186"/>
          <a:stretch/>
        </p:blipFill>
        <p:spPr>
          <a:xfrm>
            <a:off x="1025205" y="2237872"/>
            <a:ext cx="2238872" cy="1274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1543" y="1633879"/>
            <a:ext cx="2214974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18C"/>
                </a:solidFill>
                <a:effectLst>
                  <a:glow rad="25400">
                    <a:schemeClr val="bg1"/>
                  </a:glow>
                </a:effectLst>
                <a:latin typeface="Impact"/>
                <a:cs typeface="Impact"/>
              </a:rPr>
              <a:t>COMP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E5517-695D-2D42-8B78-E65E99D74AC6}"/>
              </a:ext>
            </a:extLst>
          </p:cNvPr>
          <p:cNvSpPr txBox="1"/>
          <p:nvPr/>
        </p:nvSpPr>
        <p:spPr>
          <a:xfrm rot="16200000">
            <a:off x="2368578" y="2082385"/>
            <a:ext cx="22846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18C"/>
                </a:solidFill>
                <a:effectLst>
                  <a:glow rad="25400">
                    <a:schemeClr val="bg1"/>
                  </a:glow>
                </a:effectLst>
                <a:latin typeface="Impact"/>
                <a:cs typeface="Impact"/>
              </a:rPr>
              <a:t>4081</a:t>
            </a:r>
          </a:p>
        </p:txBody>
      </p:sp>
    </p:spTree>
    <p:extLst>
      <p:ext uri="{BB962C8B-B14F-4D97-AF65-F5344CB8AC3E}">
        <p14:creationId xmlns:p14="http://schemas.microsoft.com/office/powerpoint/2010/main" val="19828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6648" y="1565031"/>
            <a:ext cx="2742739" cy="183141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mphis_Tiger_Hea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3" t="-301" r="1" b="39590"/>
          <a:stretch/>
        </p:blipFill>
        <p:spPr>
          <a:xfrm>
            <a:off x="1156648" y="1867571"/>
            <a:ext cx="1955003" cy="15288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6164" y="1490434"/>
            <a:ext cx="2214974" cy="1015663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Impact"/>
                <a:cs typeface="Impact"/>
              </a:rPr>
              <a:t>COMP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E5517-695D-2D42-8B78-E65E99D74AC6}"/>
              </a:ext>
            </a:extLst>
          </p:cNvPr>
          <p:cNvSpPr txBox="1"/>
          <p:nvPr/>
        </p:nvSpPr>
        <p:spPr>
          <a:xfrm rot="16200000">
            <a:off x="2340504" y="1917949"/>
            <a:ext cx="2284657" cy="1107996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Impact"/>
                <a:cs typeface="Impact"/>
              </a:rPr>
              <a:t>4081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6649" y="1072875"/>
            <a:ext cx="2297122" cy="2332367"/>
            <a:chOff x="1156649" y="1072875"/>
            <a:chExt cx="2297122" cy="2332367"/>
          </a:xfrm>
        </p:grpSpPr>
        <p:sp>
          <p:nvSpPr>
            <p:cNvPr id="5" name="Rectangle 4"/>
            <p:cNvSpPr/>
            <p:nvPr/>
          </p:nvSpPr>
          <p:spPr>
            <a:xfrm>
              <a:off x="1156649" y="1108119"/>
              <a:ext cx="2297122" cy="2297122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phis_Tiger_Head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0" t="-301" b="41993"/>
            <a:stretch/>
          </p:blipFill>
          <p:spPr>
            <a:xfrm>
              <a:off x="1156649" y="2194394"/>
              <a:ext cx="1680459" cy="1210848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467997" y="1072875"/>
              <a:ext cx="1929773" cy="1817995"/>
              <a:chOff x="1864594" y="2825184"/>
              <a:chExt cx="1612492" cy="308606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864594" y="2933261"/>
                <a:ext cx="1530033" cy="297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5400" b="1" dirty="0">
                    <a:latin typeface="Impact"/>
                    <a:cs typeface="Impact"/>
                  </a:rPr>
                  <a:t>COMP</a:t>
                </a:r>
                <a:br>
                  <a:rPr lang="en-US" sz="5400" b="1" dirty="0">
                    <a:latin typeface="Impact"/>
                    <a:cs typeface="Impact"/>
                  </a:rPr>
                </a:br>
                <a:r>
                  <a:rPr lang="en-US" sz="5400" b="1" dirty="0">
                    <a:latin typeface="Impact"/>
                    <a:cs typeface="Impact"/>
                  </a:rPr>
                  <a:t>4081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47053" y="2825184"/>
                <a:ext cx="1530033" cy="297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54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COMP</a:t>
                </a:r>
                <a:br>
                  <a:rPr lang="en-US" sz="5400" b="1" dirty="0">
                    <a:solidFill>
                      <a:schemeClr val="bg1"/>
                    </a:solidFill>
                    <a:latin typeface="Impact"/>
                    <a:cs typeface="Impact"/>
                  </a:rPr>
                </a:br>
                <a:r>
                  <a:rPr lang="en-US" sz="54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4081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260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6649" y="962501"/>
            <a:ext cx="2297122" cy="2442741"/>
            <a:chOff x="1156649" y="962501"/>
            <a:chExt cx="2297122" cy="2442741"/>
          </a:xfrm>
        </p:grpSpPr>
        <p:sp>
          <p:nvSpPr>
            <p:cNvPr id="5" name="Rectangle 4"/>
            <p:cNvSpPr/>
            <p:nvPr/>
          </p:nvSpPr>
          <p:spPr>
            <a:xfrm>
              <a:off x="1156649" y="1108119"/>
              <a:ext cx="2297122" cy="2297122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phis_Tiger_Head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0" t="-301" b="41993"/>
            <a:stretch/>
          </p:blipFill>
          <p:spPr>
            <a:xfrm>
              <a:off x="1156649" y="2194394"/>
              <a:ext cx="1680459" cy="1210848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474127" y="962501"/>
              <a:ext cx="1929773" cy="2002660"/>
              <a:chOff x="1869711" y="2637847"/>
              <a:chExt cx="1612492" cy="339953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869711" y="2745924"/>
                <a:ext cx="1530033" cy="329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0" b="1">
                    <a:latin typeface="Impact"/>
                    <a:cs typeface="Impact"/>
                  </a:rPr>
                  <a:t>CS</a:t>
                </a:r>
                <a:endParaRPr lang="en-US" sz="12000" b="1" dirty="0">
                  <a:latin typeface="Impact"/>
                  <a:cs typeface="Impac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52170" y="2637847"/>
                <a:ext cx="1530033" cy="329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CS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8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6649" y="962501"/>
            <a:ext cx="2297122" cy="2442741"/>
            <a:chOff x="1156649" y="962501"/>
            <a:chExt cx="2297122" cy="2442741"/>
          </a:xfrm>
        </p:grpSpPr>
        <p:sp>
          <p:nvSpPr>
            <p:cNvPr id="5" name="Rectangle 4"/>
            <p:cNvSpPr/>
            <p:nvPr/>
          </p:nvSpPr>
          <p:spPr>
            <a:xfrm>
              <a:off x="1156649" y="1108119"/>
              <a:ext cx="2297122" cy="2297122"/>
            </a:xfrm>
            <a:prstGeom prst="rect">
              <a:avLst/>
            </a:prstGeom>
            <a:solidFill>
              <a:srgbClr val="FF2C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phis_Tiger_Head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0" t="-301" b="41993"/>
            <a:stretch/>
          </p:blipFill>
          <p:spPr>
            <a:xfrm>
              <a:off x="1156649" y="2194394"/>
              <a:ext cx="1680459" cy="1210848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474127" y="962501"/>
              <a:ext cx="1929773" cy="2002660"/>
              <a:chOff x="1869711" y="2637847"/>
              <a:chExt cx="1612492" cy="339953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869711" y="2745924"/>
                <a:ext cx="1530033" cy="329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0" b="1">
                    <a:latin typeface="Impact"/>
                    <a:cs typeface="Impact"/>
                  </a:rPr>
                  <a:t>CS</a:t>
                </a:r>
                <a:endParaRPr lang="en-US" sz="12000" b="1" dirty="0">
                  <a:latin typeface="Impact"/>
                  <a:cs typeface="Impac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52170" y="2637847"/>
                <a:ext cx="1530033" cy="329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CS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21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6649" y="1072875"/>
            <a:ext cx="2297122" cy="2332367"/>
            <a:chOff x="1156649" y="1072875"/>
            <a:chExt cx="2297122" cy="2332367"/>
          </a:xfrm>
        </p:grpSpPr>
        <p:sp>
          <p:nvSpPr>
            <p:cNvPr id="5" name="Rectangle 4"/>
            <p:cNvSpPr/>
            <p:nvPr/>
          </p:nvSpPr>
          <p:spPr>
            <a:xfrm>
              <a:off x="1156649" y="1108119"/>
              <a:ext cx="2297122" cy="2297122"/>
            </a:xfrm>
            <a:prstGeom prst="rect">
              <a:avLst/>
            </a:prstGeom>
            <a:solidFill>
              <a:srgbClr val="D849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phis_Tiger_Head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0" t="-301" b="41993"/>
            <a:stretch/>
          </p:blipFill>
          <p:spPr>
            <a:xfrm>
              <a:off x="1156649" y="2194394"/>
              <a:ext cx="1680459" cy="1210848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467997" y="1072875"/>
              <a:ext cx="1929773" cy="1817995"/>
              <a:chOff x="1864594" y="2825184"/>
              <a:chExt cx="1612492" cy="308606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864594" y="2933261"/>
                <a:ext cx="1530033" cy="297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5400" b="1" dirty="0">
                    <a:latin typeface="Impact"/>
                    <a:cs typeface="Impact"/>
                  </a:rPr>
                  <a:t>COMP</a:t>
                </a:r>
                <a:br>
                  <a:rPr lang="en-US" sz="5400" b="1" dirty="0">
                    <a:latin typeface="Impact"/>
                    <a:cs typeface="Impact"/>
                  </a:rPr>
                </a:br>
                <a:r>
                  <a:rPr lang="en-US" sz="5400" b="1" dirty="0">
                    <a:latin typeface="Impact"/>
                    <a:cs typeface="Impact"/>
                  </a:rPr>
                  <a:t>4882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47053" y="2825184"/>
                <a:ext cx="1530033" cy="297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54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COMP</a:t>
                </a:r>
                <a:br>
                  <a:rPr lang="en-US" sz="5400" b="1" dirty="0">
                    <a:solidFill>
                      <a:schemeClr val="bg1"/>
                    </a:solidFill>
                    <a:latin typeface="Impact"/>
                    <a:cs typeface="Impact"/>
                  </a:rPr>
                </a:br>
                <a:r>
                  <a:rPr lang="en-US" sz="54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4882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6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0951" y="1100169"/>
            <a:ext cx="2362820" cy="2305073"/>
            <a:chOff x="1090951" y="1100169"/>
            <a:chExt cx="2362820" cy="2305073"/>
          </a:xfrm>
        </p:grpSpPr>
        <p:sp>
          <p:nvSpPr>
            <p:cNvPr id="5" name="Rectangle 4"/>
            <p:cNvSpPr/>
            <p:nvPr/>
          </p:nvSpPr>
          <p:spPr>
            <a:xfrm>
              <a:off x="1156649" y="1108119"/>
              <a:ext cx="2297122" cy="2297122"/>
            </a:xfrm>
            <a:prstGeom prst="rect">
              <a:avLst/>
            </a:prstGeom>
            <a:solidFill>
              <a:srgbClr val="99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Memphis_Tiger_Head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0" t="-301" b="41993"/>
            <a:stretch/>
          </p:blipFill>
          <p:spPr>
            <a:xfrm>
              <a:off x="1156649" y="2194394"/>
              <a:ext cx="1680459" cy="1210848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90951" y="1100169"/>
              <a:ext cx="2265878" cy="1975366"/>
              <a:chOff x="1817324" y="2871516"/>
              <a:chExt cx="1630305" cy="335320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817324" y="2933261"/>
                <a:ext cx="1595277" cy="329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000" b="1" dirty="0">
                    <a:latin typeface="Impact"/>
                    <a:cs typeface="Impact"/>
                  </a:rPr>
                  <a:t>COMP/		</a:t>
                </a:r>
              </a:p>
              <a:p>
                <a:pPr algn="r"/>
                <a:r>
                  <a:rPr lang="en-US" sz="4000" b="1" dirty="0">
                    <a:latin typeface="Impact"/>
                    <a:cs typeface="Impact"/>
                  </a:rPr>
                  <a:t>EECE		</a:t>
                </a:r>
              </a:p>
              <a:p>
                <a:pPr algn="r"/>
                <a:r>
                  <a:rPr lang="en-US" sz="4000" b="1" dirty="0">
                    <a:latin typeface="Impact"/>
                    <a:cs typeface="Impact"/>
                  </a:rPr>
                  <a:t>7012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35137" y="2871516"/>
                <a:ext cx="1612492" cy="329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0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COMP/		      </a:t>
                </a:r>
              </a:p>
              <a:p>
                <a:pPr algn="r"/>
                <a:r>
                  <a:rPr lang="en-US" sz="40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EECE		</a:t>
                </a:r>
                <a:br>
                  <a:rPr lang="en-US" sz="4000" b="1" dirty="0">
                    <a:solidFill>
                      <a:schemeClr val="bg1"/>
                    </a:solidFill>
                    <a:latin typeface="Impact"/>
                    <a:cs typeface="Impact"/>
                  </a:rPr>
                </a:br>
                <a:r>
                  <a:rPr lang="en-US" sz="4000" b="1" dirty="0">
                    <a:solidFill>
                      <a:schemeClr val="bg1"/>
                    </a:solidFill>
                    <a:latin typeface="Impact"/>
                    <a:cs typeface="Impact"/>
                  </a:rPr>
                  <a:t>7012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23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6649" y="1108119"/>
            <a:ext cx="2297122" cy="229712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mphis_Tiger_Hea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9" t="10953"/>
          <a:stretch/>
        </p:blipFill>
        <p:spPr>
          <a:xfrm>
            <a:off x="1156649" y="1108119"/>
            <a:ext cx="1560943" cy="1849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5802" y="1120336"/>
            <a:ext cx="751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Arial Narrow"/>
                <a:cs typeface="Arial Narrow"/>
              </a:rPr>
              <a:t>Fall</a:t>
            </a:r>
            <a:br>
              <a:rPr lang="en-US" sz="2000" b="1" dirty="0">
                <a:latin typeface="Arial Narrow"/>
                <a:cs typeface="Arial Narrow"/>
              </a:rPr>
            </a:br>
            <a:r>
              <a:rPr lang="en-US" sz="2000" b="1" dirty="0">
                <a:latin typeface="Arial Narrow"/>
                <a:cs typeface="Arial Narrow"/>
              </a:rPr>
              <a:t>2015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74045" y="1944587"/>
            <a:ext cx="1921445" cy="1507800"/>
            <a:chOff x="1871552" y="2721215"/>
            <a:chExt cx="1605534" cy="2559504"/>
          </a:xfrm>
        </p:grpSpPr>
        <p:sp>
          <p:nvSpPr>
            <p:cNvPr id="6" name="TextBox 5"/>
            <p:cNvSpPr txBox="1"/>
            <p:nvPr/>
          </p:nvSpPr>
          <p:spPr>
            <a:xfrm>
              <a:off x="1871552" y="2721215"/>
              <a:ext cx="1530033" cy="2455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latin typeface="Impact"/>
                  <a:cs typeface="Impact"/>
                </a:rPr>
                <a:t>COMP</a:t>
              </a:r>
              <a:br>
                <a:rPr lang="en-US" sz="4400" b="1" dirty="0">
                  <a:latin typeface="Impact"/>
                  <a:cs typeface="Impact"/>
                </a:rPr>
              </a:br>
              <a:r>
                <a:rPr lang="en-US" sz="4400" b="1" dirty="0">
                  <a:latin typeface="Impact"/>
                  <a:cs typeface="Impact"/>
                </a:rPr>
                <a:t>4081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7053" y="2825184"/>
              <a:ext cx="1530033" cy="2455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bg1"/>
                  </a:solidFill>
                  <a:latin typeface="Impact"/>
                  <a:cs typeface="Impact"/>
                </a:rPr>
                <a:t>COMP</a:t>
              </a:r>
              <a:br>
                <a:rPr lang="en-US" sz="4400" b="1" dirty="0">
                  <a:solidFill>
                    <a:schemeClr val="bg1"/>
                  </a:solidFill>
                  <a:latin typeface="Impact"/>
                  <a:cs typeface="Impact"/>
                </a:rPr>
              </a:br>
              <a:r>
                <a:rPr lang="en-US" sz="4400" b="1" dirty="0">
                  <a:solidFill>
                    <a:schemeClr val="bg1"/>
                  </a:solidFill>
                  <a:latin typeface="Impact"/>
                  <a:cs typeface="Impact"/>
                </a:rPr>
                <a:t>4081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82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35</Words>
  <Application>Microsoft Macintosh PowerPoint</Application>
  <PresentationFormat>Custom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 (sdflming)</cp:lastModifiedBy>
  <cp:revision>21</cp:revision>
  <dcterms:created xsi:type="dcterms:W3CDTF">2014-12-28T23:07:41Z</dcterms:created>
  <dcterms:modified xsi:type="dcterms:W3CDTF">2019-08-12T19:11:03Z</dcterms:modified>
</cp:coreProperties>
</file>