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A6F0-F2A4-D246-918B-C6145E799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A32A8-8242-CA4C-8336-478AE8C0E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BB542-94C3-C94C-8EE0-B13A184B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AC04-53D7-2C4D-B488-444FD731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AEA43-B7D7-1D40-9AB4-5799C727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5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E69B-6D9C-1940-B443-37B35682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163EC-3994-9B41-8190-510521AA6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58500-8230-6944-8FA1-D3B72B4B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415C6-B73E-9B40-9450-B5EF52B3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0A4D-C101-BD48-94A4-E2A2247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0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644C4-7420-1648-9064-5FFBB97BE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04CD4-2798-5546-87BD-BCD6A81FC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1DF2B-9657-7B46-8F4B-4D2338B5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7154B-DACD-554B-A208-23373D1E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D2B4-C619-7346-AD85-CA2A0B44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0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A172-7E0E-7541-8C80-A8633DF8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A686-85D2-FC4D-B124-987D4F16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4E8E8-5930-C84D-BEC4-2F17DA41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0BD1A-E093-E44C-9AD6-0979B2AC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91FD-E49E-604A-9B6D-75DEB6B4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4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8FFF-4D9B-4D4A-ABA0-3A49021A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04912-67C9-FF4C-A223-87B9D01C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1235B-F377-2E4A-B8DC-4A18CF5D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E6B56-0706-EF4C-A8E9-84A52EC9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B68B8-DE7B-DE4A-B3C4-6A09DBA5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0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5B5C-04F8-A44C-BE5B-243C8BA4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C09FE-67D3-AE42-A9AF-93F86F2A6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B6E4E-EB89-814A-A432-7BF8EE6E8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AC8F1-F64C-CE4F-90FA-18021F6E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28FDF-6183-C044-83A7-4ACFF5DA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0AE05-1F5C-C042-BD54-F3D553CF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3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3BA6-E1B0-A348-950F-A1D2B6A4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C40B4-EF35-4249-A16F-913388718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845B4-3D82-6244-9201-46AB3D096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C0806-D65C-164C-ADC4-12555A69E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59DCE-9E39-6141-8056-FB390FFD5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9AB1C-9E9E-B644-9B86-8A8F9348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44F23-667D-8F43-A703-E1832030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A98806-1C98-4446-8588-999FB368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5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F40C-6B61-614F-A767-D76AE3BD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E76D0-A845-7041-8080-A0019BDD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34A2C-AE68-F24B-B866-17C1A988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10C3B-55C1-5A43-984C-1EF415B8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5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CC148-9057-A44C-A440-0264F492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8C732-0EB2-CF48-B098-ED71893B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084A8-7FD9-004E-9002-F11D067C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8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9244-C096-C34C-8B85-2ACC4EE9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E7E30-B9AB-A547-8398-86960226E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8FD85-2D69-5043-A47A-300288EEE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21D30-60A8-5343-AA99-EDB10E7D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6BE41-E901-144E-BAAA-F97936D9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8D1A0-08D7-0E4A-8A65-72E6ED22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4F0-3E10-3244-9168-6DCE8C06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06E01-68E7-CB4B-B900-2CA42F626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C960E-EDDC-0341-AF15-B1F0596C3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E7A99-A11D-3649-B947-A290BB20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8AE94-EB03-1846-BACF-D2EE995A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10D60-6547-E546-AF9F-D15D9B6B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8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180D1-15EB-9149-8D7A-CC740A23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600FD-CCE7-7E40-811F-D3A36D940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9C331-9C10-F245-A343-6D435A749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D693E-B52F-F84D-8FF1-23A7E56B3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5B319-7C23-EE48-97FD-29E17B93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4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60F0BC0-BA2C-8640-89FC-4C88E0B76600}"/>
              </a:ext>
            </a:extLst>
          </p:cNvPr>
          <p:cNvGrpSpPr/>
          <p:nvPr/>
        </p:nvGrpSpPr>
        <p:grpSpPr>
          <a:xfrm>
            <a:off x="2146165" y="964051"/>
            <a:ext cx="7740786" cy="2505014"/>
            <a:chOff x="2146165" y="964051"/>
            <a:chExt cx="7740786" cy="25050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94E95B-F5AE-034E-9197-5A52A032A098}"/>
                </a:ext>
              </a:extLst>
            </p:cNvPr>
            <p:cNvSpPr txBox="1"/>
            <p:nvPr/>
          </p:nvSpPr>
          <p:spPr>
            <a:xfrm>
              <a:off x="2241820" y="964051"/>
              <a:ext cx="75819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-400" dirty="0">
                  <a:solidFill>
                    <a:srgbClr val="99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Web Development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7DCA23-F87F-834B-AA95-B40BED66688B}"/>
                </a:ext>
              </a:extLst>
            </p:cNvPr>
            <p:cNvSpPr txBox="1"/>
            <p:nvPr/>
          </p:nvSpPr>
          <p:spPr>
            <a:xfrm>
              <a:off x="2305050" y="1595574"/>
              <a:ext cx="75819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-400" dirty="0">
                  <a:solidFill>
                    <a:srgbClr val="99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with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8EC516-4321-2E40-98F4-DFA632EB2FB5}"/>
                </a:ext>
              </a:extLst>
            </p:cNvPr>
            <p:cNvSpPr txBox="1"/>
            <p:nvPr/>
          </p:nvSpPr>
          <p:spPr>
            <a:xfrm>
              <a:off x="2146165" y="2145626"/>
              <a:ext cx="75819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-400" dirty="0">
                  <a:solidFill>
                    <a:srgbClr val="99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Ruby on Rails</a:t>
              </a: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2AB30-CCD5-1D44-B9FA-67EBBBB3611A}"/>
              </a:ext>
            </a:extLst>
          </p:cNvPr>
          <p:cNvSpPr/>
          <p:nvPr/>
        </p:nvSpPr>
        <p:spPr>
          <a:xfrm>
            <a:off x="2463934" y="1024647"/>
            <a:ext cx="7218329" cy="2496766"/>
          </a:xfrm>
          <a:prstGeom prst="roundRect">
            <a:avLst/>
          </a:prstGeom>
          <a:noFill/>
          <a:ln w="508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4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5CDA34-FA59-4B43-B7B6-68EA9F642B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62DB1606-7396-8349-B226-B2BBB37103BB}"/>
              </a:ext>
            </a:extLst>
          </p:cNvPr>
          <p:cNvSpPr/>
          <p:nvPr/>
        </p:nvSpPr>
        <p:spPr>
          <a:xfrm>
            <a:off x="3313951" y="446315"/>
            <a:ext cx="5564098" cy="1937657"/>
          </a:xfrm>
          <a:prstGeom prst="diamond">
            <a:avLst/>
          </a:prstGeom>
          <a:solidFill>
            <a:srgbClr val="990000"/>
          </a:solidFill>
          <a:ln w="152400" cap="flat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A3AFD89E-DF22-B44A-A8FE-2325C7EACEAE}"/>
              </a:ext>
            </a:extLst>
          </p:cNvPr>
          <p:cNvSpPr/>
          <p:nvPr/>
        </p:nvSpPr>
        <p:spPr>
          <a:xfrm rot="5400000">
            <a:off x="2440780" y="2246203"/>
            <a:ext cx="4386260" cy="2924176"/>
          </a:xfrm>
          <a:prstGeom prst="parallelogram">
            <a:avLst>
              <a:gd name="adj" fmla="val 34781"/>
            </a:avLst>
          </a:prstGeom>
          <a:solidFill>
            <a:srgbClr val="990000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F3A85F84-EA64-9E43-90AF-988369C35FA1}"/>
              </a:ext>
            </a:extLst>
          </p:cNvPr>
          <p:cNvSpPr/>
          <p:nvPr/>
        </p:nvSpPr>
        <p:spPr>
          <a:xfrm rot="16200000" flipH="1">
            <a:off x="5361828" y="2249332"/>
            <a:ext cx="4400548" cy="2932207"/>
          </a:xfrm>
          <a:prstGeom prst="parallelogram">
            <a:avLst>
              <a:gd name="adj" fmla="val 34781"/>
            </a:avLst>
          </a:prstGeom>
          <a:solidFill>
            <a:srgbClr val="990000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1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6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 (sdflming)</dc:creator>
  <cp:lastModifiedBy>Scott Fleming (sdflming)</cp:lastModifiedBy>
  <cp:revision>5</cp:revision>
  <dcterms:created xsi:type="dcterms:W3CDTF">2019-08-23T01:50:23Z</dcterms:created>
  <dcterms:modified xsi:type="dcterms:W3CDTF">2019-09-03T20:44:31Z</dcterms:modified>
</cp:coreProperties>
</file>