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704850" y="1735331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Cloud Excellence Presentation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Team 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Members: </a:t>
            </a:r>
            <a:r>
              <a:rPr lang="en-US" sz="2400" dirty="0" err="1"/>
              <a:t>Anjelique</a:t>
            </a:r>
            <a:r>
              <a:rPr lang="en-US" sz="2400" dirty="0"/>
              <a:t> Butler</a:t>
            </a:r>
            <a:br>
              <a:rPr lang="en-US" sz="2400" dirty="0"/>
            </a:br>
            <a:r>
              <a:rPr lang="en-US" sz="2400" dirty="0"/>
              <a:t>            Chris Mickey</a:t>
            </a:r>
            <a:br>
              <a:rPr lang="en-US" sz="2400" dirty="0"/>
            </a:br>
            <a:r>
              <a:rPr lang="en-US" sz="2400" dirty="0"/>
              <a:t>                   Harwinder Singh</a:t>
            </a:r>
            <a:br>
              <a:rPr lang="en-US" sz="2400" dirty="0"/>
            </a:br>
            <a:r>
              <a:rPr lang="en-US" sz="2400" dirty="0"/>
              <a:t>           Kate Briggs</a:t>
            </a:r>
            <a:br>
              <a:rPr lang="en-US" sz="2400" dirty="0"/>
            </a:br>
            <a:r>
              <a:rPr lang="en-US" sz="2400" dirty="0"/>
              <a:t>             Sarah Grimm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2020</a:t>
            </a:r>
            <a:endParaRPr sz="11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3650" y="17231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 Project </a:t>
            </a:r>
            <a:br>
              <a:rPr lang="en" dirty="0"/>
            </a:br>
            <a:r>
              <a:rPr lang="en" dirty="0"/>
              <a:t>&lt;Project Description&gt;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 dirty="0">
                <a:solidFill>
                  <a:srgbClr val="FF0000"/>
                </a:solidFill>
              </a:rPr>
              <a:t>INTRODUCTIONS</a:t>
            </a:r>
            <a:endParaRPr sz="1800" u="sng" dirty="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802323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6098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20847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4021931" y="2682335"/>
            <a:ext cx="1256442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HARWINDER SINGH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Lead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527996" y="2682335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KATE BRIGGS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357962" y="2682335"/>
            <a:ext cx="1171169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CHRIS MICKEY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1757" y="2682335"/>
            <a:ext cx="1367264" cy="38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ANJELIQUE BUTLER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16;p18">
            <a:extLst>
              <a:ext uri="{FF2B5EF4-FFF2-40B4-BE49-F238E27FC236}">
                <a16:creationId xmlns:a16="http://schemas.microsoft.com/office/drawing/2014/main" id="{35FD230D-FC64-4500-BA80-673EC9347123}"/>
              </a:ext>
            </a:extLst>
          </p:cNvPr>
          <p:cNvCxnSpPr/>
          <p:nvPr/>
        </p:nvCxnSpPr>
        <p:spPr>
          <a:xfrm>
            <a:off x="7318499" y="1126061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9AA96D84-2BD6-4B72-AAE2-7AC3F9B20C78}"/>
              </a:ext>
            </a:extLst>
          </p:cNvPr>
          <p:cNvSpPr/>
          <p:nvPr/>
        </p:nvSpPr>
        <p:spPr>
          <a:xfrm>
            <a:off x="7258050" y="2672603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SARAH GRIMM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580B79AC-F4E8-493C-8A61-D6E2F4241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62"/>
          <a:stretch/>
        </p:blipFill>
        <p:spPr>
          <a:xfrm>
            <a:off x="2492126" y="1314449"/>
            <a:ext cx="868704" cy="1113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3EF4E-314E-487F-BA9E-97A29043D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37" r="19318"/>
          <a:stretch/>
        </p:blipFill>
        <p:spPr>
          <a:xfrm>
            <a:off x="6010321" y="1307197"/>
            <a:ext cx="868704" cy="1114215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C3A243-15E7-4658-9278-A33296FBCF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24"/>
          <a:stretch/>
        </p:blipFill>
        <p:spPr>
          <a:xfrm>
            <a:off x="7691543" y="1314449"/>
            <a:ext cx="863067" cy="11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project description and objective&gt;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BADD23-5E43-4856-A580-4F13759EFD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04" b="6945"/>
          <a:stretch/>
        </p:blipFill>
        <p:spPr>
          <a:xfrm>
            <a:off x="1179433" y="500290"/>
            <a:ext cx="6656546" cy="4189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IAM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S3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CodePipeline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Lambda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CloudWatch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 dirty="0"/>
              <a:t>Git with Github.com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8B51DB-F813-4F06-B3A2-EA156F983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8" t="11771" r="8253" b="8334"/>
          <a:stretch/>
        </p:blipFill>
        <p:spPr>
          <a:xfrm>
            <a:off x="2382250" y="605475"/>
            <a:ext cx="5972175" cy="410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Stories about your Project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Challenges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Getting everyone set up with Git properly, some using desktop app and others CLI</a:t>
            </a:r>
          </a:p>
          <a:p>
            <a:pPr marL="457200" lvl="8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Learning</a:t>
            </a:r>
            <a:endParaRPr sz="1100" dirty="0"/>
          </a:p>
          <a:p>
            <a:pPr marL="6286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adding users, download csv right away with credentials because otherwise if screen times out, you lose session and information is gone. 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must be in same region as pipeline when using </a:t>
            </a:r>
            <a:r>
              <a:rPr lang="en-US" sz="105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CodePipeline</a:t>
            </a:r>
            <a:endParaRPr lang="en-US"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We could not see pipeline after initial  execution. We realized in a different region when pipeline created and that we all need to make sure we are in the same region!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291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</vt:lpstr>
      <vt:lpstr>Open Sans</vt:lpstr>
      <vt:lpstr>Oswald</vt:lpstr>
      <vt:lpstr>PT Sans Narrow</vt:lpstr>
      <vt:lpstr>Roboto</vt:lpstr>
      <vt:lpstr>Tropic</vt:lpstr>
      <vt:lpstr>Cloud Excellence Presentation Team 1 Members: Anjelique Butler             Chris Mickey                    Harwinder Singh            Kate Briggs              Sarah Grimm</vt:lpstr>
      <vt:lpstr>   TEAM 1: Project  &lt;Project Description&gt;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 Team 1  Members: Anjelique Butler             Chris Mickey                    Harwinder Singh            Kate Briggs              Sarah Grimm</dc:title>
  <cp:lastModifiedBy>Grimm, Sarah [USA]</cp:lastModifiedBy>
  <cp:revision>10</cp:revision>
  <dcterms:modified xsi:type="dcterms:W3CDTF">2021-08-05T03:27:50Z</dcterms:modified>
</cp:coreProperties>
</file>