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548" autoAdjust="0"/>
  </p:normalViewPr>
  <p:slideViewPr>
    <p:cSldViewPr snapToGrid="0">
      <p:cViewPr varScale="1">
        <p:scale>
          <a:sx n="178" d="100"/>
          <a:sy n="178" d="100"/>
        </p:scale>
        <p:origin x="1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704850" y="1735331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Cloud Excellence Presentation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Team 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Members: </a:t>
            </a:r>
            <a:r>
              <a:rPr lang="en-US" sz="2400" dirty="0" err="1"/>
              <a:t>Anjelique</a:t>
            </a:r>
            <a:r>
              <a:rPr lang="en-US" sz="2400" dirty="0"/>
              <a:t> Butler</a:t>
            </a:r>
            <a:br>
              <a:rPr lang="en-US" sz="2400" dirty="0"/>
            </a:br>
            <a:r>
              <a:rPr lang="en-US" sz="2400" dirty="0"/>
              <a:t>            Chris Mickey</a:t>
            </a:r>
            <a:br>
              <a:rPr lang="en-US" sz="2400" dirty="0"/>
            </a:br>
            <a:r>
              <a:rPr lang="en-US" sz="2400" dirty="0"/>
              <a:t>                   Harwinder Singh</a:t>
            </a:r>
            <a:br>
              <a:rPr lang="en-US" sz="2400" dirty="0"/>
            </a:br>
            <a:r>
              <a:rPr lang="en-US" sz="2400" dirty="0"/>
              <a:t>           Kate Briggs</a:t>
            </a:r>
            <a:br>
              <a:rPr lang="en-US" sz="2400" dirty="0"/>
            </a:br>
            <a:r>
              <a:rPr lang="en-US" sz="2400" dirty="0"/>
              <a:t>             Sarah Grimm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 dirty="0"/>
              <a:t>August 2021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 sz="1100" dirty="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MARCH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3650" y="17231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1: Project </a:t>
            </a:r>
            <a:br>
              <a:rPr lang="en" dirty="0"/>
            </a:br>
            <a:r>
              <a:rPr lang="en" dirty="0"/>
              <a:t>Web Application</a:t>
            </a:r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u="sng" dirty="0">
                <a:solidFill>
                  <a:srgbClr val="FF0000"/>
                </a:solidFill>
              </a:rPr>
              <a:t>INTRODUCTIONS</a:t>
            </a:r>
            <a:endParaRPr sz="1800" u="sng" dirty="0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3802323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6098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20847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4021931" y="2682335"/>
            <a:ext cx="1256442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HARWINDER SINGH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Lead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527996" y="2682335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KATE BRIGGS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357962" y="2682335"/>
            <a:ext cx="1171169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CHRIS MICKEY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1757" y="2682335"/>
            <a:ext cx="1367264" cy="38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ANJELIQUE BUTLER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16;p18">
            <a:extLst>
              <a:ext uri="{FF2B5EF4-FFF2-40B4-BE49-F238E27FC236}">
                <a16:creationId xmlns:a16="http://schemas.microsoft.com/office/drawing/2014/main" id="{35FD230D-FC64-4500-BA80-673EC9347123}"/>
              </a:ext>
            </a:extLst>
          </p:cNvPr>
          <p:cNvCxnSpPr/>
          <p:nvPr/>
        </p:nvCxnSpPr>
        <p:spPr>
          <a:xfrm>
            <a:off x="7318499" y="1126061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9AA96D84-2BD6-4B72-AAE2-7AC3F9B20C78}"/>
              </a:ext>
            </a:extLst>
          </p:cNvPr>
          <p:cNvSpPr/>
          <p:nvPr/>
        </p:nvSpPr>
        <p:spPr>
          <a:xfrm>
            <a:off x="7258050" y="2672603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SARAH GRIMM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580B79AC-F4E8-493C-8A61-D6E2F4241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62"/>
          <a:stretch/>
        </p:blipFill>
        <p:spPr>
          <a:xfrm>
            <a:off x="2492126" y="1314449"/>
            <a:ext cx="868704" cy="1113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3EF4E-314E-487F-BA9E-97A29043D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37" r="19318"/>
          <a:stretch/>
        </p:blipFill>
        <p:spPr>
          <a:xfrm>
            <a:off x="6010321" y="1307197"/>
            <a:ext cx="868704" cy="1114215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7C3A243-15E7-4658-9278-A33296FBCF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24"/>
          <a:stretch/>
        </p:blipFill>
        <p:spPr>
          <a:xfrm>
            <a:off x="7691543" y="1314449"/>
            <a:ext cx="863067" cy="1114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E24F4-E9C3-448A-BF8E-57722F05B2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77" t="12507" r="33655" b="36806"/>
          <a:stretch/>
        </p:blipFill>
        <p:spPr>
          <a:xfrm>
            <a:off x="785793" y="1300379"/>
            <a:ext cx="899191" cy="11210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International Pet Players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Application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BADD23-5E43-4856-A580-4F13759EFD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04" b="6945"/>
          <a:stretch/>
        </p:blipFill>
        <p:spPr>
          <a:xfrm>
            <a:off x="1179433" y="500290"/>
            <a:ext cx="6656546" cy="4189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1AD158-2C48-BC4F-B55E-C240A5A32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27402"/>
              </p:ext>
            </p:extLst>
          </p:nvPr>
        </p:nvGraphicFramePr>
        <p:xfrm>
          <a:off x="187076" y="563341"/>
          <a:ext cx="4992144" cy="393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203">
                  <a:extLst>
                    <a:ext uri="{9D8B030D-6E8A-4147-A177-3AD203B41FA5}">
                      <a16:colId xmlns:a16="http://schemas.microsoft.com/office/drawing/2014/main" val="4141139090"/>
                    </a:ext>
                  </a:extLst>
                </a:gridCol>
                <a:gridCol w="3487941">
                  <a:extLst>
                    <a:ext uri="{9D8B030D-6E8A-4147-A177-3AD203B41FA5}">
                      <a16:colId xmlns:a16="http://schemas.microsoft.com/office/drawing/2014/main" val="2552275362"/>
                    </a:ext>
                  </a:extLst>
                </a:gridCol>
              </a:tblGrid>
              <a:tr h="34651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spc="3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FEATURE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400" spc="300" dirty="0"/>
                        <a:t>DESCRIPTION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911075909"/>
                  </a:ext>
                </a:extLst>
              </a:tr>
              <a:tr h="31584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IAM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identity and access management (IAM) tool for users, groups, roles and access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668638384"/>
                  </a:ext>
                </a:extLst>
              </a:tr>
              <a:tr h="4998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S3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cloud storage feature, Serverless Storage Service (S3).  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936880756"/>
                  </a:ext>
                </a:extLst>
              </a:tr>
              <a:tr h="3171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CodePipeline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Service used to automate code deployments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1039067205"/>
                  </a:ext>
                </a:extLst>
              </a:tr>
              <a:tr h="47715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SNS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Simple Notification Service for enabling event-driven alerts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4030172247"/>
                  </a:ext>
                </a:extLst>
              </a:tr>
              <a:tr h="4998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Lambda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Serverless web service that can execute  functions in python,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Javascript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etc. (prebuilt or custom)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327727026"/>
                  </a:ext>
                </a:extLst>
              </a:tr>
              <a:tr h="4998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CloudWatch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AWS event monitor used to view logs for infrastructure and account activity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3467678113"/>
                  </a:ext>
                </a:extLst>
              </a:tr>
              <a:tr h="4235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Git with GitHub</a:t>
                      </a:r>
                    </a:p>
                  </a:txBody>
                  <a:tcPr marL="131014" marR="131014" marT="65507" marB="65507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Repository for website code and related files.</a:t>
                      </a:r>
                    </a:p>
                  </a:txBody>
                  <a:tcPr marL="131014" marR="131014" marT="65507" marB="65507"/>
                </a:tc>
                <a:extLst>
                  <a:ext uri="{0D108BD9-81ED-4DB2-BD59-A6C34878D82A}">
                    <a16:rowId xmlns:a16="http://schemas.microsoft.com/office/drawing/2014/main" val="2446762686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7814F237-241D-5C49-BF67-4C79C9E45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3952" r="9817" b="8301"/>
          <a:stretch/>
        </p:blipFill>
        <p:spPr bwMode="auto">
          <a:xfrm>
            <a:off x="6688929" y="3258855"/>
            <a:ext cx="970922" cy="10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95E203-C7F2-624E-B22B-E25EDE4F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39" y="3193663"/>
            <a:ext cx="1031219" cy="119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2F2F14-557C-8E42-B2A1-741CDD0A5BEF}"/>
              </a:ext>
            </a:extLst>
          </p:cNvPr>
          <p:cNvGrpSpPr/>
          <p:nvPr/>
        </p:nvGrpSpPr>
        <p:grpSpPr>
          <a:xfrm>
            <a:off x="5546925" y="3186520"/>
            <a:ext cx="1091516" cy="1103010"/>
            <a:chOff x="5546925" y="2972205"/>
            <a:chExt cx="1091516" cy="1103010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422E78A-4B3A-174B-A47D-CC2FD209C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925" y="2972205"/>
              <a:ext cx="1031219" cy="1031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0D9399-7304-1C49-9CC0-4F925B3901F1}"/>
                </a:ext>
              </a:extLst>
            </p:cNvPr>
            <p:cNvSpPr txBox="1"/>
            <p:nvPr/>
          </p:nvSpPr>
          <p:spPr>
            <a:xfrm>
              <a:off x="5802622" y="3852077"/>
              <a:ext cx="835819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50" dirty="0"/>
                <a:t>GitHub</a:t>
              </a:r>
            </a:p>
          </p:txBody>
        </p:sp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8EFF46F-ADF5-1645-8604-99B373B31B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11" t="11770" r="5353" b="5937"/>
          <a:stretch/>
        </p:blipFill>
        <p:spPr>
          <a:xfrm>
            <a:off x="5426867" y="523607"/>
            <a:ext cx="3495045" cy="24413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8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Stories about your Project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Issues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How to be realistic about security early in the development process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Challenges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Getting everyone set up with Git properly, some using desktop app and others CLI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Overwhelming number of services to choose from and the different options for infrastructure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Received error when trying to add SNS notification and had to troubleshoot permissions between services</a:t>
            </a:r>
          </a:p>
          <a:p>
            <a:pPr marL="457200" lvl="8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Learning</a:t>
            </a:r>
            <a:endParaRPr sz="1100" dirty="0"/>
          </a:p>
          <a:p>
            <a:pPr marL="6286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adding users, download csv right away with credentials because otherwise if screen times out, you lose session and information is gone. 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must be in same region as pipeline when using </a:t>
            </a:r>
            <a:r>
              <a:rPr lang="en-US" sz="105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CodePipeline</a:t>
            </a:r>
            <a:endParaRPr lang="en-US"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We could not see pipeline after initial  execution. We realized in a different region when pipeline created and that we all need to make sure we are in the same region!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has to be created after SNS topic in order for notifications to work</a:t>
            </a: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8646</TotalTime>
  <Words>423</Words>
  <Application>Microsoft Macintosh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Georgia</vt:lpstr>
      <vt:lpstr>Open Sans</vt:lpstr>
      <vt:lpstr>Oswald</vt:lpstr>
      <vt:lpstr>PT Sans Narrow</vt:lpstr>
      <vt:lpstr>Roboto</vt:lpstr>
      <vt:lpstr>Tropic</vt:lpstr>
      <vt:lpstr>Cloud Excellence Presentation Team 1 Members: Anjelique Butler             Chris Mickey                    Harwinder Singh            Kate Briggs              Sarah Grimm</vt:lpstr>
      <vt:lpstr>   TEAM 1: Project  Web Application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 Team 1  Members: Anjelique Butler             Chris Mickey                    Harwinder Singh            Kate Briggs              Sarah Grimm</dc:title>
  <cp:lastModifiedBy>Briggs, Kathleen (Kate)</cp:lastModifiedBy>
  <cp:revision>23</cp:revision>
  <dcterms:modified xsi:type="dcterms:W3CDTF">2021-08-09T14:39:38Z</dcterms:modified>
</cp:coreProperties>
</file>