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23bb6b8b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7523bb6b8b_1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7523bb6b8b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abbd34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c5abbd340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c5abbd340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5abbd340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5abbd340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5abbd340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23bb6b8b_1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7523bb6b8b_1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c1134f0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8bc1134f08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8bc1134f08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abbd34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5abbd340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5abbd340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bbd340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5abbd3403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c5abbd3403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5abbd340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c5abbd340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5abbd3403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5abbd340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5abbd3403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abbd3403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Internal Cover">
  <p:cSld name="2_Internal Cov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50873" y="628171"/>
            <a:ext cx="8893125" cy="41925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629831"/>
            <a:ext cx="250800" cy="4191000"/>
          </a:xfrm>
          <a:prstGeom prst="rect">
            <a:avLst/>
          </a:prstGeom>
          <a:gradFill>
            <a:gsLst>
              <a:gs pos="0">
                <a:schemeClr val="accent2"/>
              </a:gs>
              <a:gs pos="16000">
                <a:schemeClr val="accent2"/>
              </a:gs>
              <a:gs pos="74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3226" y="257384"/>
            <a:ext cx="1323594" cy="1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205" y="4953997"/>
            <a:ext cx="2634615" cy="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50466" y="626476"/>
            <a:ext cx="8891400" cy="4194300"/>
          </a:xfrm>
          <a:prstGeom prst="rect">
            <a:avLst/>
          </a:prstGeom>
          <a:gradFill>
            <a:gsLst>
              <a:gs pos="0">
                <a:srgbClr val="7A4F9C">
                  <a:alpha val="69803"/>
                </a:srgbClr>
              </a:gs>
              <a:gs pos="51000">
                <a:srgbClr val="27B0B8">
                  <a:alpha val="69803"/>
                </a:srgbClr>
              </a:gs>
              <a:gs pos="100000">
                <a:srgbClr val="BFCB74">
                  <a:alpha val="69803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504825" y="1444876"/>
            <a:ext cx="5420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  <a:defRPr sz="5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04824" y="3630938"/>
            <a:ext cx="54204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1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252413" y="628171"/>
            <a:ext cx="1471500" cy="1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BOOZ ALLEN HAMILTON INTERNAL</a:t>
            </a:r>
            <a:endParaRPr sz="1100"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510680" y="1181870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626476"/>
            <a:ext cx="252300" cy="419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Title only">
  <p:cSld name="Wide 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descreen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4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628650" y="1165860"/>
            <a:ext cx="8036400" cy="3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ftr" idx="11"/>
          </p:nvPr>
        </p:nvSpPr>
        <p:spPr>
          <a:xfrm>
            <a:off x="628650" y="4800338"/>
            <a:ext cx="37077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i="1"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628650" y="4800338"/>
            <a:ext cx="803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336286" y="4834997"/>
            <a:ext cx="62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704850" y="1735331"/>
            <a:ext cx="7867649" cy="13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Cloud Excellence Presentation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Team 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-US" sz="2400" dirty="0"/>
              <a:t>Members: </a:t>
            </a:r>
            <a:r>
              <a:rPr lang="en-US" sz="2400" dirty="0" err="1"/>
              <a:t>Anjelique</a:t>
            </a:r>
            <a:r>
              <a:rPr lang="en-US" sz="2400" dirty="0"/>
              <a:t> Butler</a:t>
            </a:r>
            <a:br>
              <a:rPr lang="en-US" sz="2400" dirty="0"/>
            </a:br>
            <a:r>
              <a:rPr lang="en-US" sz="2400" dirty="0"/>
              <a:t>            Chris Mickey</a:t>
            </a:r>
            <a:br>
              <a:rPr lang="en-US" sz="2400" dirty="0"/>
            </a:br>
            <a:r>
              <a:rPr lang="en-US" sz="2400" dirty="0"/>
              <a:t>                   Harwinder Singh</a:t>
            </a:r>
            <a:br>
              <a:rPr lang="en-US" sz="2400" dirty="0"/>
            </a:br>
            <a:r>
              <a:rPr lang="en-US" sz="2400" dirty="0"/>
              <a:t>           Kate Briggs</a:t>
            </a:r>
            <a:br>
              <a:rPr lang="en-US" sz="2400" dirty="0"/>
            </a:br>
            <a:r>
              <a:rPr lang="en-US" sz="2400" dirty="0"/>
              <a:t>             Sarah Grimm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613" cy="25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2020</a:t>
            </a:r>
            <a:endParaRPr sz="11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Q &amp; A - Ask us anything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704850" y="1649606"/>
            <a:ext cx="7867500" cy="13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Oswald"/>
              <a:buNone/>
            </a:pPr>
            <a:r>
              <a:rPr lang="en" sz="3600"/>
              <a:t>Thank you!!!</a:t>
            </a:r>
            <a:endParaRPr sz="3600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2"/>
          </p:nvPr>
        </p:nvSpPr>
        <p:spPr>
          <a:xfrm>
            <a:off x="504824" y="4446684"/>
            <a:ext cx="3757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 sz="1100" i="1"/>
              <a:t>MARCH 2021</a:t>
            </a:r>
            <a:endParaRPr sz="11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1003650" y="172318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1: Project </a:t>
            </a:r>
            <a:br>
              <a:rPr lang="en" dirty="0"/>
            </a:br>
            <a:r>
              <a:rPr lang="en" dirty="0"/>
              <a:t>&lt;Project Description&gt;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Official Project for the Booze Allen Cloud Excellence Program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628650" y="159722"/>
            <a:ext cx="8036526" cy="7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n" sz="1800" u="sng" dirty="0">
                <a:solidFill>
                  <a:srgbClr val="FF0000"/>
                </a:solidFill>
              </a:rPr>
              <a:t>INTRODUCTIONS</a:t>
            </a:r>
            <a:endParaRPr sz="1800" u="sng" dirty="0">
              <a:solidFill>
                <a:srgbClr val="FF0000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319053" y="4800600"/>
            <a:ext cx="346124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3802323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6098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2084770" y="1118917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8"/>
          <p:cNvSpPr/>
          <p:nvPr/>
        </p:nvSpPr>
        <p:spPr>
          <a:xfrm>
            <a:off x="4021931" y="2682335"/>
            <a:ext cx="1256442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HARWINDER SINGH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Lead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527996" y="2682335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KATE BRIGGS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357962" y="2682335"/>
            <a:ext cx="1171169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CHRIS MICKEY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1757" y="2682335"/>
            <a:ext cx="1367264" cy="38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ANJELIQUE BUTLER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Staff 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142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86050"/>
            <a:ext cx="1563800" cy="43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16;p18">
            <a:extLst>
              <a:ext uri="{FF2B5EF4-FFF2-40B4-BE49-F238E27FC236}">
                <a16:creationId xmlns:a16="http://schemas.microsoft.com/office/drawing/2014/main" id="{35FD230D-FC64-4500-BA80-673EC9347123}"/>
              </a:ext>
            </a:extLst>
          </p:cNvPr>
          <p:cNvCxnSpPr/>
          <p:nvPr/>
        </p:nvCxnSpPr>
        <p:spPr>
          <a:xfrm>
            <a:off x="7318499" y="1126061"/>
            <a:ext cx="0" cy="213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9AA96D84-2BD6-4B72-AAE2-7AC3F9B20C78}"/>
              </a:ext>
            </a:extLst>
          </p:cNvPr>
          <p:cNvSpPr/>
          <p:nvPr/>
        </p:nvSpPr>
        <p:spPr>
          <a:xfrm>
            <a:off x="7258050" y="2672603"/>
            <a:ext cx="1730054" cy="40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SARAH GRIMM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2"/>
                </a:solidFill>
                <a:latin typeface="Oswald"/>
                <a:ea typeface="Calibri"/>
                <a:cs typeface="Calibri"/>
                <a:sym typeface="Oswald"/>
              </a:rPr>
              <a:t>Technologist</a:t>
            </a:r>
            <a:br>
              <a:rPr lang="en" sz="1200" b="1" i="0" u="none" strike="noStrike" cap="none" dirty="0">
                <a:solidFill>
                  <a:srgbClr val="00A6B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580B79AC-F4E8-493C-8A61-D6E2F42414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562"/>
          <a:stretch/>
        </p:blipFill>
        <p:spPr>
          <a:xfrm>
            <a:off x="2492126" y="1314449"/>
            <a:ext cx="868704" cy="1113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3EF4E-314E-487F-BA9E-97A29043D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237" r="19318"/>
          <a:stretch/>
        </p:blipFill>
        <p:spPr>
          <a:xfrm>
            <a:off x="6010321" y="1307197"/>
            <a:ext cx="868704" cy="1114215"/>
          </a:xfrm>
          <a:prstGeom prst="rect">
            <a:avLst/>
          </a:prstGeom>
        </p:spPr>
      </p:pic>
      <p:pic>
        <p:nvPicPr>
          <p:cNvPr id="10" name="Picture 9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87C3A243-15E7-4658-9278-A33296FBCF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24"/>
          <a:stretch/>
        </p:blipFill>
        <p:spPr>
          <a:xfrm>
            <a:off x="7691543" y="1314449"/>
            <a:ext cx="863067" cy="11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project description and objective&gt;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976725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Introductions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Project Overview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Architecture/Design diagram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Tools/Software Environment used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Challenges/Issues/Problems/Your stories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have you learned/learned?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What else can we do on the project? - future plan- any design and implementation ideas?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Demo</a:t>
            </a:r>
            <a:endParaRPr sz="1400" u="sng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/>
              <a:t>Questions and answers </a:t>
            </a:r>
            <a:endParaRPr sz="1400" u="sng"/>
          </a:p>
        </p:txBody>
      </p:sp>
      <p:sp>
        <p:nvSpPr>
          <p:cNvPr id="131" name="Google Shape;131;p1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www.webagesolutions.com|1.877.517.6540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Architecture and Design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BADD23-5E43-4856-A580-4F13759EFD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04" b="6945"/>
          <a:stretch/>
        </p:blipFill>
        <p:spPr>
          <a:xfrm>
            <a:off x="1179433" y="500290"/>
            <a:ext cx="6656546" cy="41895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Technologies and Environment used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S3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CodePipeline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AWS Lambda</a:t>
            </a:r>
          </a:p>
          <a:p>
            <a:pPr marL="457200" indent="-298450">
              <a:lnSpc>
                <a:spcPct val="115000"/>
              </a:lnSpc>
              <a:buSzPts val="1100"/>
              <a:buFont typeface="Arial"/>
              <a:buChar char="●"/>
            </a:pPr>
            <a:r>
              <a:rPr lang="en-US" sz="1100" dirty="0"/>
              <a:t>Git with Github.com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dirty="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8B51DB-F813-4F06-B3A2-EA156F983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8" t="11771" r="8253" b="8334"/>
          <a:stretch/>
        </p:blipFill>
        <p:spPr>
          <a:xfrm>
            <a:off x="2382250" y="605475"/>
            <a:ext cx="5972175" cy="410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Challenges and Issues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Stories about your Project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Issues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Challenges</a:t>
            </a:r>
          </a:p>
          <a:p>
            <a:pPr marL="628650" lvl="5" indent="-171450">
              <a:lnSpc>
                <a:spcPct val="107000"/>
              </a:lnSpc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Getting everyone set up with Git properly, some using desktop app and others CLI</a:t>
            </a:r>
          </a:p>
          <a:p>
            <a:pPr marL="457200" lvl="8">
              <a:lnSpc>
                <a:spcPct val="107000"/>
              </a:lnSpc>
              <a:spcAft>
                <a:spcPts val="800"/>
              </a:spcAft>
              <a:buSzPts val="1100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Learning</a:t>
            </a:r>
            <a:endParaRPr sz="1100" dirty="0"/>
          </a:p>
          <a:p>
            <a:pPr marL="6286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adding users, download csv right away with credentials because otherwise if screen times out, you lose session and information is gone. </a:t>
            </a: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S3 bucket must be in same region as pipeline when using </a:t>
            </a:r>
            <a:r>
              <a:rPr lang="en-US" sz="105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CodePipeline</a:t>
            </a:r>
            <a:endParaRPr lang="en-US" sz="105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2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Times New Roman" panose="02020603050405020304" pitchFamily="18" charset="0"/>
              </a:rPr>
              <a:t>We could not see pipeline after initial  execution. We realized in a different region when pipeline created and that we all need to make sure we are in the same region!</a:t>
            </a:r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 dirty="0">
              <a:solidFill>
                <a:srgbClr val="333333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Demo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770D"/>
                </a:solidFill>
              </a:rPr>
              <a:t>Future State - What we would add</a:t>
            </a:r>
            <a:endParaRPr sz="2800">
              <a:solidFill>
                <a:srgbClr val="FF770D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marR="101600" lvl="0" indent="0" algn="l" rtl="0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endParaRPr sz="1050">
              <a:solidFill>
                <a:srgbClr val="333333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38075"/>
            <a:ext cx="1300150" cy="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725" y="109850"/>
            <a:ext cx="1563800" cy="4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287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Oswald</vt:lpstr>
      <vt:lpstr>PT Sans Narrow</vt:lpstr>
      <vt:lpstr>Roboto</vt:lpstr>
      <vt:lpstr>Tropic</vt:lpstr>
      <vt:lpstr>Cloud Excellence Presentation Team 1 Members: Anjelique Butler             Chris Mickey                    Harwinder Singh            Kate Briggs              Sarah Grimm</vt:lpstr>
      <vt:lpstr>   TEAM 1: Project  &lt;Project Description&gt;</vt:lpstr>
      <vt:lpstr>INTRODUCTIONS</vt:lpstr>
      <vt:lpstr>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Excellence Presentation  Team 1  Members: Anjelique Butler             Chris Mickey                    Harwinder Singh            Kate Briggs              Sarah Grimm</dc:title>
  <cp:lastModifiedBy>Grimm, Sarah [USA]</cp:lastModifiedBy>
  <cp:revision>9</cp:revision>
  <dcterms:modified xsi:type="dcterms:W3CDTF">2021-08-05T03:14:02Z</dcterms:modified>
</cp:coreProperties>
</file>