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>
      <p:cViewPr varScale="1">
        <p:scale>
          <a:sx n="105" d="100"/>
          <a:sy n="105" d="100"/>
        </p:scale>
        <p:origin x="101" y="1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523bb6b8b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7523bb6b8b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abbd34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c5abbd340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c5abbd340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abbd34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5abbd340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c5abbd340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523bb6b8b_1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1134f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bc1134f08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8bc1134f08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abbd34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5abbd340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c5abbd340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bbd34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5abbd34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c5abbd34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abbd34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5abbd340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5abbd340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nternal Cover">
  <p:cSld name="2_Internal Cov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itle only">
  <p:cSld name="Wide 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screen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704850" y="1735331"/>
            <a:ext cx="7867649" cy="13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Cloud Excellence Presentation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Team 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Members: </a:t>
            </a:r>
            <a:r>
              <a:rPr lang="en-US" sz="2400" dirty="0" err="1"/>
              <a:t>Anjelique</a:t>
            </a:r>
            <a:r>
              <a:rPr lang="en-US" sz="2400" dirty="0"/>
              <a:t> Butler</a:t>
            </a:r>
            <a:br>
              <a:rPr lang="en-US" sz="2400" dirty="0"/>
            </a:br>
            <a:r>
              <a:rPr lang="en-US" sz="2400" dirty="0"/>
              <a:t>            Chris Mickey</a:t>
            </a:r>
            <a:br>
              <a:rPr lang="en-US" sz="2400" dirty="0"/>
            </a:br>
            <a:r>
              <a:rPr lang="en-US" sz="2400" dirty="0"/>
              <a:t>                   Harwinder Singh</a:t>
            </a:r>
            <a:br>
              <a:rPr lang="en-US" sz="2400" dirty="0"/>
            </a:br>
            <a:r>
              <a:rPr lang="en-US" sz="2400" dirty="0"/>
              <a:t>           Kate Briggs</a:t>
            </a:r>
            <a:br>
              <a:rPr lang="en-US" sz="2400" dirty="0"/>
            </a:br>
            <a:r>
              <a:rPr lang="en-US" sz="2400" dirty="0"/>
              <a:t>             Sarah Grimm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613" cy="2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 dirty="0"/>
              <a:t>August 2021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 sz="1100" dirty="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Q &amp; A - Ask us anything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Thank you!!!</a:t>
            </a:r>
            <a:endParaRPr sz="3600"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/>
              <a:t>MARCH 2021</a:t>
            </a:r>
            <a:endParaRPr sz="110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1003650" y="172318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1: Project </a:t>
            </a:r>
            <a:br>
              <a:rPr lang="en" dirty="0"/>
            </a:br>
            <a:r>
              <a:rPr lang="en" dirty="0"/>
              <a:t>Web Application</a:t>
            </a:r>
            <a:endParaRPr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Official Project for the Booze Allen Cloud Excellence Program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526" cy="7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1800" u="sng" dirty="0">
                <a:solidFill>
                  <a:srgbClr val="FF0000"/>
                </a:solidFill>
              </a:rPr>
              <a:t>INTRODUCTIONS</a:t>
            </a:r>
            <a:endParaRPr sz="1800" u="sng" dirty="0"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3802323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609870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2084770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8"/>
          <p:cNvSpPr/>
          <p:nvPr/>
        </p:nvSpPr>
        <p:spPr>
          <a:xfrm>
            <a:off x="4021931" y="2682335"/>
            <a:ext cx="1256442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HARWINDER SINGH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Lead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527996" y="2682335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KATE BRIGGS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357962" y="2682335"/>
            <a:ext cx="1171169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CHRIS MICKEY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51757" y="2682335"/>
            <a:ext cx="1367264" cy="38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ANJELIQUE BUTLER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86050"/>
            <a:ext cx="1563800" cy="43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16;p18">
            <a:extLst>
              <a:ext uri="{FF2B5EF4-FFF2-40B4-BE49-F238E27FC236}">
                <a16:creationId xmlns:a16="http://schemas.microsoft.com/office/drawing/2014/main" id="{35FD230D-FC64-4500-BA80-673EC9347123}"/>
              </a:ext>
            </a:extLst>
          </p:cNvPr>
          <p:cNvCxnSpPr/>
          <p:nvPr/>
        </p:nvCxnSpPr>
        <p:spPr>
          <a:xfrm>
            <a:off x="7318499" y="1126061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9AA96D84-2BD6-4B72-AAE2-7AC3F9B20C78}"/>
              </a:ext>
            </a:extLst>
          </p:cNvPr>
          <p:cNvSpPr/>
          <p:nvPr/>
        </p:nvSpPr>
        <p:spPr>
          <a:xfrm>
            <a:off x="7258050" y="2672603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SARAH GRIMM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580B79AC-F4E8-493C-8A61-D6E2F42414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62"/>
          <a:stretch/>
        </p:blipFill>
        <p:spPr>
          <a:xfrm>
            <a:off x="2492126" y="1314449"/>
            <a:ext cx="868704" cy="1113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3EF4E-314E-487F-BA9E-97A29043D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37" r="19318"/>
          <a:stretch/>
        </p:blipFill>
        <p:spPr>
          <a:xfrm>
            <a:off x="6010321" y="1307197"/>
            <a:ext cx="868704" cy="1114215"/>
          </a:xfrm>
          <a:prstGeom prst="rect">
            <a:avLst/>
          </a:prstGeom>
        </p:spPr>
      </p:pic>
      <p:pic>
        <p:nvPicPr>
          <p:cNvPr id="10" name="Picture 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7C3A243-15E7-4658-9278-A33296FBCF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524"/>
          <a:stretch/>
        </p:blipFill>
        <p:spPr>
          <a:xfrm>
            <a:off x="7691543" y="1314449"/>
            <a:ext cx="863067" cy="1114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E24F4-E9C3-448A-BF8E-57722F05B2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77" t="12507" r="33655" b="36806"/>
          <a:stretch/>
        </p:blipFill>
        <p:spPr>
          <a:xfrm>
            <a:off x="785793" y="1300379"/>
            <a:ext cx="899191" cy="1121033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International Pet Players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Application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97672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Introductions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Project Overview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Architecture/Design diagram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Tools/Software Environment used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Challenges/Issues/Problems/Your stories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have you learned/learned?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else can we do on the project? - future plan- any design and implementation ideas?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Demo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Questions and answers </a:t>
            </a:r>
            <a:endParaRPr sz="1400" u="sng"/>
          </a:p>
        </p:txBody>
      </p:sp>
      <p:sp>
        <p:nvSpPr>
          <p:cNvPr id="131" name="Google Shape;131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BADD23-5E43-4856-A580-4F13759EFD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04" b="6945"/>
          <a:stretch/>
        </p:blipFill>
        <p:spPr>
          <a:xfrm>
            <a:off x="1179433" y="500290"/>
            <a:ext cx="6656546" cy="41895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Technologies and Environment used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IAM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S3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CodePipeline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Lambda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CloudWatch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 dirty="0"/>
              <a:t>Git with Github.com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8B51DB-F813-4F06-B3A2-EA156F983F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8" t="11771" r="8253" b="8334"/>
          <a:stretch/>
        </p:blipFill>
        <p:spPr>
          <a:xfrm>
            <a:off x="2382250" y="605475"/>
            <a:ext cx="5972175" cy="4109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Challenges and Issues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7625" y="500300"/>
            <a:ext cx="8889300" cy="383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Stories about your Project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Issues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How to be realistic about security early in the development process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Challenges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Getting everyone set up with Git properly, some using desktop app and others CLI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Overwhelming number of services to choose from and the different options for infrastructure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Received error when trying to add SNS notification and had to troubleshoot permissions between services</a:t>
            </a:r>
          </a:p>
          <a:p>
            <a:pPr marL="457200" lvl="8">
              <a:lnSpc>
                <a:spcPct val="107000"/>
              </a:lnSpc>
              <a:spcAft>
                <a:spcPts val="800"/>
              </a:spcAft>
              <a:buSzPts val="1100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Learning</a:t>
            </a:r>
            <a:endParaRPr sz="1100" dirty="0"/>
          </a:p>
          <a:p>
            <a:pPr marL="6286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adding users, download csv right away with credentials because otherwise if screen times out, you lose session and information is gone. </a:t>
            </a: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S3 bucket must be in same region as pipeline when using </a:t>
            </a:r>
            <a:r>
              <a:rPr lang="en-US" sz="105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CodePipeline</a:t>
            </a:r>
            <a:endParaRPr lang="en-US"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We could not see pipeline after initial  execution. We realized in a different region when pipeline created and that we all need to make sure we are in the same region!</a:t>
            </a: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S3 bucket has to be created after SNS topic in order for notifications to work</a:t>
            </a:r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Future State - What we would add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340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Georgia</vt:lpstr>
      <vt:lpstr>Open Sans</vt:lpstr>
      <vt:lpstr>Oswald</vt:lpstr>
      <vt:lpstr>PT Sans Narrow</vt:lpstr>
      <vt:lpstr>Roboto</vt:lpstr>
      <vt:lpstr>Tropic</vt:lpstr>
      <vt:lpstr>Cloud Excellence Presentation Team 1 Members: Anjelique Butler             Chris Mickey                    Harwinder Singh            Kate Briggs              Sarah Grimm</vt:lpstr>
      <vt:lpstr>   TEAM 1: Project  Web Application</vt:lpstr>
      <vt:lpstr>INTRODUCTIONS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Excellence Presentation  Team 1  Members: Anjelique Butler             Chris Mickey                    Harwinder Singh            Kate Briggs              Sarah Grimm</dc:title>
  <cp:lastModifiedBy>Grimm, Sarah [USA]</cp:lastModifiedBy>
  <cp:revision>17</cp:revision>
  <dcterms:modified xsi:type="dcterms:W3CDTF">2021-08-06T15:44:45Z</dcterms:modified>
</cp:coreProperties>
</file>