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7523bb6b8b_1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7523bb6b8b_1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c5abbd340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c5abbd3403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c5abbd340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c5abbd340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523bb6b8b_1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bc1134f08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bc1134f08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5abbd340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c5abbd340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5abbd340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5abbd3403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c5abbd340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c5abbd340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c5abbd340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c5abbd340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nternal Cover" showMasterSp="0">
  <p:cSld name="2_Internal Cov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i="1" sz="11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Title only">
  <p:cSld name="Wide 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i="1" sz="500"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descreen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i="1" sz="500"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704850" y="1649606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Cloud Excellence Presentation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&lt;Insert Team number&gt;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&lt;insert Team Name&gt;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Members: &lt;insert team members&gt;</a:t>
            </a:r>
            <a:endParaRPr sz="24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i="1" lang="en" sz="1100"/>
              <a:t>MARCH 2020</a:t>
            </a:r>
            <a:endParaRPr sz="11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/>
          <p:nvPr>
            <p:ph idx="2" type="body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i="1" lang="en" sz="1100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&lt;insert number&gt;: </a:t>
            </a:r>
            <a:r>
              <a:rPr lang="en"/>
              <a:t>Project</a:t>
            </a:r>
            <a:r>
              <a:rPr lang="en"/>
              <a:t> &lt;description of project&gt;</a:t>
            </a:r>
            <a:endParaRPr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>
                <a:solidFill>
                  <a:srgbClr val="FF0000"/>
                </a:solidFill>
              </a:rPr>
              <a:t>INTRODUCTIONS (replac</a:t>
            </a:r>
            <a:r>
              <a:rPr lang="en" sz="1800" u="sng">
                <a:solidFill>
                  <a:srgbClr val="FF0000"/>
                </a:solidFill>
              </a:rPr>
              <a:t>e this with your </a:t>
            </a:r>
            <a:r>
              <a:rPr lang="en" sz="1800" u="sng">
                <a:solidFill>
                  <a:srgbClr val="FF0000"/>
                </a:solidFill>
              </a:rPr>
              <a:t>information)</a:t>
            </a:r>
            <a:endParaRPr sz="1800" u="sng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4572000" y="1118917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977" y="1902587"/>
            <a:ext cx="1334053" cy="13383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13" name="Google Shape;113;p18"/>
          <p:cNvSpPr/>
          <p:nvPr/>
        </p:nvSpPr>
        <p:spPr>
          <a:xfrm>
            <a:off x="5012453" y="3634042"/>
            <a:ext cx="1385100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ZACHARY LEWIS</a:t>
            </a:r>
            <a:br>
              <a:rPr b="1" i="0" lang="en" sz="1200" u="none" cap="none" strike="noStrik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Associate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Digital Programs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9138" r="20766" t="0"/>
          <a:stretch/>
        </p:blipFill>
        <p:spPr>
          <a:xfrm rot="5400000">
            <a:off x="7106971" y="1855769"/>
            <a:ext cx="1338323" cy="143196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15" name="Google Shape;115;p18"/>
          <p:cNvSpPr/>
          <p:nvPr/>
        </p:nvSpPr>
        <p:spPr>
          <a:xfrm>
            <a:off x="6706282" y="3634042"/>
            <a:ext cx="2139701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SCOTT CORMACK</a:t>
            </a:r>
            <a:br>
              <a:rPr b="1" i="0" lang="en" sz="1200" u="none" cap="none" strike="noStrik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Consultant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Digital Programs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>
            <a:off x="6807543" y="1118917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8"/>
          <p:cNvSpPr/>
          <p:nvPr/>
        </p:nvSpPr>
        <p:spPr>
          <a:xfrm>
            <a:off x="2785639" y="3634042"/>
            <a:ext cx="1448481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JAMIE HILL</a:t>
            </a:r>
            <a:br>
              <a:rPr b="1" i="0" lang="en" sz="1200" u="none" cap="none" strike="noStrik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Lead Associate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 Manager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751" y="1875470"/>
            <a:ext cx="1365441" cy="136544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cxnSp>
        <p:nvCxnSpPr>
          <p:cNvPr id="119" name="Google Shape;119;p18"/>
          <p:cNvCxnSpPr/>
          <p:nvPr/>
        </p:nvCxnSpPr>
        <p:spPr>
          <a:xfrm>
            <a:off x="2447760" y="1118917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8"/>
          <p:cNvSpPr/>
          <p:nvPr/>
        </p:nvSpPr>
        <p:spPr>
          <a:xfrm>
            <a:off x="551756" y="3634042"/>
            <a:ext cx="1691009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MICHAEL FORRESTER</a:t>
            </a:r>
            <a:br>
              <a:rPr b="1" i="0" lang="en" sz="1200" u="none" cap="none" strike="noStrik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Technical Trainer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Web Age Solutions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572" y="1889025"/>
            <a:ext cx="1093378" cy="13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project description and objective&gt;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&lt;insert amazing diagram(s) here)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List out all the tech you used for example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AWS S3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AWS EC2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Git with Github.com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Jenkins with CodeBuild plugin, Blue Ocean Plugin, and Maven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AWS Rekoginition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 AWS with locally hosted Jenkins system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Etc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Stories about your Project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Issues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Challenges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Learning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etc.</a:t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