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6" r:id="rId6"/>
    <p:sldId id="267" r:id="rId7"/>
    <p:sldId id="268" r:id="rId8"/>
    <p:sldId id="269" r:id="rId9"/>
    <p:sldId id="270" r:id="rId10"/>
    <p:sldId id="259" r:id="rId11"/>
    <p:sldId id="261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2" r:id="rId21"/>
    <p:sldId id="264" r:id="rId22"/>
    <p:sldId id="265" r:id="rId23"/>
    <p:sldId id="281" r:id="rId24"/>
    <p:sldId id="280" r:id="rId25"/>
    <p:sldId id="296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62" r:id="rId35"/>
    <p:sldId id="292" r:id="rId36"/>
    <p:sldId id="293" r:id="rId37"/>
    <p:sldId id="294" r:id="rId38"/>
    <p:sldId id="263" r:id="rId39"/>
    <p:sldId id="29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DEE7-74B1-41CB-AF61-2CA373FEA8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2588-AA6B-43E7-A4BF-2BD19615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0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DEE7-74B1-41CB-AF61-2CA373FEA8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2588-AA6B-43E7-A4BF-2BD19615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DEE7-74B1-41CB-AF61-2CA373FEA8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2588-AA6B-43E7-A4BF-2BD19615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8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DEE7-74B1-41CB-AF61-2CA373FEA8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2588-AA6B-43E7-A4BF-2BD19615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DEE7-74B1-41CB-AF61-2CA373FEA8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2588-AA6B-43E7-A4BF-2BD19615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3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DEE7-74B1-41CB-AF61-2CA373FEA8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2588-AA6B-43E7-A4BF-2BD19615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4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DEE7-74B1-41CB-AF61-2CA373FEA8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2588-AA6B-43E7-A4BF-2BD19615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2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DEE7-74B1-41CB-AF61-2CA373FEA8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2588-AA6B-43E7-A4BF-2BD19615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4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DEE7-74B1-41CB-AF61-2CA373FEA8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2588-AA6B-43E7-A4BF-2BD19615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5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DEE7-74B1-41CB-AF61-2CA373FEA8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2588-AA6B-43E7-A4BF-2BD19615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6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DEE7-74B1-41CB-AF61-2CA373FEA8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2588-AA6B-43E7-A4BF-2BD19615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8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BDEE7-74B1-41CB-AF61-2CA373FEA88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E2588-AA6B-43E7-A4BF-2BD19615B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86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orange flower in tilt shift lens">
            <a:extLst>
              <a:ext uri="{FF2B5EF4-FFF2-40B4-BE49-F238E27FC236}">
                <a16:creationId xmlns:a16="http://schemas.microsoft.com/office/drawing/2014/main" id="{7BB2BA05-18B5-4C72-95E9-774559511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97" b="2535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E2302-EC4C-4D55-B8F8-C3C231786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React Lifecyle, Hooks,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B943-D136-4AC9-AF65-356956ADD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Travis Faas</a:t>
            </a:r>
          </a:p>
          <a:p>
            <a:r>
              <a:rPr lang="en-US">
                <a:solidFill>
                  <a:srgbClr val="FFFFFF"/>
                </a:solidFill>
              </a:rPr>
              <a:t>IUPUI</a:t>
            </a:r>
          </a:p>
        </p:txBody>
      </p:sp>
    </p:spTree>
    <p:extLst>
      <p:ext uri="{BB962C8B-B14F-4D97-AF65-F5344CB8AC3E}">
        <p14:creationId xmlns:p14="http://schemas.microsoft.com/office/powerpoint/2010/main" val="898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ray metal anchor pendant">
            <a:extLst>
              <a:ext uri="{FF2B5EF4-FFF2-40B4-BE49-F238E27FC236}">
                <a16:creationId xmlns:a16="http://schemas.microsoft.com/office/drawing/2014/main" id="{7211BCD7-2168-469C-A438-A49656001E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6" r="13808" b="1535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799F2-4732-47E7-961E-20AEF8D7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React Hooks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8EAE-32E7-443F-B1D4-C587365E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70415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9958-0176-4505-8C28-056A380F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9BC3-E01B-4C57-9649-490D1BD2B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you use state, lifecycle methods without having to write a class</a:t>
            </a:r>
          </a:p>
          <a:p>
            <a:r>
              <a:rPr lang="en-US" dirty="0"/>
              <a:t>Several different hooks for: playing animations, </a:t>
            </a:r>
            <a:r>
              <a:rPr lang="en-US" dirty="0" err="1"/>
              <a:t>settingState</a:t>
            </a:r>
            <a:r>
              <a:rPr lang="en-US" dirty="0"/>
              <a:t>, </a:t>
            </a:r>
          </a:p>
          <a:p>
            <a:r>
              <a:rPr lang="en-US" dirty="0"/>
              <a:t>Include a way to modify state without using the </a:t>
            </a:r>
            <a:r>
              <a:rPr lang="en-US" b="1" dirty="0" err="1"/>
              <a:t>setState</a:t>
            </a:r>
            <a:r>
              <a:rPr lang="en-US" dirty="0"/>
              <a:t> method</a:t>
            </a:r>
          </a:p>
          <a:p>
            <a:r>
              <a:rPr lang="en-US" dirty="0"/>
              <a:t>Sort of a “react-first” way of doing components </a:t>
            </a:r>
          </a:p>
          <a:p>
            <a:pPr lvl="1"/>
            <a:r>
              <a:rPr lang="en-US" dirty="0"/>
              <a:t>Doesn’t deal with legacy JavaScript needs surrounding</a:t>
            </a:r>
          </a:p>
        </p:txBody>
      </p:sp>
    </p:spTree>
    <p:extLst>
      <p:ext uri="{BB962C8B-B14F-4D97-AF65-F5344CB8AC3E}">
        <p14:creationId xmlns:p14="http://schemas.microsoft.com/office/powerpoint/2010/main" val="66139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413E-56AA-4C71-8091-C6905A9C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React Hook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FD4E9-B48C-4B9C-8DD5-5C7E22BA0190}"/>
              </a:ext>
            </a:extLst>
          </p:cNvPr>
          <p:cNvSpPr txBox="1"/>
          <p:nvPr/>
        </p:nvSpPr>
        <p:spPr>
          <a:xfrm>
            <a:off x="994608" y="1963404"/>
            <a:ext cx="944880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Declare a new state variable, which we'll call "count"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 clicked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times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Click 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191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0A46-00F5-4649-9547-391A2F17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1D2B8-8B43-441A-9B65-E3F6E6238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Use state is another way to define component state variables</a:t>
            </a:r>
          </a:p>
          <a:p>
            <a:r>
              <a:rPr lang="en-US" dirty="0"/>
              <a:t>Must import “</a:t>
            </a:r>
            <a:r>
              <a:rPr lang="en-US" dirty="0" err="1"/>
              <a:t>useState</a:t>
            </a:r>
            <a:r>
              <a:rPr lang="en-US" dirty="0"/>
              <a:t>” to be able to use it in your hook</a:t>
            </a:r>
          </a:p>
          <a:p>
            <a:r>
              <a:rPr lang="en-US" dirty="0"/>
              <a:t>Define component variables in a unique way</a:t>
            </a:r>
          </a:p>
          <a:p>
            <a:pPr lvl="1"/>
            <a:r>
              <a:rPr lang="en-US" dirty="0"/>
              <a:t>[ </a:t>
            </a:r>
            <a:r>
              <a:rPr lang="en-US" b="1" dirty="0"/>
              <a:t>NAMEOFVARIABLE</a:t>
            </a:r>
            <a:r>
              <a:rPr lang="en-US" dirty="0"/>
              <a:t>, </a:t>
            </a:r>
            <a:r>
              <a:rPr lang="en-US" b="1" dirty="0"/>
              <a:t>NAMEOFMODIFIERFUNCTION</a:t>
            </a:r>
            <a:r>
              <a:rPr lang="en-US" dirty="0"/>
              <a:t> ] = </a:t>
            </a:r>
            <a:r>
              <a:rPr lang="en-US" dirty="0" err="1"/>
              <a:t>useState</a:t>
            </a:r>
            <a:r>
              <a:rPr lang="en-US" dirty="0"/>
              <a:t>(</a:t>
            </a:r>
            <a:r>
              <a:rPr lang="en-US" b="1" dirty="0"/>
              <a:t>DEFAULT_VAL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A817C-1E15-48B1-8953-4FF3C9D71CFE}"/>
              </a:ext>
            </a:extLst>
          </p:cNvPr>
          <p:cNvSpPr txBox="1"/>
          <p:nvPr/>
        </p:nvSpPr>
        <p:spPr>
          <a:xfrm>
            <a:off x="1042737" y="43351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1145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7893-1782-4E96-B5A7-5F503E03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</a:t>
            </a:r>
            <a:r>
              <a:rPr lang="en-US" dirty="0" err="1"/>
              <a:t>useState</a:t>
            </a:r>
            <a:r>
              <a:rPr lang="en-US" dirty="0"/>
              <a:t>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9DF6-B066-4A34-B6A8-FBB9C46E8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function specified in the hook to specify the new value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BFDF2-99EC-463D-852D-FAD57064859C}"/>
              </a:ext>
            </a:extLst>
          </p:cNvPr>
          <p:cNvSpPr txBox="1"/>
          <p:nvPr/>
        </p:nvSpPr>
        <p:spPr>
          <a:xfrm>
            <a:off x="1307432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“Josh"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A40BF-B1D1-4626-8B37-183E593CCFCA}"/>
              </a:ext>
            </a:extLst>
          </p:cNvPr>
          <p:cNvSpPr txBox="1"/>
          <p:nvPr/>
        </p:nvSpPr>
        <p:spPr>
          <a:xfrm>
            <a:off x="1307432" y="34476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32272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603B-5111-45EF-8A09-B2F4C2C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 can take –whatever- as an </a:t>
            </a:r>
            <a:r>
              <a:rPr lang="en-US" dirty="0" err="1"/>
              <a:t>arg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6C62-4C89-4BE9-A2C0-FB19B269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make sure it is unique.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AD146-5C96-4F01-A2B3-1FED8100BCBD}"/>
              </a:ext>
            </a:extLst>
          </p:cNvPr>
          <p:cNvSpPr txBox="1"/>
          <p:nvPr/>
        </p:nvSpPr>
        <p:spPr>
          <a:xfrm>
            <a:off x="838200" y="2828835"/>
            <a:ext cx="86627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“Anne"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majorKey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muscles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setMuscles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“lots"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“little"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2193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F6FD-1715-4D18-B204-E39DA7AE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9F7F-C01C-48F6-9A05-559803AC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when </a:t>
            </a:r>
            <a:r>
              <a:rPr lang="en-US" dirty="0" err="1"/>
              <a:t>componentDidMount</a:t>
            </a:r>
            <a:r>
              <a:rPr lang="en-US" dirty="0"/>
              <a:t> and </a:t>
            </a:r>
            <a:r>
              <a:rPr lang="en-US" dirty="0" err="1"/>
              <a:t>componentDidUpdate</a:t>
            </a:r>
            <a:r>
              <a:rPr lang="en-US" dirty="0"/>
              <a:t> would run</a:t>
            </a:r>
          </a:p>
          <a:p>
            <a:r>
              <a:rPr lang="en-US" dirty="0"/>
              <a:t>Can have multiple effect hooks to split responses into different, logical sections</a:t>
            </a:r>
          </a:p>
        </p:txBody>
      </p:sp>
    </p:spTree>
    <p:extLst>
      <p:ext uri="{BB962C8B-B14F-4D97-AF65-F5344CB8AC3E}">
        <p14:creationId xmlns:p14="http://schemas.microsoft.com/office/powerpoint/2010/main" val="287224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656E11-8761-40F1-9E8B-CAAB37B2E571}"/>
              </a:ext>
            </a:extLst>
          </p:cNvPr>
          <p:cNvSpPr txBox="1"/>
          <p:nvPr/>
        </p:nvSpPr>
        <p:spPr>
          <a:xfrm>
            <a:off x="890336" y="542841"/>
            <a:ext cx="955307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Similar to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and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componentDidUpdate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Update the document title using the browser API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`You clicked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times`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 clicked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times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Click 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3949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7015-DF97-4CED-8304-5F667339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hook only on 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DDAE-1243-4883-A85E-D423BABC8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 empty array as a second argument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8079F-2491-4EDE-9889-68E1569E2A2A}"/>
              </a:ext>
            </a:extLst>
          </p:cNvPr>
          <p:cNvSpPr txBox="1"/>
          <p:nvPr/>
        </p:nvSpPr>
        <p:spPr>
          <a:xfrm>
            <a:off x="1018673" y="300315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only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componentDidMount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//load data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 []);</a:t>
            </a:r>
          </a:p>
        </p:txBody>
      </p:sp>
    </p:spTree>
    <p:extLst>
      <p:ext uri="{BB962C8B-B14F-4D97-AF65-F5344CB8AC3E}">
        <p14:creationId xmlns:p14="http://schemas.microsoft.com/office/powerpoint/2010/main" val="3301834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B0AF-47B0-46BB-9260-93FBF140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have multiple, different hooks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AB62B-3750-498A-9F2C-804964A131E0}"/>
              </a:ext>
            </a:extLst>
          </p:cNvPr>
          <p:cNvSpPr txBox="1"/>
          <p:nvPr/>
        </p:nvSpPr>
        <p:spPr>
          <a:xfrm>
            <a:off x="770021" y="389349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only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componentDidMount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//load data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 []);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60DB7-A446-433B-B912-C3F59EE3B480}"/>
              </a:ext>
            </a:extLst>
          </p:cNvPr>
          <p:cNvSpPr txBox="1"/>
          <p:nvPr/>
        </p:nvSpPr>
        <p:spPr>
          <a:xfrm>
            <a:off x="1002631" y="1781816"/>
            <a:ext cx="71547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Update the document title using the browser API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`You clicked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times`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});</a:t>
            </a:r>
          </a:p>
        </p:txBody>
      </p:sp>
    </p:spTree>
    <p:extLst>
      <p:ext uri="{BB962C8B-B14F-4D97-AF65-F5344CB8AC3E}">
        <p14:creationId xmlns:p14="http://schemas.microsoft.com/office/powerpoint/2010/main" val="138036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5FD3-B642-4347-8D14-D8FDBD50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5E6E-7E7A-4BCE-94CE-C0D6EDF48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Lifecycle</a:t>
            </a:r>
          </a:p>
          <a:p>
            <a:r>
              <a:rPr lang="en-US" dirty="0"/>
              <a:t>Animation</a:t>
            </a:r>
          </a:p>
          <a:p>
            <a:r>
              <a:rPr lang="en-US" dirty="0"/>
              <a:t>React hooks (another way to do components)</a:t>
            </a:r>
          </a:p>
          <a:p>
            <a:r>
              <a:rPr lang="en-US" dirty="0"/>
              <a:t>Examples of animation</a:t>
            </a:r>
          </a:p>
        </p:txBody>
      </p:sp>
    </p:spTree>
    <p:extLst>
      <p:ext uri="{BB962C8B-B14F-4D97-AF65-F5344CB8AC3E}">
        <p14:creationId xmlns:p14="http://schemas.microsoft.com/office/powerpoint/2010/main" val="3522250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DD1F-FD88-4579-8B1E-AE88E0DE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split up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900A-C928-4CFF-9805-588F15D9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 lifecycle areas</a:t>
            </a:r>
          </a:p>
          <a:p>
            <a:pPr lvl="1"/>
            <a:r>
              <a:rPr lang="en-US" dirty="0"/>
              <a:t>Playing animations / loading data on component mount</a:t>
            </a:r>
          </a:p>
          <a:p>
            <a:r>
              <a:rPr lang="en-US" dirty="0"/>
              <a:t>Logical areas</a:t>
            </a:r>
          </a:p>
          <a:p>
            <a:pPr lvl="1"/>
            <a:r>
              <a:rPr lang="en-US" dirty="0"/>
              <a:t>Dealing with responses to a specific section or piece of data</a:t>
            </a:r>
          </a:p>
          <a:p>
            <a:pPr lvl="1"/>
            <a:r>
              <a:rPr lang="en-US" dirty="0"/>
              <a:t>For example: One hook for dealing with all changes to an input, another hook for changing UI graphics</a:t>
            </a:r>
          </a:p>
        </p:txBody>
      </p:sp>
    </p:spTree>
    <p:extLst>
      <p:ext uri="{BB962C8B-B14F-4D97-AF65-F5344CB8AC3E}">
        <p14:creationId xmlns:p14="http://schemas.microsoft.com/office/powerpoint/2010/main" val="4203011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ink and white light fixture">
            <a:extLst>
              <a:ext uri="{FF2B5EF4-FFF2-40B4-BE49-F238E27FC236}">
                <a16:creationId xmlns:a16="http://schemas.microsoft.com/office/drawing/2014/main" id="{66FA60E7-9B55-4450-AFAA-E1A9ABB46F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9" t="9091" r="4859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5D93E6-D3CA-4058-88F7-FCF7D606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F835-4E29-452E-9101-4E7472F1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081185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4131-3A8B-4C53-9464-56A5BD04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2EA4-9A44-486C-A791-4B68D2C09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animations</a:t>
            </a:r>
          </a:p>
          <a:p>
            <a:r>
              <a:rPr lang="en-US" dirty="0"/>
              <a:t>React-transition-group</a:t>
            </a:r>
          </a:p>
          <a:p>
            <a:r>
              <a:rPr lang="en-US" dirty="0"/>
              <a:t>(other community developed tools)</a:t>
            </a:r>
          </a:p>
          <a:p>
            <a:pPr lvl="1"/>
            <a:r>
              <a:rPr lang="en-US" dirty="0"/>
              <a:t>React-reveal</a:t>
            </a:r>
          </a:p>
          <a:p>
            <a:pPr lvl="1"/>
            <a:r>
              <a:rPr lang="en-US" dirty="0"/>
              <a:t>React-animations</a:t>
            </a:r>
          </a:p>
        </p:txBody>
      </p:sp>
    </p:spTree>
    <p:extLst>
      <p:ext uri="{BB962C8B-B14F-4D97-AF65-F5344CB8AC3E}">
        <p14:creationId xmlns:p14="http://schemas.microsoft.com/office/powerpoint/2010/main" val="1751206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9B07-8C36-4A0E-B0C1-D4435BBC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DC9CF-1ADE-40A9-BE77-3BDF37C68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add/remove CSS classes to trigger animations as done before</a:t>
            </a:r>
          </a:p>
          <a:p>
            <a:r>
              <a:rPr lang="en-US" dirty="0"/>
              <a:t>Do so by adding it as a CSS class in a list</a:t>
            </a:r>
          </a:p>
          <a:p>
            <a:r>
              <a:rPr lang="en-US" dirty="0"/>
              <a:t>Cause the animation to run by setting the </a:t>
            </a:r>
            <a:r>
              <a:rPr lang="en-US" dirty="0" err="1"/>
              <a:t>animClass</a:t>
            </a:r>
            <a:r>
              <a:rPr lang="en-US" dirty="0"/>
              <a:t> to true in </a:t>
            </a:r>
            <a:r>
              <a:rPr lang="en-US"/>
              <a:t>setState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83ECF-0143-4B8D-8855-0359E9068623}"/>
              </a:ext>
            </a:extLst>
          </p:cNvPr>
          <p:cNvSpPr txBox="1"/>
          <p:nvPr/>
        </p:nvSpPr>
        <p:spPr>
          <a:xfrm>
            <a:off x="1153759" y="4115734"/>
            <a:ext cx="71296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baseClass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animClass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animClass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04554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3C37-D3A9-4F73-849E-710754B4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React-transition-group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5A9B-69F2-4745-828E-DFF6E184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Plugin maintained by open source community</a:t>
            </a:r>
          </a:p>
          <a:p>
            <a:r>
              <a:rPr lang="en-US" dirty="0"/>
              <a:t>Uses a combination of CSS and react triggers for when to apply / remove the CSS animation property</a:t>
            </a:r>
          </a:p>
          <a:p>
            <a:r>
              <a:rPr lang="en-US" dirty="0"/>
              <a:t>Ways to apply animations:</a:t>
            </a:r>
          </a:p>
          <a:p>
            <a:pPr lvl="1"/>
            <a:r>
              <a:rPr lang="en-US" dirty="0"/>
              <a:t>Transition</a:t>
            </a:r>
          </a:p>
          <a:p>
            <a:pPr lvl="1"/>
            <a:r>
              <a:rPr lang="en-US" dirty="0"/>
              <a:t>CSS Transition</a:t>
            </a:r>
          </a:p>
          <a:p>
            <a:pPr lvl="1"/>
            <a:r>
              <a:rPr lang="en-US" dirty="0" err="1"/>
              <a:t>SwitchTransition</a:t>
            </a:r>
            <a:endParaRPr lang="en-US" dirty="0"/>
          </a:p>
          <a:p>
            <a:pPr lvl="1"/>
            <a:r>
              <a:rPr lang="en-US" dirty="0" err="1"/>
              <a:t>TransitionGroup</a:t>
            </a:r>
            <a:endParaRPr lang="en-US" dirty="0"/>
          </a:p>
          <a:p>
            <a:r>
              <a:rPr lang="en-US" dirty="0"/>
              <a:t>Each of the above have specific use cases they are designed for, some being more flexible than others</a:t>
            </a:r>
          </a:p>
        </p:txBody>
      </p:sp>
    </p:spTree>
    <p:extLst>
      <p:ext uri="{BB962C8B-B14F-4D97-AF65-F5344CB8AC3E}">
        <p14:creationId xmlns:p14="http://schemas.microsoft.com/office/powerpoint/2010/main" val="1229350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BA23-5865-4AA4-A013-F8A32592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2BEB-FE6C-4587-82D4-CE96321B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install react-transition-group via NPX or the modules in </a:t>
            </a:r>
            <a:r>
              <a:rPr lang="en-US" dirty="0" err="1"/>
              <a:t>codesandbox</a:t>
            </a:r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83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9144-708C-4151-B78E-91674DE5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189C-BA26-47C2-947D-DC99F6CE4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animation using a JavaScript object</a:t>
            </a:r>
          </a:p>
          <a:p>
            <a:r>
              <a:rPr lang="en-US" dirty="0"/>
              <a:t>List the CSS properties to start and end at</a:t>
            </a:r>
          </a:p>
          <a:p>
            <a:r>
              <a:rPr lang="en-US" dirty="0"/>
              <a:t>Platform agnostic (will work without CSS)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E9DC8-94D2-49BA-B9F8-4BF862A1EA23}"/>
              </a:ext>
            </a:extLst>
          </p:cNvPr>
          <p:cNvSpPr txBox="1"/>
          <p:nvPr/>
        </p:nvSpPr>
        <p:spPr>
          <a:xfrm>
            <a:off x="3703318" y="3429000"/>
            <a:ext cx="83990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'react-transition-group'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defaultStyle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`opacity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ease-in-out`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transitionStyles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entering: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entered: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exiting: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exited: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2572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1C1C-0382-4CFC-8D7E-E03A4C8E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D811E-F577-4D79-9CD8-34E25D0B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B57C2-3836-4275-8DE7-F548EC3EAD8B}"/>
              </a:ext>
            </a:extLst>
          </p:cNvPr>
          <p:cNvSpPr txBox="1"/>
          <p:nvPr/>
        </p:nvSpPr>
        <p:spPr>
          <a:xfrm>
            <a:off x="1099969" y="2368988"/>
            <a:ext cx="60942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({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inProp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inProp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defaultStyle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transitionStyles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I'm a fade Transition!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79067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FCBE-F927-4FC9-B416-BCEF3C88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CSSTransition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130D-6477-4FA4-B598-4E5E5D288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version of transition that uses CSS animations for defining motion</a:t>
            </a:r>
          </a:p>
          <a:p>
            <a:r>
              <a:rPr lang="en-US" dirty="0"/>
              <a:t>Based on a class name with “-active” to make the animation work</a:t>
            </a:r>
          </a:p>
          <a:p>
            <a:r>
              <a:rPr lang="en-US" dirty="0"/>
              <a:t>Also applies classes for </a:t>
            </a:r>
            <a:r>
              <a:rPr lang="en-US" i="1" dirty="0"/>
              <a:t>enter</a:t>
            </a:r>
            <a:r>
              <a:rPr lang="en-US" dirty="0"/>
              <a:t> and </a:t>
            </a:r>
            <a:r>
              <a:rPr lang="en-US" i="1" dirty="0"/>
              <a:t>exit</a:t>
            </a:r>
          </a:p>
          <a:p>
            <a:r>
              <a:rPr lang="en-US" dirty="0"/>
              <a:t>Enter: defines the properties to start at</a:t>
            </a:r>
          </a:p>
          <a:p>
            <a:r>
              <a:rPr lang="en-US" dirty="0"/>
              <a:t>Enter-active: properties to end at</a:t>
            </a:r>
          </a:p>
          <a:p>
            <a:r>
              <a:rPr lang="en-US" dirty="0"/>
              <a:t>Exit: properties to start at</a:t>
            </a:r>
          </a:p>
          <a:p>
            <a:r>
              <a:rPr lang="en-US" dirty="0"/>
              <a:t>Exit: Properties to end at</a:t>
            </a:r>
          </a:p>
        </p:txBody>
      </p:sp>
    </p:spTree>
    <p:extLst>
      <p:ext uri="{BB962C8B-B14F-4D97-AF65-F5344CB8AC3E}">
        <p14:creationId xmlns:p14="http://schemas.microsoft.com/office/powerpoint/2010/main" val="1367574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D782-E07A-4086-9D69-59DD2528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CSSTransition CSS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407D2-2A48-456D-8093-2D8A0912AAC0}"/>
              </a:ext>
            </a:extLst>
          </p:cNvPr>
          <p:cNvSpPr txBox="1"/>
          <p:nvPr/>
        </p:nvSpPr>
        <p:spPr>
          <a:xfrm>
            <a:off x="1153758" y="1833255"/>
            <a:ext cx="60942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200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200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812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ite and brown concrete building">
            <a:extLst>
              <a:ext uri="{FF2B5EF4-FFF2-40B4-BE49-F238E27FC236}">
                <a16:creationId xmlns:a16="http://schemas.microsoft.com/office/drawing/2014/main" id="{100D489D-9D63-4C2F-BF4D-761427B94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88" r="9092" b="19470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62D28-FE63-4644-9B7C-3762B060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React Lifecycle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9661-FBA5-4C93-B3EC-2D6594664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284043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5169-7BFB-466B-A2FC-D0F43771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CSSTransition</a:t>
            </a:r>
            <a:r>
              <a:rPr lang="en-US" dirty="0"/>
              <a:t> JSX (using hooks)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322B3-6D12-4F72-9984-A1ECDCB31811}"/>
              </a:ext>
            </a:extLst>
          </p:cNvPr>
          <p:cNvSpPr txBox="1"/>
          <p:nvPr/>
        </p:nvSpPr>
        <p:spPr>
          <a:xfrm>
            <a:off x="933674" y="1782595"/>
            <a:ext cx="970070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"react-transition-group"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inProp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setInProp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inProp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"my-node"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"I'll receive my-node-* classes"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setInProp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Click to Enter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0845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BDEE-C3BB-43C8-8E77-D489250D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53D6A-5639-43EC-9D59-6892A3E0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when you are removing / adding new content into a single element</a:t>
            </a:r>
          </a:p>
          <a:p>
            <a:pPr lvl="1"/>
            <a:r>
              <a:rPr lang="en-US" dirty="0" err="1"/>
              <a:t>Diffrent</a:t>
            </a:r>
            <a:r>
              <a:rPr lang="en-US" dirty="0"/>
              <a:t> “pages” for instance</a:t>
            </a:r>
          </a:p>
          <a:p>
            <a:r>
              <a:rPr lang="en-US" dirty="0"/>
              <a:t>Two modes: in-out, out-in</a:t>
            </a:r>
          </a:p>
          <a:p>
            <a:r>
              <a:rPr lang="en-US" dirty="0"/>
              <a:t>In-out: only one element on the screen at a time</a:t>
            </a:r>
          </a:p>
          <a:p>
            <a:r>
              <a:rPr lang="en-US" dirty="0"/>
              <a:t>Out-in: both elements present at the middle of the animation</a:t>
            </a:r>
          </a:p>
          <a:p>
            <a:r>
              <a:rPr lang="en-US" dirty="0"/>
              <a:t>Otherwise, works like </a:t>
            </a:r>
            <a:r>
              <a:rPr lang="en-US" dirty="0" err="1"/>
              <a:t>CSSTransition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98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8484-E895-4BBB-9D3A-9A9FB5EA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F8AD3-38B1-43CA-ADEB-FCD752662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apply transitions to items in lists, such as status updates or </a:t>
            </a:r>
            <a:r>
              <a:rPr lang="en-US" dirty="0" err="1"/>
              <a:t>todo</a:t>
            </a:r>
            <a:r>
              <a:rPr lang="en-US" dirty="0"/>
              <a:t> list items</a:t>
            </a:r>
          </a:p>
          <a:p>
            <a:r>
              <a:rPr lang="en-US" dirty="0"/>
              <a:t>Actual transitions are defined by one of the prior types</a:t>
            </a:r>
          </a:p>
        </p:txBody>
      </p:sp>
    </p:spTree>
    <p:extLst>
      <p:ext uri="{BB962C8B-B14F-4D97-AF65-F5344CB8AC3E}">
        <p14:creationId xmlns:p14="http://schemas.microsoft.com/office/powerpoint/2010/main" val="804618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7F55-4510-4564-B1B3-22D7D47B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TransitionGroup</a:t>
            </a:r>
            <a:r>
              <a:rPr lang="en-US" dirty="0"/>
              <a:t> JSX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5C2B1-5E23-442B-A818-7CF0789C0334}"/>
              </a:ext>
            </a:extLst>
          </p:cNvPr>
          <p:cNvSpPr txBox="1"/>
          <p:nvPr/>
        </p:nvSpPr>
        <p:spPr>
          <a:xfrm>
            <a:off x="1234888" y="1690688"/>
            <a:ext cx="90982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effectLst/>
              </a:rPr>
              <a:t>&lt;</a:t>
            </a:r>
            <a:r>
              <a:rPr lang="en-US" dirty="0" err="1">
                <a:solidFill>
                  <a:srgbClr val="E5C07B"/>
                </a:solidFill>
                <a:effectLst/>
              </a:rPr>
              <a:t>CSSTransition</a:t>
            </a:r>
            <a:endParaRPr lang="en-US" dirty="0"/>
          </a:p>
          <a:p>
            <a:r>
              <a:rPr lang="en-US" dirty="0">
                <a:solidFill>
                  <a:srgbClr val="D19A66"/>
                </a:solidFill>
                <a:effectLst/>
              </a:rPr>
              <a:t>  key</a:t>
            </a:r>
            <a:r>
              <a:rPr lang="en-US" dirty="0">
                <a:solidFill>
                  <a:srgbClr val="ABB2BF"/>
                </a:solidFill>
                <a:effectLst/>
              </a:rPr>
              <a:t>=</a:t>
            </a:r>
            <a:r>
              <a:rPr lang="en-US" dirty="0">
                <a:solidFill>
                  <a:srgbClr val="BE5046"/>
                </a:solidFill>
                <a:effectLst/>
              </a:rPr>
              <a:t>{</a:t>
            </a:r>
            <a:r>
              <a:rPr lang="en-US" dirty="0">
                <a:solidFill>
                  <a:srgbClr val="ABB2BF"/>
                </a:solidFill>
                <a:effectLst/>
              </a:rPr>
              <a:t>id</a:t>
            </a:r>
            <a:r>
              <a:rPr lang="en-US" dirty="0">
                <a:solidFill>
                  <a:srgbClr val="BE5046"/>
                </a:solidFill>
                <a:effectLst/>
              </a:rPr>
              <a:t>}</a:t>
            </a:r>
            <a:endParaRPr lang="en-US" dirty="0"/>
          </a:p>
          <a:p>
            <a:r>
              <a:rPr lang="en-US" dirty="0">
                <a:solidFill>
                  <a:srgbClr val="D19A66"/>
                </a:solidFill>
                <a:effectLst/>
              </a:rPr>
              <a:t>  timeout</a:t>
            </a:r>
            <a:r>
              <a:rPr lang="en-US" dirty="0">
                <a:solidFill>
                  <a:srgbClr val="ABB2BF"/>
                </a:solidFill>
                <a:effectLst/>
              </a:rPr>
              <a:t>=</a:t>
            </a:r>
            <a:r>
              <a:rPr lang="en-US" dirty="0">
                <a:solidFill>
                  <a:srgbClr val="BE5046"/>
                </a:solidFill>
                <a:effectLst/>
              </a:rPr>
              <a:t>{</a:t>
            </a:r>
            <a:r>
              <a:rPr lang="en-US" dirty="0">
                <a:solidFill>
                  <a:srgbClr val="D19A66"/>
                </a:solidFill>
                <a:effectLst/>
              </a:rPr>
              <a:t>500</a:t>
            </a:r>
            <a:r>
              <a:rPr lang="en-US" dirty="0">
                <a:solidFill>
                  <a:srgbClr val="BE5046"/>
                </a:solidFill>
                <a:effectLst/>
              </a:rPr>
              <a:t>}</a:t>
            </a:r>
            <a:endParaRPr lang="en-US" dirty="0"/>
          </a:p>
          <a:p>
            <a:r>
              <a:rPr lang="en-US" dirty="0">
                <a:solidFill>
                  <a:srgbClr val="D19A66"/>
                </a:solidFill>
                <a:effectLst/>
              </a:rPr>
              <a:t>  </a:t>
            </a:r>
            <a:r>
              <a:rPr lang="en-US" dirty="0" err="1">
                <a:solidFill>
                  <a:srgbClr val="D19A66"/>
                </a:solidFill>
                <a:effectLst/>
              </a:rPr>
              <a:t>classNames</a:t>
            </a:r>
            <a:r>
              <a:rPr lang="en-US" dirty="0">
                <a:solidFill>
                  <a:srgbClr val="ABB2BF"/>
                </a:solidFill>
                <a:effectLst/>
              </a:rPr>
              <a:t>=</a:t>
            </a:r>
            <a:r>
              <a:rPr lang="en-US" dirty="0">
                <a:solidFill>
                  <a:srgbClr val="D4D4D4"/>
                </a:solidFill>
                <a:effectLst/>
              </a:rPr>
              <a:t>"</a:t>
            </a:r>
            <a:r>
              <a:rPr lang="en-US" dirty="0">
                <a:solidFill>
                  <a:srgbClr val="98C379"/>
                </a:solidFill>
                <a:effectLst/>
              </a:rPr>
              <a:t>item</a:t>
            </a:r>
            <a:r>
              <a:rPr lang="en-US" dirty="0">
                <a:solidFill>
                  <a:srgbClr val="D4D4D4"/>
                </a:solidFill>
                <a:effectLst/>
              </a:rPr>
              <a:t>"</a:t>
            </a:r>
            <a:endParaRPr lang="en-US" dirty="0"/>
          </a:p>
          <a:p>
            <a:r>
              <a:rPr lang="en-US" dirty="0">
                <a:solidFill>
                  <a:srgbClr val="D4D4D4"/>
                </a:solidFill>
                <a:effectLst/>
              </a:rPr>
              <a:t>  &gt;</a:t>
            </a:r>
            <a:endParaRPr lang="en-US" dirty="0"/>
          </a:p>
          <a:p>
            <a:r>
              <a:rPr lang="en-US" dirty="0">
                <a:solidFill>
                  <a:srgbClr val="D4D4D4"/>
                </a:solidFill>
                <a:effectLst/>
              </a:rPr>
              <a:t>    &lt;</a:t>
            </a:r>
            <a:r>
              <a:rPr lang="en-US" dirty="0" err="1">
                <a:solidFill>
                  <a:srgbClr val="E5C07B"/>
                </a:solidFill>
                <a:effectLst/>
              </a:rPr>
              <a:t>ListGroup.Item</a:t>
            </a:r>
            <a:r>
              <a:rPr lang="en-US" dirty="0">
                <a:solidFill>
                  <a:srgbClr val="D4D4D4"/>
                </a:solidFill>
                <a:effectLst/>
              </a:rPr>
              <a:t>&gt;</a:t>
            </a:r>
            <a:endParaRPr lang="en-US" dirty="0"/>
          </a:p>
          <a:p>
            <a:r>
              <a:rPr lang="en-US" dirty="0">
                <a:solidFill>
                  <a:srgbClr val="D4D4D4"/>
                </a:solidFill>
                <a:effectLst/>
              </a:rPr>
              <a:t>      &lt;</a:t>
            </a:r>
            <a:r>
              <a:rPr lang="en-US" dirty="0">
                <a:solidFill>
                  <a:srgbClr val="E5C07B"/>
                </a:solidFill>
                <a:effectLst/>
              </a:rPr>
              <a:t>Button</a:t>
            </a:r>
            <a:endParaRPr lang="en-US" dirty="0"/>
          </a:p>
          <a:p>
            <a:r>
              <a:rPr lang="en-US" dirty="0">
                <a:solidFill>
                  <a:srgbClr val="D19A66"/>
                </a:solidFill>
                <a:effectLst/>
              </a:rPr>
              <a:t>        </a:t>
            </a:r>
            <a:r>
              <a:rPr lang="en-US" dirty="0" err="1">
                <a:solidFill>
                  <a:srgbClr val="D19A66"/>
                </a:solidFill>
                <a:effectLst/>
              </a:rPr>
              <a:t>className</a:t>
            </a:r>
            <a:r>
              <a:rPr lang="en-US" dirty="0">
                <a:solidFill>
                  <a:srgbClr val="ABB2BF"/>
                </a:solidFill>
                <a:effectLst/>
              </a:rPr>
              <a:t>=</a:t>
            </a:r>
            <a:r>
              <a:rPr lang="en-US" dirty="0">
                <a:solidFill>
                  <a:srgbClr val="D4D4D4"/>
                </a:solidFill>
                <a:effectLst/>
              </a:rPr>
              <a:t>"</a:t>
            </a:r>
            <a:r>
              <a:rPr lang="en-US" dirty="0">
                <a:solidFill>
                  <a:srgbClr val="98C379"/>
                </a:solidFill>
                <a:effectLst/>
              </a:rPr>
              <a:t>remove-</a:t>
            </a:r>
            <a:r>
              <a:rPr lang="en-US" dirty="0" err="1">
                <a:solidFill>
                  <a:srgbClr val="98C379"/>
                </a:solidFill>
                <a:effectLst/>
              </a:rPr>
              <a:t>btn</a:t>
            </a:r>
            <a:r>
              <a:rPr lang="en-US" dirty="0">
                <a:solidFill>
                  <a:srgbClr val="D4D4D4"/>
                </a:solidFill>
                <a:effectLst/>
              </a:rPr>
              <a:t>"</a:t>
            </a:r>
            <a:endParaRPr lang="en-US" dirty="0"/>
          </a:p>
          <a:p>
            <a:r>
              <a:rPr lang="en-US" dirty="0">
                <a:solidFill>
                  <a:srgbClr val="D19A66"/>
                </a:solidFill>
                <a:effectLst/>
              </a:rPr>
              <a:t>       variant</a:t>
            </a:r>
            <a:r>
              <a:rPr lang="en-US" dirty="0">
                <a:solidFill>
                  <a:srgbClr val="ABB2BF"/>
                </a:solidFill>
                <a:effectLst/>
              </a:rPr>
              <a:t>=</a:t>
            </a:r>
            <a:r>
              <a:rPr lang="en-US" dirty="0">
                <a:solidFill>
                  <a:srgbClr val="D4D4D4"/>
                </a:solidFill>
                <a:effectLst/>
              </a:rPr>
              <a:t>"</a:t>
            </a:r>
            <a:r>
              <a:rPr lang="en-US" dirty="0">
                <a:solidFill>
                  <a:srgbClr val="98C379"/>
                </a:solidFill>
                <a:effectLst/>
              </a:rPr>
              <a:t>danger</a:t>
            </a:r>
            <a:r>
              <a:rPr lang="en-US" dirty="0">
                <a:solidFill>
                  <a:srgbClr val="D4D4D4"/>
                </a:solidFill>
                <a:effectLst/>
              </a:rPr>
              <a:t>"</a:t>
            </a:r>
            <a:endParaRPr lang="en-US" dirty="0"/>
          </a:p>
          <a:p>
            <a:r>
              <a:rPr lang="en-US" dirty="0">
                <a:solidFill>
                  <a:srgbClr val="D19A66"/>
                </a:solidFill>
                <a:effectLst/>
              </a:rPr>
              <a:t>       size</a:t>
            </a:r>
            <a:r>
              <a:rPr lang="en-US" dirty="0">
                <a:solidFill>
                  <a:srgbClr val="ABB2BF"/>
                </a:solidFill>
                <a:effectLst/>
              </a:rPr>
              <a:t>=</a:t>
            </a:r>
            <a:r>
              <a:rPr lang="en-US" dirty="0">
                <a:solidFill>
                  <a:srgbClr val="D4D4D4"/>
                </a:solidFill>
                <a:effectLst/>
              </a:rPr>
              <a:t>"</a:t>
            </a:r>
            <a:r>
              <a:rPr lang="en-US" dirty="0" err="1">
                <a:solidFill>
                  <a:srgbClr val="98C379"/>
                </a:solidFill>
                <a:effectLst/>
              </a:rPr>
              <a:t>sm</a:t>
            </a:r>
            <a:r>
              <a:rPr lang="en-US" dirty="0">
                <a:solidFill>
                  <a:srgbClr val="D4D4D4"/>
                </a:solidFill>
                <a:effectLst/>
              </a:rPr>
              <a:t>"</a:t>
            </a:r>
            <a:endParaRPr lang="en-US" dirty="0"/>
          </a:p>
          <a:p>
            <a:r>
              <a:rPr lang="en-US" dirty="0">
                <a:solidFill>
                  <a:srgbClr val="D19A66"/>
                </a:solidFill>
                <a:effectLst/>
              </a:rPr>
              <a:t>       </a:t>
            </a:r>
            <a:r>
              <a:rPr lang="en-US" dirty="0" err="1">
                <a:solidFill>
                  <a:srgbClr val="D19A66"/>
                </a:solidFill>
                <a:effectLst/>
              </a:rPr>
              <a:t>onClick</a:t>
            </a:r>
            <a:r>
              <a:rPr lang="en-US" dirty="0">
                <a:solidFill>
                  <a:srgbClr val="ABB2BF"/>
                </a:solidFill>
                <a:effectLst/>
              </a:rPr>
              <a:t>=</a:t>
            </a:r>
            <a:r>
              <a:rPr lang="en-US" dirty="0">
                <a:solidFill>
                  <a:srgbClr val="BE5046"/>
                </a:solidFill>
                <a:effectLst/>
              </a:rPr>
              <a:t>{</a:t>
            </a:r>
            <a:r>
              <a:rPr lang="en-US" dirty="0">
                <a:solidFill>
                  <a:srgbClr val="ABB2BF"/>
                </a:solidFill>
                <a:effectLst/>
              </a:rPr>
              <a:t>()</a:t>
            </a:r>
            <a:r>
              <a:rPr lang="en-US" dirty="0">
                <a:solidFill>
                  <a:srgbClr val="D4D4D4"/>
                </a:solidFill>
                <a:effectLst/>
              </a:rPr>
              <a:t> </a:t>
            </a:r>
            <a:r>
              <a:rPr lang="en-US" dirty="0">
                <a:solidFill>
                  <a:srgbClr val="C678DD"/>
                </a:solidFill>
                <a:effectLst/>
              </a:rPr>
              <a:t>=&gt;</a:t>
            </a:r>
            <a:endParaRPr lang="en-US" dirty="0"/>
          </a:p>
          <a:p>
            <a:r>
              <a:rPr lang="en-US" dirty="0">
                <a:solidFill>
                  <a:srgbClr val="61AFEF"/>
                </a:solidFill>
                <a:effectLst/>
              </a:rPr>
              <a:t>          </a:t>
            </a:r>
            <a:r>
              <a:rPr lang="en-US" dirty="0" err="1">
                <a:solidFill>
                  <a:srgbClr val="61AFEF"/>
                </a:solidFill>
                <a:effectLst/>
              </a:rPr>
              <a:t>setItems</a:t>
            </a:r>
            <a:r>
              <a:rPr lang="en-US" dirty="0">
                <a:solidFill>
                  <a:srgbClr val="ABB2BF"/>
                </a:solidFill>
                <a:effectLst/>
              </a:rPr>
              <a:t>(items</a:t>
            </a:r>
            <a:r>
              <a:rPr lang="en-US" dirty="0">
                <a:solidFill>
                  <a:srgbClr val="D4D4D4"/>
                </a:solidFill>
                <a:effectLst/>
              </a:rPr>
              <a:t> </a:t>
            </a:r>
            <a:r>
              <a:rPr lang="en-US" dirty="0">
                <a:solidFill>
                  <a:srgbClr val="C678DD"/>
                </a:solidFill>
                <a:effectLst/>
              </a:rPr>
              <a:t>=&gt;</a:t>
            </a:r>
            <a:endParaRPr lang="en-US" dirty="0"/>
          </a:p>
          <a:p>
            <a:r>
              <a:rPr lang="en-US" dirty="0">
                <a:solidFill>
                  <a:srgbClr val="E06C75"/>
                </a:solidFill>
                <a:effectLst/>
              </a:rPr>
              <a:t>            </a:t>
            </a:r>
            <a:r>
              <a:rPr lang="en-US" dirty="0" err="1">
                <a:solidFill>
                  <a:srgbClr val="E06C75"/>
                </a:solidFill>
                <a:effectLst/>
              </a:rPr>
              <a:t>items</a:t>
            </a:r>
            <a:r>
              <a:rPr lang="en-US" dirty="0" err="1">
                <a:solidFill>
                  <a:srgbClr val="D4D4D4"/>
                </a:solidFill>
                <a:effectLst/>
              </a:rPr>
              <a:t>.</a:t>
            </a:r>
            <a:r>
              <a:rPr lang="en-US" dirty="0" err="1">
                <a:solidFill>
                  <a:srgbClr val="61AFEF"/>
                </a:solidFill>
                <a:effectLst/>
              </a:rPr>
              <a:t>filter</a:t>
            </a:r>
            <a:r>
              <a:rPr lang="en-US" dirty="0">
                <a:solidFill>
                  <a:srgbClr val="ABB2BF"/>
                </a:solidFill>
                <a:effectLst/>
              </a:rPr>
              <a:t>(item</a:t>
            </a:r>
            <a:r>
              <a:rPr lang="en-US" dirty="0">
                <a:solidFill>
                  <a:srgbClr val="D4D4D4"/>
                </a:solidFill>
                <a:effectLst/>
              </a:rPr>
              <a:t> </a:t>
            </a:r>
            <a:r>
              <a:rPr lang="en-US" dirty="0">
                <a:solidFill>
                  <a:srgbClr val="C678DD"/>
                </a:solidFill>
                <a:effectLst/>
              </a:rPr>
              <a:t>=&gt;</a:t>
            </a:r>
            <a:r>
              <a:rPr lang="en-US" dirty="0">
                <a:solidFill>
                  <a:srgbClr val="D4D4D4"/>
                </a:solidFill>
                <a:effectLst/>
              </a:rPr>
              <a:t> </a:t>
            </a:r>
            <a:r>
              <a:rPr lang="en-US" dirty="0">
                <a:solidFill>
                  <a:srgbClr val="E06C75"/>
                </a:solidFill>
                <a:effectLst/>
              </a:rPr>
              <a:t>item</a:t>
            </a:r>
            <a:r>
              <a:rPr lang="en-US" dirty="0">
                <a:solidFill>
                  <a:srgbClr val="D4D4D4"/>
                </a:solidFill>
                <a:effectLst/>
              </a:rPr>
              <a:t>.id </a:t>
            </a:r>
            <a:r>
              <a:rPr lang="en-US" dirty="0">
                <a:solidFill>
                  <a:srgbClr val="ABB2BF"/>
                </a:solidFill>
                <a:effectLst/>
              </a:rPr>
              <a:t>!==</a:t>
            </a:r>
            <a:r>
              <a:rPr lang="en-US" dirty="0">
                <a:solidFill>
                  <a:srgbClr val="D4D4D4"/>
                </a:solidFill>
                <a:effectLst/>
              </a:rPr>
              <a:t> </a:t>
            </a:r>
            <a:r>
              <a:rPr lang="en-US" dirty="0">
                <a:solidFill>
                  <a:srgbClr val="ABB2BF"/>
                </a:solidFill>
                <a:effectLst/>
              </a:rPr>
              <a:t>id)</a:t>
            </a:r>
            <a:endParaRPr lang="en-US" dirty="0"/>
          </a:p>
          <a:p>
            <a:r>
              <a:rPr lang="en-US" dirty="0">
                <a:solidFill>
                  <a:srgbClr val="ABB2BF"/>
                </a:solidFill>
                <a:effectLst/>
              </a:rPr>
              <a:t>          )</a:t>
            </a:r>
            <a:endParaRPr lang="en-US" dirty="0"/>
          </a:p>
          <a:p>
            <a:r>
              <a:rPr lang="en-US" dirty="0">
                <a:solidFill>
                  <a:srgbClr val="BE5046"/>
                </a:solidFill>
                <a:effectLst/>
              </a:rPr>
              <a:t>     }</a:t>
            </a:r>
            <a:endParaRPr lang="en-US" dirty="0"/>
          </a:p>
          <a:p>
            <a:r>
              <a:rPr lang="en-US" dirty="0">
                <a:solidFill>
                  <a:srgbClr val="D4D4D4"/>
                </a:solidFill>
                <a:effectLst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63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green and yellow leaves on river">
            <a:extLst>
              <a:ext uri="{FF2B5EF4-FFF2-40B4-BE49-F238E27FC236}">
                <a16:creationId xmlns:a16="http://schemas.microsoft.com/office/drawing/2014/main" id="{CA6DD05F-8DC9-49D2-8514-EBF04E36CB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9" b="1839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FE0F96-B68C-4515-8B26-9DC244F5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Using animation in React</a:t>
            </a:r>
          </a:p>
        </p:txBody>
      </p:sp>
    </p:spTree>
    <p:extLst>
      <p:ext uri="{BB962C8B-B14F-4D97-AF65-F5344CB8AC3E}">
        <p14:creationId xmlns:p14="http://schemas.microsoft.com/office/powerpoint/2010/main" val="868099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BB93-F340-43A3-A575-E8053FAB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simple ‘build in’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D1F9-8779-4803-A2E7-2EADE85C5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series of animations, staggered</a:t>
            </a:r>
          </a:p>
          <a:p>
            <a:r>
              <a:rPr lang="en-US" dirty="0"/>
              <a:t>Site as more examples for mouse over / mouse out</a:t>
            </a:r>
          </a:p>
        </p:txBody>
      </p:sp>
    </p:spTree>
    <p:extLst>
      <p:ext uri="{BB962C8B-B14F-4D97-AF65-F5344CB8AC3E}">
        <p14:creationId xmlns:p14="http://schemas.microsoft.com/office/powerpoint/2010/main" val="1175222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2A65-B9DB-4975-A2E9-843D4FD8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FB539-D637-470C-AE47-D27D5D31360D}"/>
              </a:ext>
            </a:extLst>
          </p:cNvPr>
          <p:cNvSpPr txBox="1"/>
          <p:nvPr/>
        </p:nvSpPr>
        <p:spPr>
          <a:xfrm>
            <a:off x="938605" y="1781368"/>
            <a:ext cx="87110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setCards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setEh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genCards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suits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flatMap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setCards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genCards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 []);</a:t>
            </a:r>
          </a:p>
        </p:txBody>
      </p:sp>
    </p:spTree>
    <p:extLst>
      <p:ext uri="{BB962C8B-B14F-4D97-AF65-F5344CB8AC3E}">
        <p14:creationId xmlns:p14="http://schemas.microsoft.com/office/powerpoint/2010/main" val="4206235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A566-23AE-4A48-8ED4-A8F2C7FA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Render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8EB11-0AEB-4F4E-B79F-B8DA77CF45AC}"/>
              </a:ext>
            </a:extLst>
          </p:cNvPr>
          <p:cNvSpPr txBox="1"/>
          <p:nvPr/>
        </p:nvSpPr>
        <p:spPr>
          <a:xfrm>
            <a:off x="4832874" y="365125"/>
            <a:ext cx="914489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cardEls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CSSTransition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appear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{true}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enter: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transitionDelay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ms`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setCards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([...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CSSTransition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72827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7B88-171E-46BA-9422-A6984825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45A06-12F9-410F-AB90-CD17335F3BF7}"/>
              </a:ext>
            </a:extLst>
          </p:cNvPr>
          <p:cNvSpPr txBox="1"/>
          <p:nvPr/>
        </p:nvSpPr>
        <p:spPr>
          <a:xfrm>
            <a:off x="1024665" y="1305341"/>
            <a:ext cx="609420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30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70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1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#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2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5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#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D34B5-22BE-46E4-A82D-72991A3AA5B4}"/>
              </a:ext>
            </a:extLst>
          </p:cNvPr>
          <p:cNvSpPr txBox="1"/>
          <p:nvPr/>
        </p:nvSpPr>
        <p:spPr>
          <a:xfrm>
            <a:off x="5682727" y="1737384"/>
            <a:ext cx="60942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30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500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300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200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1895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1A1B-1248-43CF-B774-9B132C66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/ Render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F4E1F-1312-4AE2-98E2-2CD56086B1B1}"/>
              </a:ext>
            </a:extLst>
          </p:cNvPr>
          <p:cNvSpPr txBox="1"/>
          <p:nvPr/>
        </p:nvSpPr>
        <p:spPr>
          <a:xfrm>
            <a:off x="1054865" y="2345270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cardStack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cardEls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476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6301-5EE6-4ECC-B822-C24AC2B9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C2BF-C1E1-435C-9CDB-9EE501D96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Constructor() -&gt; called first</a:t>
            </a:r>
          </a:p>
          <a:p>
            <a:r>
              <a:rPr lang="en-US" dirty="0"/>
              <a:t>Render() -&gt; called second, every update of data</a:t>
            </a:r>
          </a:p>
          <a:p>
            <a:r>
              <a:rPr lang="en-US" dirty="0" err="1"/>
              <a:t>componentDidMount</a:t>
            </a:r>
            <a:r>
              <a:rPr lang="en-US" dirty="0"/>
              <a:t>() -&gt; called once put onto the document</a:t>
            </a:r>
          </a:p>
          <a:p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r>
              <a:rPr lang="en-US" dirty="0" err="1"/>
              <a:t>componentWillUnmount</a:t>
            </a:r>
            <a:r>
              <a:rPr lang="en-US" dirty="0"/>
              <a:t>() -&gt; called when the component is being removed</a:t>
            </a:r>
          </a:p>
        </p:txBody>
      </p:sp>
    </p:spTree>
    <p:extLst>
      <p:ext uri="{BB962C8B-B14F-4D97-AF65-F5344CB8AC3E}">
        <p14:creationId xmlns:p14="http://schemas.microsoft.com/office/powerpoint/2010/main" val="106392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F2C9-E960-4B4D-83D4-799B019C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DBD1-FA3C-498D-91C2-DC086A3C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set initial state</a:t>
            </a:r>
          </a:p>
          <a:p>
            <a:r>
              <a:rPr lang="en-US" dirty="0"/>
              <a:t>Used to set up and connect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5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ECE6-4EC2-445E-AA18-96660BD1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5430-9DC3-46B2-9738-C11B0BBB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concerned with rendering the component to the screen</a:t>
            </a:r>
          </a:p>
        </p:txBody>
      </p:sp>
    </p:spTree>
    <p:extLst>
      <p:ext uri="{BB962C8B-B14F-4D97-AF65-F5344CB8AC3E}">
        <p14:creationId xmlns:p14="http://schemas.microsoft.com/office/powerpoint/2010/main" val="204342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65A5-8B9D-4F18-888A-0FBD28F9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ComponentDidMount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4B53-B2A0-44F6-A216-BD6B5A658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Responding to being placed onto the document</a:t>
            </a:r>
          </a:p>
          <a:p>
            <a:r>
              <a:rPr lang="en-US" dirty="0"/>
              <a:t>Often used to load data</a:t>
            </a:r>
          </a:p>
          <a:p>
            <a:r>
              <a:rPr lang="en-US" dirty="0"/>
              <a:t>May also play animations or build-ins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4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3961-89B2-4E85-AF42-56459F4A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ComponentDidUpdate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E8B4-39B0-4996-89B3-17E145B24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when state is changed</a:t>
            </a:r>
          </a:p>
          <a:p>
            <a:r>
              <a:rPr lang="en-US" dirty="0"/>
              <a:t>Often used to do some non-state related reactions</a:t>
            </a:r>
          </a:p>
          <a:p>
            <a:pPr lvl="1"/>
            <a:r>
              <a:rPr lang="en-US" dirty="0"/>
              <a:t>Trigger animations, change some styles</a:t>
            </a:r>
          </a:p>
        </p:txBody>
      </p:sp>
    </p:spTree>
    <p:extLst>
      <p:ext uri="{BB962C8B-B14F-4D97-AF65-F5344CB8AC3E}">
        <p14:creationId xmlns:p14="http://schemas.microsoft.com/office/powerpoint/2010/main" val="256871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BBB7-E03F-4389-B37B-A9AA8585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ComponentWillUnmount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62FF-32FB-4875-9287-EA5623BE2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when the component is being removed from the document</a:t>
            </a:r>
          </a:p>
          <a:p>
            <a:r>
              <a:rPr lang="en-US" dirty="0"/>
              <a:t>Might trigger some animations / broadcast events to other components</a:t>
            </a:r>
          </a:p>
          <a:p>
            <a:r>
              <a:rPr lang="en-US" dirty="0"/>
              <a:t>We likely won’t be using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76915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4078</TotalTime>
  <Words>2184</Words>
  <Application>Microsoft Office PowerPoint</Application>
  <PresentationFormat>Widescreen</PresentationFormat>
  <Paragraphs>312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Office Theme</vt:lpstr>
      <vt:lpstr>React Lifecyle, Hooks, Animation</vt:lpstr>
      <vt:lpstr>Overview</vt:lpstr>
      <vt:lpstr>React Lifecycle</vt:lpstr>
      <vt:lpstr>React Lifecycle</vt:lpstr>
      <vt:lpstr>Constructor</vt:lpstr>
      <vt:lpstr>Render</vt:lpstr>
      <vt:lpstr>ComponentDidMount</vt:lpstr>
      <vt:lpstr>ComponentDidUpdate</vt:lpstr>
      <vt:lpstr>ComponentWillUnmount</vt:lpstr>
      <vt:lpstr>React Hooks</vt:lpstr>
      <vt:lpstr>React Hooks</vt:lpstr>
      <vt:lpstr>A React Hook</vt:lpstr>
      <vt:lpstr>UseState</vt:lpstr>
      <vt:lpstr>Changing a useState variable</vt:lpstr>
      <vt:lpstr>UseState can take –whatever- as an arg</vt:lpstr>
      <vt:lpstr>Effect Hook</vt:lpstr>
      <vt:lpstr>PowerPoint Presentation</vt:lpstr>
      <vt:lpstr>Calling a hook only on mount</vt:lpstr>
      <vt:lpstr>Can have multiple, different hooks</vt:lpstr>
      <vt:lpstr>When to split up hooks</vt:lpstr>
      <vt:lpstr>Animation</vt:lpstr>
      <vt:lpstr>Animation in React</vt:lpstr>
      <vt:lpstr>CSS</vt:lpstr>
      <vt:lpstr>React-transition-group</vt:lpstr>
      <vt:lpstr>Installing</vt:lpstr>
      <vt:lpstr>Transition</vt:lpstr>
      <vt:lpstr>Transition JSX</vt:lpstr>
      <vt:lpstr>CSSTransition</vt:lpstr>
      <vt:lpstr>CSSTransition CSS </vt:lpstr>
      <vt:lpstr>CSSTransition JSX (using hooks)</vt:lpstr>
      <vt:lpstr>Switch Transition</vt:lpstr>
      <vt:lpstr>Transition Group</vt:lpstr>
      <vt:lpstr>TransitionGroup JSX</vt:lpstr>
      <vt:lpstr>Using animation in React</vt:lpstr>
      <vt:lpstr>Making a simple ‘build in’</vt:lpstr>
      <vt:lpstr>Setup</vt:lpstr>
      <vt:lpstr>Card Render</vt:lpstr>
      <vt:lpstr>CSS</vt:lpstr>
      <vt:lpstr>Markup / Render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Lifecycle and Hooks</dc:title>
  <dc:creator>Travis</dc:creator>
  <cp:lastModifiedBy>Travis</cp:lastModifiedBy>
  <cp:revision>62</cp:revision>
  <dcterms:created xsi:type="dcterms:W3CDTF">2021-06-18T17:07:11Z</dcterms:created>
  <dcterms:modified xsi:type="dcterms:W3CDTF">2021-07-19T20:59:57Z</dcterms:modified>
</cp:coreProperties>
</file>