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3" r:id="rId6"/>
    <p:sldId id="264" r:id="rId7"/>
    <p:sldId id="265" r:id="rId8"/>
    <p:sldId id="266" r:id="rId9"/>
    <p:sldId id="267" r:id="rId10"/>
    <p:sldId id="262" r:id="rId11"/>
    <p:sldId id="258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5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4DF3-C983-4F64-8FF9-8277894B470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A549-906B-4C46-AE35-B6C64F49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onfu/svg-in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AB0120-B49B-43CD-BC03-70C874AB3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9" b="396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3F6E7-85B0-446F-8D8F-60DAFEB8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Scalable Vector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6F637-FC2F-445A-B335-FDA4491EB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Travis Faas, IUPUI</a:t>
            </a:r>
          </a:p>
        </p:txBody>
      </p:sp>
    </p:spTree>
    <p:extLst>
      <p:ext uri="{BB962C8B-B14F-4D97-AF65-F5344CB8AC3E}">
        <p14:creationId xmlns:p14="http://schemas.microsoft.com/office/powerpoint/2010/main" val="113995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1627-169A-41DD-A165-D923FAE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9A57-0919-4D98-B78F-FE41AAC0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in Inkscape or Illustrator</a:t>
            </a:r>
          </a:p>
          <a:p>
            <a:r>
              <a:rPr lang="en-US" dirty="0"/>
              <a:t>Export to .</a:t>
            </a:r>
            <a:r>
              <a:rPr lang="en-US" dirty="0" err="1"/>
              <a:t>svg</a:t>
            </a:r>
            <a:endParaRPr lang="en-US" dirty="0"/>
          </a:p>
          <a:p>
            <a:r>
              <a:rPr lang="en-US" dirty="0"/>
              <a:t>(easy, can’t manipulate) Load the SGV like an image</a:t>
            </a:r>
          </a:p>
          <a:p>
            <a:r>
              <a:rPr lang="en-US" b="1" dirty="0"/>
              <a:t>(easy, can manipulate) : Copy the SVG text and paste it into HTML</a:t>
            </a:r>
          </a:p>
          <a:p>
            <a:pPr lvl="1"/>
            <a:r>
              <a:rPr lang="en-US" dirty="0"/>
              <a:t>We’ll do this on in class</a:t>
            </a:r>
          </a:p>
          <a:p>
            <a:r>
              <a:rPr lang="en-US" dirty="0"/>
              <a:t>(bit harder): Use</a:t>
            </a:r>
            <a:r>
              <a:rPr lang="en-US" dirty="0">
                <a:hlinkClick r:id="rId2"/>
              </a:rPr>
              <a:t> SVG Injection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ssorted-color lear hanging decor">
            <a:extLst>
              <a:ext uri="{FF2B5EF4-FFF2-40B4-BE49-F238E27FC236}">
                <a16:creationId xmlns:a16="http://schemas.microsoft.com/office/drawing/2014/main" id="{16DA485D-F1D7-4485-AC03-6400352995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0" b="766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5D97-DC0A-4148-8209-4D188C64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Changing SVG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78039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BA5-0A9E-4B8D-9664-14665C7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SVG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792F-5DE0-493D-9278-30E29F62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items an ID</a:t>
            </a:r>
          </a:p>
          <a:p>
            <a:r>
              <a:rPr lang="en-US" dirty="0"/>
              <a:t>Get a reference to the item</a:t>
            </a:r>
          </a:p>
          <a:p>
            <a:r>
              <a:rPr lang="en-US" dirty="0"/>
              <a:t>Change their properties with the .style</a:t>
            </a:r>
          </a:p>
        </p:txBody>
      </p:sp>
    </p:spTree>
    <p:extLst>
      <p:ext uri="{BB962C8B-B14F-4D97-AF65-F5344CB8AC3E}">
        <p14:creationId xmlns:p14="http://schemas.microsoft.com/office/powerpoint/2010/main" val="320326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D56-ECE2-4D64-982F-1F72896A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an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C7B24-5428-4581-A8AE-6493AA82930D}"/>
              </a:ext>
            </a:extLst>
          </p:cNvPr>
          <p:cNvSpPr txBox="1"/>
          <p:nvPr/>
        </p:nvSpPr>
        <p:spPr>
          <a:xfrm>
            <a:off x="838200" y="228572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mainRect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"73.499123"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"11.22532"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"32.580734"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"-15.267099"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"rotate(37.909384)"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9388-7CEF-463D-93F6-ED4F9597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8363F-84F3-4E15-A5CD-D6B7AA489DB8}"/>
              </a:ext>
            </a:extLst>
          </p:cNvPr>
          <p:cNvSpPr txBox="1"/>
          <p:nvPr/>
        </p:nvSpPr>
        <p:spPr>
          <a:xfrm>
            <a:off x="1002322" y="1831364"/>
            <a:ext cx="8645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mainRect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"path833"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79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BE36-54F2-4EDF-B5F0-50A5CD1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– wave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8E901-ECE6-4729-8287-A1FCE22E59E7}"/>
              </a:ext>
            </a:extLst>
          </p:cNvPr>
          <p:cNvSpPr txBox="1"/>
          <p:nvPr/>
        </p:nvSpPr>
        <p:spPr>
          <a:xfrm>
            <a:off x="937846" y="1690688"/>
            <a:ext cx="89212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//animation code - 60x per second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++;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mainRect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mainRect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09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161-FC9F-4B75-8020-169FC99E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983B-36E1-4D57-B59C-DA569112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SVG?</a:t>
            </a:r>
          </a:p>
          <a:p>
            <a:r>
              <a:rPr lang="en-US" dirty="0"/>
              <a:t>Using SVG</a:t>
            </a:r>
          </a:p>
          <a:p>
            <a:r>
              <a:rPr lang="en-US" dirty="0"/>
              <a:t>Changing SVG via JavaScript</a:t>
            </a:r>
          </a:p>
          <a:p>
            <a:r>
              <a:rPr lang="en-US" dirty="0"/>
              <a:t>Classes + SVG?</a:t>
            </a:r>
          </a:p>
        </p:txBody>
      </p:sp>
    </p:spTree>
    <p:extLst>
      <p:ext uri="{BB962C8B-B14F-4D97-AF65-F5344CB8AC3E}">
        <p14:creationId xmlns:p14="http://schemas.microsoft.com/office/powerpoint/2010/main" val="15390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5B5-EF21-44F4-8CC0-FA52A26A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A6F3-95AE-4C6B-887C-A677FE39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Vector Graphics</a:t>
            </a:r>
          </a:p>
          <a:p>
            <a:r>
              <a:rPr lang="en-US" dirty="0"/>
              <a:t>Ability to draw complex shapes and objects in a resolution-independent way</a:t>
            </a:r>
          </a:p>
          <a:p>
            <a:r>
              <a:rPr lang="en-US" dirty="0"/>
              <a:t>Easy objects to draw: circles, lines, rectangles</a:t>
            </a:r>
          </a:p>
          <a:p>
            <a:r>
              <a:rPr lang="en-US" dirty="0"/>
              <a:t>For more complex SVG, use a Vector graphics editor like Illustration or Inkscape</a:t>
            </a:r>
          </a:p>
        </p:txBody>
      </p:sp>
    </p:spTree>
    <p:extLst>
      <p:ext uri="{BB962C8B-B14F-4D97-AF65-F5344CB8AC3E}">
        <p14:creationId xmlns:p14="http://schemas.microsoft.com/office/powerpoint/2010/main" val="29609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F4069C-D66E-4692-84C1-2E98F4455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5" b="4448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C3E22-D7E7-481A-84AB-13A91E38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Writing SVG</a:t>
            </a:r>
          </a:p>
        </p:txBody>
      </p:sp>
    </p:spTree>
    <p:extLst>
      <p:ext uri="{BB962C8B-B14F-4D97-AF65-F5344CB8AC3E}">
        <p14:creationId xmlns:p14="http://schemas.microsoft.com/office/powerpoint/2010/main" val="41224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419A-910F-431B-B639-B913A36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SVG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0BCB-13BB-437D-B665-1AF1566F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 tag – specifies an SVG area</a:t>
            </a:r>
          </a:p>
          <a:p>
            <a:r>
              <a:rPr lang="en-US" dirty="0"/>
              <a:t>Shape Tags: specify shapes</a:t>
            </a:r>
          </a:p>
          <a:p>
            <a:r>
              <a:rPr lang="en-US" dirty="0"/>
              <a:t>Styles: specify visual attributes</a:t>
            </a:r>
          </a:p>
        </p:txBody>
      </p:sp>
    </p:spTree>
    <p:extLst>
      <p:ext uri="{BB962C8B-B14F-4D97-AF65-F5344CB8AC3E}">
        <p14:creationId xmlns:p14="http://schemas.microsoft.com/office/powerpoint/2010/main" val="8855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B840-9CD1-49B9-85E1-B2A74029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C3B1-852D-4F97-84D8-1FEA1A9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, width, height)</a:t>
            </a:r>
          </a:p>
          <a:p>
            <a:r>
              <a:rPr lang="en-US" dirty="0"/>
              <a:t>Circle (</a:t>
            </a:r>
            <a:r>
              <a:rPr lang="en-US" dirty="0" err="1"/>
              <a:t>x,y</a:t>
            </a:r>
            <a:r>
              <a:rPr lang="en-US" dirty="0"/>
              <a:t>, radius)</a:t>
            </a:r>
          </a:p>
          <a:p>
            <a:r>
              <a:rPr lang="en-US" dirty="0"/>
              <a:t>Line (x1,y1, x2, y2)</a:t>
            </a:r>
          </a:p>
        </p:txBody>
      </p:sp>
    </p:spTree>
    <p:extLst>
      <p:ext uri="{BB962C8B-B14F-4D97-AF65-F5344CB8AC3E}">
        <p14:creationId xmlns:p14="http://schemas.microsoft.com/office/powerpoint/2010/main" val="227425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4A4-0486-4002-9DA9-F7C7D9C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AE701-193C-40C5-8A48-BF587CF2A643}"/>
              </a:ext>
            </a:extLst>
          </p:cNvPr>
          <p:cNvSpPr txBox="1"/>
          <p:nvPr/>
        </p:nvSpPr>
        <p:spPr>
          <a:xfrm>
            <a:off x="1207476" y="2241672"/>
            <a:ext cx="88040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0689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4A4-0486-4002-9DA9-F7C7D9C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w/ color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AE701-193C-40C5-8A48-BF587CF2A643}"/>
              </a:ext>
            </a:extLst>
          </p:cNvPr>
          <p:cNvSpPr txBox="1"/>
          <p:nvPr/>
        </p:nvSpPr>
        <p:spPr>
          <a:xfrm>
            <a:off x="838201" y="2241672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"#990000"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"#000000"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"#99FF00"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"#00FFFF"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"#9900FF"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"#FFFF00"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9147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D1D5-7D86-4CF0-9D5B-6BFA6F73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with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A8F2A-C399-4328-9631-BAE9E8B5B4E6}"/>
              </a:ext>
            </a:extLst>
          </p:cNvPr>
          <p:cNvSpPr txBox="1"/>
          <p:nvPr/>
        </p:nvSpPr>
        <p:spPr>
          <a:xfrm>
            <a:off x="644770" y="1813789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gamePiece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#31259c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#c9249b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gamePiece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gamePiece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gamePiece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8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Scalable Vector Graphics</vt:lpstr>
      <vt:lpstr>Today</vt:lpstr>
      <vt:lpstr>What is SVG </vt:lpstr>
      <vt:lpstr>Writing SVG</vt:lpstr>
      <vt:lpstr>Writing SVG </vt:lpstr>
      <vt:lpstr>Common tags</vt:lpstr>
      <vt:lpstr>Tags</vt:lpstr>
      <vt:lpstr>Tags w/ color data</vt:lpstr>
      <vt:lpstr>Tags with styles</vt:lpstr>
      <vt:lpstr>More complex SVG</vt:lpstr>
      <vt:lpstr>Changing SVG with JavaScript</vt:lpstr>
      <vt:lpstr>Changing SVG With JavaScript</vt:lpstr>
      <vt:lpstr>Giving an ID</vt:lpstr>
      <vt:lpstr>Getting a reference</vt:lpstr>
      <vt:lpstr>Manipulating – wave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Vector Graphics</dc:title>
  <dc:creator>Travis</dc:creator>
  <cp:lastModifiedBy>Travis</cp:lastModifiedBy>
  <cp:revision>1</cp:revision>
  <dcterms:created xsi:type="dcterms:W3CDTF">2020-09-20T19:27:02Z</dcterms:created>
  <dcterms:modified xsi:type="dcterms:W3CDTF">2020-09-20T19:27:08Z</dcterms:modified>
</cp:coreProperties>
</file>