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70" r:id="rId15"/>
    <p:sldId id="271" r:id="rId16"/>
    <p:sldId id="272" r:id="rId17"/>
    <p:sldId id="273" r:id="rId18"/>
    <p:sldId id="274" r:id="rId19"/>
    <p:sldId id="275" r:id="rId20"/>
    <p:sldId id="26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3B1-8269-E941-9E9E-96BA7FBFF0D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316C-00B4-FA40-AE62-4A10E45C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gsap/3.5.1/gsap.min.js" TargetMode="External"/><Relationship Id="rId2" Type="http://schemas.openxmlformats.org/officeDocument/2006/relationships/hyperlink" Target="https://greenso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9rNh6-Ryb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design/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anim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range carousel ride during night time">
            <a:extLst>
              <a:ext uri="{FF2B5EF4-FFF2-40B4-BE49-F238E27FC236}">
                <a16:creationId xmlns:a16="http://schemas.microsoft.com/office/drawing/2014/main" id="{3F59747F-BEC1-42B7-A69E-FBC1A118D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B93D52-CD60-C349-97C3-5D0BDD10A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UI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B471A-7586-3A45-B997-8A57A5140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Travis Faas - IUPUI</a:t>
            </a:r>
          </a:p>
        </p:txBody>
      </p:sp>
    </p:spTree>
    <p:extLst>
      <p:ext uri="{BB962C8B-B14F-4D97-AF65-F5344CB8AC3E}">
        <p14:creationId xmlns:p14="http://schemas.microsoft.com/office/powerpoint/2010/main" val="302289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992D-34D6-9B40-A23C-4B95B116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Animation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C8503-8364-C443-BDBE-6D5025BB4060}"/>
              </a:ext>
            </a:extLst>
          </p:cNvPr>
          <p:cNvSpPr/>
          <p:nvPr/>
        </p:nvSpPr>
        <p:spPr>
          <a:xfrm>
            <a:off x="1880286" y="1690688"/>
            <a:ext cx="84314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.selected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animation-name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selectedAnim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 	animation-duration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animation-fill-mode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forwards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.deselected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animation-name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selectedAnim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animation-duration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animation-direction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reverse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animation-fill-mode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forwards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@keyframes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selectedAnim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from {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1em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to {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3em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#ffcfe4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8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810C-6B3D-DE42-B45D-9235E0DF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Event Response, Applying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3DBC1-0931-FE42-B901-DD09CFC0720E}"/>
              </a:ext>
            </a:extLst>
          </p:cNvPr>
          <p:cNvSpPr/>
          <p:nvPr/>
        </p:nvSpPr>
        <p:spPr>
          <a:xfrm>
            <a:off x="838199" y="1840690"/>
            <a:ext cx="96721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txtStatInput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txtStatInput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textFocus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resetAnimation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txtStatInput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txtStatInput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FC1FF"/>
                </a:solidFill>
                <a:latin typeface="Menlo" panose="020B0609030804020204" pitchFamily="49" charset="0"/>
              </a:rPr>
              <a:t>classList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remove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"deselected"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txtStatInput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FC1FF"/>
                </a:solidFill>
                <a:latin typeface="Menlo" panose="020B0609030804020204" pitchFamily="49" charset="0"/>
              </a:rPr>
              <a:t>classList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"selected"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textLeave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resetAnimation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txtStatInput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txtStatInput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FC1FF"/>
                </a:solidFill>
                <a:latin typeface="Menlo" panose="020B0609030804020204" pitchFamily="49" charset="0"/>
              </a:rPr>
              <a:t>classList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remove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"selected"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txtStatInput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FC1FF"/>
                </a:solidFill>
                <a:latin typeface="Menlo" panose="020B0609030804020204" pitchFamily="49" charset="0"/>
              </a:rPr>
              <a:t>classList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"deselected"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6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EF1-7A72-CA47-8C56-9BABE76C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Reset Animation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42F5E-9EA0-BF46-BFBB-9C4D20D17D2F}"/>
              </a:ext>
            </a:extLst>
          </p:cNvPr>
          <p:cNvSpPr/>
          <p:nvPr/>
        </p:nvSpPr>
        <p:spPr>
          <a:xfrm>
            <a:off x="956442" y="24485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resetAnimation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el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animation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'none’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el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offsetHeight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/* trigger reflow */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el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animation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9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 descr="blue white and yellow socks">
            <a:extLst>
              <a:ext uri="{FF2B5EF4-FFF2-40B4-BE49-F238E27FC236}">
                <a16:creationId xmlns:a16="http://schemas.microsoft.com/office/drawing/2014/main" id="{B2DDAF28-EBB8-4FEA-8530-F6E47986D3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" b="10226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5C3CD-2702-5A41-9591-A3CD4C49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Greensock Tweens</a:t>
            </a:r>
          </a:p>
        </p:txBody>
      </p:sp>
    </p:spTree>
    <p:extLst>
      <p:ext uri="{BB962C8B-B14F-4D97-AF65-F5344CB8AC3E}">
        <p14:creationId xmlns:p14="http://schemas.microsoft.com/office/powerpoint/2010/main" val="411412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02DB-2D01-B34E-B513-379E9B38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Greensock</a:t>
            </a:r>
            <a:r>
              <a:rPr lang="en-US" dirty="0"/>
              <a:t> Tweens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0BE6-C7BE-0D42-8EA4-17C0920D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GSAP JS on your HTML</a:t>
            </a:r>
          </a:p>
          <a:p>
            <a:r>
              <a:rPr lang="en-US"/>
              <a:t>Get </a:t>
            </a:r>
            <a:r>
              <a:rPr lang="en-US" dirty="0"/>
              <a:t>a reference to an element</a:t>
            </a:r>
          </a:p>
          <a:p>
            <a:r>
              <a:rPr lang="en-US" dirty="0"/>
              <a:t>Use </a:t>
            </a:r>
            <a:r>
              <a:rPr lang="en-US" dirty="0" err="1"/>
              <a:t>TweenLite</a:t>
            </a:r>
            <a:r>
              <a:rPr lang="en-US" dirty="0"/>
              <a:t> / </a:t>
            </a:r>
            <a:r>
              <a:rPr lang="en-US" dirty="0" err="1"/>
              <a:t>TweenMax</a:t>
            </a:r>
            <a:r>
              <a:rPr lang="en-US" dirty="0"/>
              <a:t> to specify end properties and time</a:t>
            </a:r>
          </a:p>
        </p:txBody>
      </p:sp>
    </p:spTree>
    <p:extLst>
      <p:ext uri="{BB962C8B-B14F-4D97-AF65-F5344CB8AC3E}">
        <p14:creationId xmlns:p14="http://schemas.microsoft.com/office/powerpoint/2010/main" val="335640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E7CC-D0F4-DB43-8B17-D7EF8BEA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GSAP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CD80-BD3F-0245-8CEA-EA0CB407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https://greensock.com/</a:t>
            </a:r>
            <a:endParaRPr lang="en-US" dirty="0"/>
          </a:p>
          <a:p>
            <a:r>
              <a:rPr lang="en-US" dirty="0">
                <a:hlinkClick r:id="rId3"/>
              </a:rPr>
              <a:t>https://cdnjs.cloudflare.com/ajax/libs/gsap/3.5.1/gsap.min.js</a:t>
            </a:r>
            <a:endParaRPr lang="en-US" dirty="0"/>
          </a:p>
          <a:p>
            <a:r>
              <a:rPr lang="en-US" dirty="0"/>
              <a:t>Include in the SRC attribute of a script tag</a:t>
            </a:r>
          </a:p>
        </p:txBody>
      </p:sp>
    </p:spTree>
    <p:extLst>
      <p:ext uri="{BB962C8B-B14F-4D97-AF65-F5344CB8AC3E}">
        <p14:creationId xmlns:p14="http://schemas.microsoft.com/office/powerpoint/2010/main" val="184546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5FF5-1BCF-FB45-8062-DE3F845F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with </a:t>
            </a:r>
            <a:r>
              <a:rPr lang="en-US" dirty="0" err="1"/>
              <a:t>greensock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2A19-3738-9344-8211-87D62D1D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TweenMax.to</a:t>
            </a:r>
            <a:r>
              <a:rPr lang="en-US" dirty="0"/>
              <a:t>(element, { duration: 2, </a:t>
            </a:r>
            <a:r>
              <a:rPr lang="en-US" dirty="0" err="1"/>
              <a:t>cssPropA</a:t>
            </a:r>
            <a:r>
              <a:rPr lang="en-US" dirty="0"/>
              <a:t>: 3, </a:t>
            </a:r>
            <a:r>
              <a:rPr lang="en-US" dirty="0" err="1"/>
              <a:t>cssPropB</a:t>
            </a:r>
            <a:r>
              <a:rPr lang="en-US" dirty="0"/>
              <a:t>: 2 });</a:t>
            </a:r>
          </a:p>
          <a:p>
            <a:endParaRPr lang="en-US" dirty="0"/>
          </a:p>
          <a:p>
            <a:r>
              <a:rPr lang="en-US" dirty="0" err="1"/>
              <a:t>TweenMax.to</a:t>
            </a:r>
            <a:r>
              <a:rPr lang="en-US" dirty="0"/>
              <a:t>( </a:t>
            </a:r>
            <a:r>
              <a:rPr lang="en-US" dirty="0" err="1"/>
              <a:t>txtInput</a:t>
            </a:r>
            <a:r>
              <a:rPr lang="en-US" dirty="0"/>
              <a:t>, { duration: .7, width: 400, top: 30 });</a:t>
            </a:r>
          </a:p>
        </p:txBody>
      </p:sp>
    </p:spTree>
    <p:extLst>
      <p:ext uri="{BB962C8B-B14F-4D97-AF65-F5344CB8AC3E}">
        <p14:creationId xmlns:p14="http://schemas.microsoft.com/office/powerpoint/2010/main" val="132285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3184-AD1F-3941-8A83-309B758F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transition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1506-3E32-7443-9E56-35BB95B0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Transitioning in UI elements with a delay</a:t>
            </a:r>
          </a:p>
        </p:txBody>
      </p:sp>
    </p:spTree>
    <p:extLst>
      <p:ext uri="{BB962C8B-B14F-4D97-AF65-F5344CB8AC3E}">
        <p14:creationId xmlns:p14="http://schemas.microsoft.com/office/powerpoint/2010/main" val="37261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E71C-049B-FB48-8914-F9ACD328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BE523-1AAC-EA4B-8495-031666F20A47}"/>
              </a:ext>
            </a:extLst>
          </p:cNvPr>
          <p:cNvSpPr/>
          <p:nvPr/>
        </p:nvSpPr>
        <p:spPr>
          <a:xfrm>
            <a:off x="838200" y="18705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"nav"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navitem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One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navitem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Two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navitem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Three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BDA5-F87B-2649-BB70-EEB69F10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E6352-7AEC-5343-A35D-4618F9C9E3FA}"/>
              </a:ext>
            </a:extLst>
          </p:cNvPr>
          <p:cNvSpPr/>
          <p:nvPr/>
        </p:nvSpPr>
        <p:spPr>
          <a:xfrm>
            <a:off x="956441" y="2109722"/>
            <a:ext cx="8996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navItems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getElementsByClassName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navitem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navItems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FC1FF"/>
                </a:solidFill>
                <a:latin typeface="Menlo" panose="020B060903080402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	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TweenMax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navItems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	{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duration: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.7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delay: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alpha: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x: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}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);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1A3-4A5B-CD44-9687-107868F1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7948-F1C4-6E4F-AFFF-5ECC3819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Animation Introduction</a:t>
            </a:r>
          </a:p>
          <a:p>
            <a:r>
              <a:rPr lang="en-US" dirty="0" err="1"/>
              <a:t>GreenSock</a:t>
            </a:r>
            <a:r>
              <a:rPr lang="en-US" dirty="0"/>
              <a:t> Tweens</a:t>
            </a:r>
          </a:p>
          <a:p>
            <a:r>
              <a:rPr lang="en-US" dirty="0"/>
              <a:t>Principles of animation</a:t>
            </a:r>
          </a:p>
        </p:txBody>
      </p:sp>
    </p:spTree>
    <p:extLst>
      <p:ext uri="{BB962C8B-B14F-4D97-AF65-F5344CB8AC3E}">
        <p14:creationId xmlns:p14="http://schemas.microsoft.com/office/powerpoint/2010/main" val="401546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 descr="white and black soccer ball on grass field">
            <a:extLst>
              <a:ext uri="{FF2B5EF4-FFF2-40B4-BE49-F238E27FC236}">
                <a16:creationId xmlns:a16="http://schemas.microsoft.com/office/drawing/2014/main" id="{6ED3EB49-2732-4879-B6D2-020A15EB3D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D667C-0E34-7D47-B147-0F14943A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000000"/>
                </a:solidFill>
              </a:rPr>
              <a:t>Principles of Animation</a:t>
            </a:r>
          </a:p>
        </p:txBody>
      </p:sp>
    </p:spTree>
    <p:extLst>
      <p:ext uri="{BB962C8B-B14F-4D97-AF65-F5344CB8AC3E}">
        <p14:creationId xmlns:p14="http://schemas.microsoft.com/office/powerpoint/2010/main" val="381621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A57D-494C-9A4A-BEE0-5557B5D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Animation?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2771-91DD-F847-82EA-77893B1A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can make a page feel alive</a:t>
            </a:r>
          </a:p>
          <a:p>
            <a:r>
              <a:rPr lang="en-US" dirty="0"/>
              <a:t>Movement lets the user know the page is still ticking</a:t>
            </a:r>
          </a:p>
          <a:p>
            <a:r>
              <a:rPr lang="en-US" dirty="0"/>
              <a:t>Gives a page character</a:t>
            </a:r>
          </a:p>
        </p:txBody>
      </p:sp>
    </p:spTree>
    <p:extLst>
      <p:ext uri="{BB962C8B-B14F-4D97-AF65-F5344CB8AC3E}">
        <p14:creationId xmlns:p14="http://schemas.microsoft.com/office/powerpoint/2010/main" val="1975326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30DB-464B-7D4A-AE85-2E752153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19DD-241E-1947-97E0-F49AB09C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Squash and stretch</a:t>
            </a:r>
          </a:p>
          <a:p>
            <a:r>
              <a:rPr lang="en-US" dirty="0"/>
              <a:t>Anticipation</a:t>
            </a:r>
          </a:p>
          <a:p>
            <a:r>
              <a:rPr lang="en-US" dirty="0"/>
              <a:t>Staging</a:t>
            </a:r>
          </a:p>
          <a:p>
            <a:r>
              <a:rPr lang="en-US" dirty="0"/>
              <a:t>Pose to pose</a:t>
            </a:r>
          </a:p>
          <a:p>
            <a:r>
              <a:rPr lang="en-US" dirty="0"/>
              <a:t>Follow through and overlapping action</a:t>
            </a:r>
          </a:p>
          <a:p>
            <a:r>
              <a:rPr lang="en-US" dirty="0"/>
              <a:t>Slow in and slow out</a:t>
            </a:r>
          </a:p>
          <a:p>
            <a:r>
              <a:rPr lang="en-US" dirty="0"/>
              <a:t>Arcs</a:t>
            </a:r>
          </a:p>
          <a:p>
            <a:r>
              <a:rPr lang="en-US" dirty="0"/>
              <a:t>Secondary action</a:t>
            </a:r>
          </a:p>
          <a:p>
            <a:r>
              <a:rPr lang="en-US" dirty="0"/>
              <a:t>Timing</a:t>
            </a:r>
          </a:p>
          <a:p>
            <a:r>
              <a:rPr lang="en-US" dirty="0"/>
              <a:t>Exaggeration</a:t>
            </a:r>
          </a:p>
        </p:txBody>
      </p:sp>
    </p:spTree>
    <p:extLst>
      <p:ext uri="{BB962C8B-B14F-4D97-AF65-F5344CB8AC3E}">
        <p14:creationId xmlns:p14="http://schemas.microsoft.com/office/powerpoint/2010/main" val="366393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5292-0C72-814A-AA79-681876E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 and Stretch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1AB6-EEB3-1B46-83E8-EE9AF003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used often, but can add an extra dimension to your UI elements</a:t>
            </a:r>
          </a:p>
          <a:p>
            <a:r>
              <a:rPr lang="en-US" b="1" dirty="0"/>
              <a:t>Very cartoony</a:t>
            </a:r>
          </a:p>
        </p:txBody>
      </p:sp>
    </p:spTree>
    <p:extLst>
      <p:ext uri="{BB962C8B-B14F-4D97-AF65-F5344CB8AC3E}">
        <p14:creationId xmlns:p14="http://schemas.microsoft.com/office/powerpoint/2010/main" val="348837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3364-CF8C-1E41-A573-7006E9F6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8446-E798-6940-8181-E470E049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doesn't make sense for a UI element to move around without warning</a:t>
            </a:r>
          </a:p>
          <a:p>
            <a:r>
              <a:rPr lang="en-US" dirty="0"/>
              <a:t>Making the element 'bounce' a bit in the opposite direction can provide a subtle cue</a:t>
            </a:r>
          </a:p>
          <a:p>
            <a:r>
              <a:rPr lang="en-US" dirty="0"/>
              <a:t>Too much bounce can also become quite cartoony</a:t>
            </a:r>
          </a:p>
        </p:txBody>
      </p:sp>
    </p:spTree>
    <p:extLst>
      <p:ext uri="{BB962C8B-B14F-4D97-AF65-F5344CB8AC3E}">
        <p14:creationId xmlns:p14="http://schemas.microsoft.com/office/powerpoint/2010/main" val="94329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777-848C-9443-8EDC-2004D074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through / Overlapping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97E-AC7C-504E-998E-7DE19748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very slick</a:t>
            </a:r>
          </a:p>
          <a:p>
            <a:r>
              <a:rPr lang="en-US" dirty="0"/>
              <a:t>Don't have everything move at once</a:t>
            </a:r>
          </a:p>
          <a:p>
            <a:r>
              <a:rPr lang="en-US" dirty="0"/>
              <a:t>Have related elements move with a bit of a delay between each</a:t>
            </a:r>
          </a:p>
          <a:p>
            <a:r>
              <a:rPr lang="en-US" dirty="0"/>
              <a:t>Like hair, or a chain, or a whip</a:t>
            </a:r>
          </a:p>
          <a:p>
            <a:r>
              <a:rPr lang="en-US" dirty="0"/>
              <a:t>Don't have them stop dead either</a:t>
            </a:r>
          </a:p>
          <a:p>
            <a:r>
              <a:rPr lang="en-US" dirty="0"/>
              <a:t>They might overshoot their target and need to settle back</a:t>
            </a:r>
          </a:p>
          <a:p>
            <a:r>
              <a:rPr lang="en-US" dirty="0"/>
              <a:t>Again, be careful not to be too bouncy</a:t>
            </a:r>
          </a:p>
        </p:txBody>
      </p:sp>
    </p:spTree>
    <p:extLst>
      <p:ext uri="{BB962C8B-B14F-4D97-AF65-F5344CB8AC3E}">
        <p14:creationId xmlns:p14="http://schemas.microsoft.com/office/powerpoint/2010/main" val="2739883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2B23-B8CD-A248-A51E-57D1B426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in / Slow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35A3-5C16-7446-A976-599ADACB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easing in the tech world</a:t>
            </a:r>
          </a:p>
          <a:p>
            <a:r>
              <a:rPr lang="en-US" dirty="0"/>
              <a:t>Critically important</a:t>
            </a:r>
          </a:p>
          <a:p>
            <a:r>
              <a:rPr lang="en-US" dirty="0"/>
              <a:t>Easing is what will give all your transitions 'life’</a:t>
            </a:r>
          </a:p>
          <a:p>
            <a:r>
              <a:rPr lang="en-US" dirty="0"/>
              <a:t>Subtle effect that pays off</a:t>
            </a:r>
          </a:p>
        </p:txBody>
      </p:sp>
    </p:spTree>
    <p:extLst>
      <p:ext uri="{BB962C8B-B14F-4D97-AF65-F5344CB8AC3E}">
        <p14:creationId xmlns:p14="http://schemas.microsoft.com/office/powerpoint/2010/main" val="2205687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1939-D9C2-4F40-9F83-E663530C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E17A-5927-3E49-AAD6-217F90D0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used in the build in process of a web page</a:t>
            </a:r>
          </a:p>
          <a:p>
            <a:r>
              <a:rPr lang="en-US" dirty="0"/>
              <a:t>Have multiple elements all moving at the same time, emphasizing that the page is loading</a:t>
            </a:r>
          </a:p>
        </p:txBody>
      </p:sp>
    </p:spTree>
    <p:extLst>
      <p:ext uri="{BB962C8B-B14F-4D97-AF65-F5344CB8AC3E}">
        <p14:creationId xmlns:p14="http://schemas.microsoft.com/office/powerpoint/2010/main" val="4255691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DAE2-1BA8-B74A-9304-AC4D02E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2E5C-B05B-0E48-B189-C5B2454B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UIs less to create a sense of weight, more to create a sense of mood</a:t>
            </a:r>
          </a:p>
          <a:p>
            <a:r>
              <a:rPr lang="en-US" dirty="0"/>
              <a:t>Less time = faster = more energetic, high importance</a:t>
            </a:r>
          </a:p>
          <a:p>
            <a:r>
              <a:rPr lang="en-US" dirty="0"/>
              <a:t>More time = slower = Mellow, refined, less jarring for the user</a:t>
            </a:r>
          </a:p>
        </p:txBody>
      </p:sp>
    </p:spTree>
    <p:extLst>
      <p:ext uri="{BB962C8B-B14F-4D97-AF65-F5344CB8AC3E}">
        <p14:creationId xmlns:p14="http://schemas.microsoft.com/office/powerpoint/2010/main" val="339718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71F-C60E-7F4C-92B0-F9411BF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/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02AE-2721-164F-9797-2CAB406E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of your applications / pages will always be navigating your page's 'space’</a:t>
            </a:r>
          </a:p>
          <a:p>
            <a:r>
              <a:rPr lang="en-US" dirty="0"/>
              <a:t>Just like real life where we navigate cities, rooms, hallways</a:t>
            </a:r>
          </a:p>
          <a:p>
            <a:r>
              <a:rPr lang="en-US" dirty="0"/>
              <a:t>In real life we can get a 'sense' of where we are by what moves where as we walk about</a:t>
            </a:r>
          </a:p>
          <a:p>
            <a:r>
              <a:rPr lang="en-US" dirty="0"/>
              <a:t>We can communicate similar ideas by how items move about our page during usage</a:t>
            </a:r>
          </a:p>
          <a:p>
            <a:r>
              <a:rPr lang="en-US" dirty="0">
                <a:hlinkClick r:id="rId2"/>
              </a:rPr>
              <a:t>Xbox UI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son holding laboratory flasks">
            <a:extLst>
              <a:ext uri="{FF2B5EF4-FFF2-40B4-BE49-F238E27FC236}">
                <a16:creationId xmlns:a16="http://schemas.microsoft.com/office/drawing/2014/main" id="{A8335B11-1102-4428-A54B-367611C49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7" b="1245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BFD91-5190-DC4A-90B5-F91092A2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CSS Animations</a:t>
            </a:r>
          </a:p>
        </p:txBody>
      </p:sp>
    </p:spTree>
    <p:extLst>
      <p:ext uri="{BB962C8B-B14F-4D97-AF65-F5344CB8AC3E}">
        <p14:creationId xmlns:p14="http://schemas.microsoft.com/office/powerpoint/2010/main" val="1248690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950-09D7-8E43-9AE4-EE69400C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foundational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4EFC-B5E6-8440-AA66-27D325C2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https://material.io/design/introduction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2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8DC-5750-0342-A3FF-75CA7084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36A9-0C29-7E44-B788-DED3D468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keyframes (positions at a point in time)</a:t>
            </a:r>
          </a:p>
          <a:p>
            <a:r>
              <a:rPr lang="en-US" dirty="0"/>
              <a:t>Add the keyframes to a CSS class</a:t>
            </a:r>
          </a:p>
          <a:p>
            <a:r>
              <a:rPr lang="en-US" dirty="0"/>
              <a:t>Animation </a:t>
            </a:r>
            <a:r>
              <a:rPr lang="en-US" b="1" dirty="0"/>
              <a:t>plays when the class is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4594-1AD1-7048-B907-0813C95E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F733-6FD5-5B4F-9196-C1F4C5DA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mode</a:t>
            </a:r>
          </a:p>
          <a:p>
            <a:pPr lvl="1"/>
            <a:r>
              <a:rPr lang="en-US" dirty="0"/>
              <a:t>Will it pause at the end of the animation, or return to initial look</a:t>
            </a:r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How long the animation is in seconds</a:t>
            </a:r>
          </a:p>
          <a:p>
            <a:r>
              <a:rPr lang="en-US" dirty="0"/>
              <a:t>Reverse</a:t>
            </a:r>
          </a:p>
          <a:p>
            <a:pPr lvl="1"/>
            <a:r>
              <a:rPr lang="en-US" dirty="0"/>
              <a:t>Should the animation play forwards or backwards</a:t>
            </a:r>
          </a:p>
          <a:p>
            <a:r>
              <a:rPr lang="en-US" dirty="0"/>
              <a:t>And more: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https://developer.mozilla.org/en-US/docs/Web/CSS/animation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C9F-A284-EF42-A61F-BCB98DBC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Re-triggering CSS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B7E0-757D-1548-A597-E77620A5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extra steps</a:t>
            </a:r>
          </a:p>
        </p:txBody>
      </p:sp>
    </p:spTree>
    <p:extLst>
      <p:ext uri="{BB962C8B-B14F-4D97-AF65-F5344CB8AC3E}">
        <p14:creationId xmlns:p14="http://schemas.microsoft.com/office/powerpoint/2010/main" val="288393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8992-95EC-654E-B889-28EF1B3F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DB37-D950-7041-8A6F-7125BAF1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box that grows on select</a:t>
            </a:r>
          </a:p>
          <a:p>
            <a:r>
              <a:rPr lang="en-US" dirty="0"/>
              <a:t>HTML for layout and events</a:t>
            </a:r>
          </a:p>
          <a:p>
            <a:r>
              <a:rPr lang="en-US" dirty="0"/>
              <a:t>CSS for animation and styles</a:t>
            </a:r>
          </a:p>
          <a:p>
            <a:r>
              <a:rPr lang="en-US" dirty="0"/>
              <a:t>JavaScript for responding to events, applying animations</a:t>
            </a:r>
          </a:p>
        </p:txBody>
      </p:sp>
    </p:spTree>
    <p:extLst>
      <p:ext uri="{BB962C8B-B14F-4D97-AF65-F5344CB8AC3E}">
        <p14:creationId xmlns:p14="http://schemas.microsoft.com/office/powerpoint/2010/main" val="306962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FCD6-3C68-6C4D-96AB-2213A61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AA20D-C1D2-9443-A707-9B6B5B4FA759}"/>
              </a:ext>
            </a:extLst>
          </p:cNvPr>
          <p:cNvSpPr/>
          <p:nvPr/>
        </p:nvSpPr>
        <p:spPr>
          <a:xfrm>
            <a:off x="838200" y="2301049"/>
            <a:ext cx="975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"status"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textarea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txtStatInput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onfocus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textFocus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onblur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textLeave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textarea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9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7AE9-E3CF-414B-A26D-74C25556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C8024-EF6A-C944-AB05-6F3DC4F995EE}"/>
              </a:ext>
            </a:extLst>
          </p:cNvPr>
          <p:cNvSpPr/>
          <p:nvPr/>
        </p:nvSpPr>
        <p:spPr>
          <a:xfrm>
            <a:off x="4073611" y="143611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background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#453d54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.status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#aa80ff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border-radius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.status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textarea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border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solid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#999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border-radius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23em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1em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1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1014</Words>
  <Application>Microsoft Office PowerPoint</Application>
  <PresentationFormat>Widescreen</PresentationFormat>
  <Paragraphs>167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Office Theme</vt:lpstr>
      <vt:lpstr>UI Animation</vt:lpstr>
      <vt:lpstr>UI Animation</vt:lpstr>
      <vt:lpstr>CSS Animations</vt:lpstr>
      <vt:lpstr>CSS Animations</vt:lpstr>
      <vt:lpstr>CSS Animation Properties</vt:lpstr>
      <vt:lpstr>Re-triggering CSS animations</vt:lpstr>
      <vt:lpstr>CSS Animation example</vt:lpstr>
      <vt:lpstr>HTML</vt:lpstr>
      <vt:lpstr>CSS – Base</vt:lpstr>
      <vt:lpstr>CSS - Animation</vt:lpstr>
      <vt:lpstr>JS – Event Response, Applying Classes</vt:lpstr>
      <vt:lpstr>JS - Reset Animation</vt:lpstr>
      <vt:lpstr>Greensock Tweens</vt:lpstr>
      <vt:lpstr>Greensock Tweens</vt:lpstr>
      <vt:lpstr>Getting GSAP</vt:lpstr>
      <vt:lpstr>Animating with greensock</vt:lpstr>
      <vt:lpstr>A simple transition in</vt:lpstr>
      <vt:lpstr>HTML</vt:lpstr>
      <vt:lpstr>JavaScript</vt:lpstr>
      <vt:lpstr>Principles of Animation</vt:lpstr>
      <vt:lpstr>Why Animation?</vt:lpstr>
      <vt:lpstr>The Principles of Animation</vt:lpstr>
      <vt:lpstr>Squash and Stretch</vt:lpstr>
      <vt:lpstr>Anticipation</vt:lpstr>
      <vt:lpstr>Follow through / Overlapping Action</vt:lpstr>
      <vt:lpstr>Slow in / Slow Out</vt:lpstr>
      <vt:lpstr>Secondary Action</vt:lpstr>
      <vt:lpstr>Timing</vt:lpstr>
      <vt:lpstr>Communication / Location</vt:lpstr>
      <vt:lpstr>Good foundational article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Animation</dc:title>
  <dc:creator>Travis</dc:creator>
  <cp:lastModifiedBy>Travis</cp:lastModifiedBy>
  <cp:revision>3</cp:revision>
  <dcterms:created xsi:type="dcterms:W3CDTF">2020-09-27T20:39:18Z</dcterms:created>
  <dcterms:modified xsi:type="dcterms:W3CDTF">2020-09-27T21:27:11Z</dcterms:modified>
</cp:coreProperties>
</file>