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68" r:id="rId6"/>
    <p:sldId id="262" r:id="rId7"/>
    <p:sldId id="263" r:id="rId8"/>
    <p:sldId id="265" r:id="rId9"/>
    <p:sldId id="2146847057" r:id="rId10"/>
    <p:sldId id="2146847064" r:id="rId11"/>
    <p:sldId id="2146847065" r:id="rId12"/>
    <p:sldId id="2146847066" r:id="rId13"/>
    <p:sldId id="2146847069" r:id="rId14"/>
    <p:sldId id="2146847070" r:id="rId15"/>
    <p:sldId id="2146847062" r:id="rId16"/>
    <p:sldId id="2146847061" r:id="rId17"/>
    <p:sldId id="2146847055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42c55ce90fafe599&amp;rlz=1C1JJTC_enIN1093IN1093&amp;biw=1396&amp;bih=663&amp;sxsrf=AHTn8zq0UaInKHFUEr9syywBUWuFbTUBOQ:1739970397780&amp;q=SCRAPING+DATA+HIDING+IN+IMAGE+USING+STEGANOGRAPHY&amp;spell=1&amp;sa=X&amp;ved=2ahUKEwiI0-rr5s-LAxUdV2wGHVeGPPAQBSgAegQICh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brmani/stenoP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Image Encryption &amp; Decryption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u="sng" dirty="0">
                <a:effectLst/>
                <a:latin typeface="Arial" panose="020B0604020202020204" pitchFamily="34" charset="0"/>
                <a:hlinkClick r:id="rId2"/>
              </a:rPr>
              <a:t>SECURING</a:t>
            </a:r>
            <a:r>
              <a:rPr lang="en-US" sz="2800" b="1" u="sng" dirty="0">
                <a:latin typeface="Arial" panose="020B0604020202020204" pitchFamily="34" charset="0"/>
                <a:hlinkClick r:id="rId2"/>
              </a:rPr>
              <a:t> DATA</a:t>
            </a:r>
            <a:r>
              <a:rPr lang="en-US" sz="2800" b="1" u="sng" dirty="0">
                <a:effectLst/>
                <a:latin typeface="Arial" panose="020B0604020202020204" pitchFamily="34" charset="0"/>
                <a:hlinkClick r:id="rId2"/>
              </a:rPr>
              <a:t> HIDING IN IMAGE USING STEGANOGRAPHY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Manish Singh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Manish Sigh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Pdm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University(CSE)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5D0E-B709-C32C-F308-F64CC2AF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Nomal</a:t>
            </a:r>
            <a:r>
              <a:rPr lang="en-IN" dirty="0"/>
              <a:t> picture before encryption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1C5E25-22A9-1115-43CF-D80621BF27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112" y="2390775"/>
            <a:ext cx="2771775" cy="2495550"/>
          </a:xfrm>
        </p:spPr>
      </p:pic>
    </p:spTree>
    <p:extLst>
      <p:ext uri="{BB962C8B-B14F-4D97-AF65-F5344CB8AC3E}">
        <p14:creationId xmlns:p14="http://schemas.microsoft.com/office/powerpoint/2010/main" val="382931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0F3D-F299-B649-2456-C4D3350B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After Encryption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AAF05-C1EA-BE7E-BF4F-404D6B023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0112" y="2390775"/>
            <a:ext cx="2771775" cy="2495550"/>
          </a:xfrm>
        </p:spPr>
      </p:pic>
    </p:spTree>
    <p:extLst>
      <p:ext uri="{BB962C8B-B14F-4D97-AF65-F5344CB8AC3E}">
        <p14:creationId xmlns:p14="http://schemas.microsoft.com/office/powerpoint/2010/main" val="943362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project provides a reliable and user-friendly approach to securely embedding and extracting hidden messages in images, ensuring confidentiality in communication. The combination of Flask and OpenCV enhances its usability for real-world applications.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hlinkClick r:id="rId2"/>
              </a:rPr>
              <a:t>https://github.com/</a:t>
            </a:r>
            <a:r>
              <a:rPr lang="en-IN" sz="2400" dirty="0">
                <a:hlinkClick r:id="rId2"/>
              </a:rPr>
              <a:t>kbrmani</a:t>
            </a:r>
            <a:r>
              <a:rPr lang="en-IN" dirty="0">
                <a:hlinkClick r:id="rId2"/>
              </a:rPr>
              <a:t>/stenoPro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Advanced encryption techniques like AES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AI-based image recognition for added security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Mobile app integration for easy accessibility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20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the digital era, secure image-based communication is crucial to prevent unauthorized access. This project provides a method to embed secret messages within images and retrieve them securely using encryption and decryption techniques.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Programming Language:</a:t>
            </a:r>
            <a:r>
              <a:rPr lang="en-IN" sz="2400" dirty="0"/>
              <a:t> Python, HTML, CSS, JavaScript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Framework:</a:t>
            </a:r>
            <a:r>
              <a:rPr lang="en-IN" sz="2400" dirty="0"/>
              <a:t> Flask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Libraries:</a:t>
            </a:r>
            <a:r>
              <a:rPr lang="en-IN" sz="2400" dirty="0"/>
              <a:t> OpenCV, NumPy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dirty="0"/>
              <a:t>Tools:</a:t>
            </a:r>
            <a:r>
              <a:rPr lang="en-IN" sz="2400" dirty="0"/>
              <a:t> Jinja2, </a:t>
            </a:r>
            <a:r>
              <a:rPr lang="en-IN" sz="2400" dirty="0" err="1"/>
              <a:t>Werkzeug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Secure image steganography with password protection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Lightweight and easy-to-use web-based encryption and decryption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Efficient use of OpenCV for pixel-based data encoding</a:t>
            </a: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Individuals seeking secure message transmission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Organizations requiring confidential image-based data sharing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Cybersecurity enthusiasts &amp; researchers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E5F9-35FB-4780-C41F-97CB0E7D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93B9E9-30A1-01A8-B2D3-A042DD8C6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318" y="1301750"/>
            <a:ext cx="8797364" cy="4673600"/>
          </a:xfrm>
        </p:spPr>
      </p:pic>
    </p:spTree>
    <p:extLst>
      <p:ext uri="{BB962C8B-B14F-4D97-AF65-F5344CB8AC3E}">
        <p14:creationId xmlns:p14="http://schemas.microsoft.com/office/powerpoint/2010/main" val="112957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3F064-7BDB-5093-D6BE-24CE172F2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268" b="5016"/>
          <a:stretch/>
        </p:blipFill>
        <p:spPr>
          <a:xfrm>
            <a:off x="1697318" y="1885360"/>
            <a:ext cx="8797364" cy="3959259"/>
          </a:xfrm>
        </p:spPr>
      </p:pic>
    </p:spTree>
    <p:extLst>
      <p:ext uri="{BB962C8B-B14F-4D97-AF65-F5344CB8AC3E}">
        <p14:creationId xmlns:p14="http://schemas.microsoft.com/office/powerpoint/2010/main" val="146355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D1D6-D23E-3ADE-432E-BBB0BAB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1E833-6B94-89CD-1EE7-81D6F19C8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269"/>
          <a:stretch/>
        </p:blipFill>
        <p:spPr>
          <a:xfrm>
            <a:off x="1697318" y="1781666"/>
            <a:ext cx="8797364" cy="4193684"/>
          </a:xfrm>
        </p:spPr>
      </p:pic>
    </p:spTree>
    <p:extLst>
      <p:ext uri="{BB962C8B-B14F-4D97-AF65-F5344CB8AC3E}">
        <p14:creationId xmlns:p14="http://schemas.microsoft.com/office/powerpoint/2010/main" val="185255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230</Words>
  <Application>Microsoft Office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Image Encryption &amp; Decryption System</vt:lpstr>
      <vt:lpstr>OUTLINE</vt:lpstr>
      <vt:lpstr>Problem Statement</vt:lpstr>
      <vt:lpstr>Technology  used</vt:lpstr>
      <vt:lpstr>Wow factors</vt:lpstr>
      <vt:lpstr>End users</vt:lpstr>
      <vt:lpstr>Result</vt:lpstr>
      <vt:lpstr>PowerPoint Presentation</vt:lpstr>
      <vt:lpstr>PowerPoint Presentation</vt:lpstr>
      <vt:lpstr>Nomal picture before encryption</vt:lpstr>
      <vt:lpstr>After Encryption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Manish Singh</cp:lastModifiedBy>
  <cp:revision>30</cp:revision>
  <dcterms:created xsi:type="dcterms:W3CDTF">2021-05-26T16:50:10Z</dcterms:created>
  <dcterms:modified xsi:type="dcterms:W3CDTF">2025-02-19T13:08:46Z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