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53" r:id="rId4"/>
    <p:sldId id="354" r:id="rId5"/>
    <p:sldId id="355" r:id="rId6"/>
    <p:sldId id="3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19E01-C806-EB4A-A503-DB891AE57D7E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4744-39B4-9043-9532-6DE6648F0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84744-39B4-9043-9532-6DE6648F07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195C-1B1E-FB49-A41A-F6877A24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1EA4-AA78-ED44-B01D-0B15AC936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1479-FBEB-4A4E-AEB5-F0487F5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9187-3210-3640-9F12-A47C1CE4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D5AF-8FD7-B248-AB23-4EE83E3E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D59-328D-2A46-84DF-CB9555ED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E9AF1-C2AA-C244-B7E0-9842DA9E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EA2F-A031-E34C-B1A0-99FF8B55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AF0B-F001-4847-B99B-26C768E3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8F78-49F3-B145-B288-78E1D964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4ED4C-9B99-994B-B514-1DE87B19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7FD4-47AD-C946-A923-79A02ADC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BEF3-6995-4740-99A2-0A196703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4B60-D583-5C40-AA2A-5B9CAF86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064AA-F08E-0949-8A7B-B1F3B878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F40D-6ECA-3342-8E8A-D4BCC660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27D5-45D7-1D4A-BAA6-5B2E9338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B87F-FB79-F24B-981D-9EDF2AD8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D624-637C-B14E-ACD1-6A7B2A8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9560-4648-F940-A5AA-B6E324B5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9EF9-A95F-574F-815F-02960E3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4E2B-95CA-E044-877E-00A4F9B0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0FDA-CCF7-B14C-A4D8-024C34A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F6F9-47DA-EB43-AE60-96B0988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9F69-D594-B547-9703-A24CA08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CE53-3B80-694F-AF74-F4C57778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F926-312A-4642-8A17-7596F8C9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43388-ED83-CE4C-9F23-26FF6C0D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3BDA-31C7-9F45-AAA0-18273C3A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BD09-EDBA-7F46-A72A-F469C2A1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92A0-44BE-374C-B9C6-5CCE16BB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754-1DDD-D844-BDEE-AE02B9E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E36F-6BF5-4642-BBB1-482A6185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A653-FC04-1B46-B059-77BF9A1C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A182-F40F-3540-83D4-9B4242CCD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13F64-F795-7941-B7F8-91322D587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17154-B83E-7B47-8DBF-CCDC8818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EE411-89B6-484D-8578-D633EF8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0DA00-F9A5-9641-9B17-14828D98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A9C4-70AB-7145-A775-57239262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EEFFC-F03F-FA45-8D49-6095589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180D-6955-A549-B02C-551B7692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635AE-7C30-E640-8395-49A06846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7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2C35-C983-9F4E-AE18-15E3224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3CE40-9F62-0A44-8BFE-A73D3185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CE65-C115-9C4C-869C-F4CA29DE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0FA-13EF-8E42-8EE3-F38B1B2E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DB0E-03A8-EB4C-8B7F-C64EB173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34B0-B118-A74F-984F-23259F06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ACE8-5769-D644-BF51-D620BC51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59CB-C877-3241-B315-E66B9ADC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45F7-EAF8-6440-8C02-2E8D203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98-E959-CF42-A8BD-D915626D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75374-06B8-B542-BE9F-DE3EC0B46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B426-90D3-A74F-A5CA-355DCB55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2134-5944-6949-8090-8E935F73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1E0B-1F58-714A-B1C8-3733C5BF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C4AC-2500-6F43-9F16-DDCF149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D7B00-F23F-C448-A261-C983580B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C6DA9-4B17-F048-AEC8-39BAE458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0416"/>
            <a:ext cx="10515600" cy="4825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A120-4CC7-1F43-B11C-DE3190049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B9D8-F16C-384A-90F0-F536E4885530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C78C-7966-D446-B6C0-DB642CBA1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22A-E90B-754B-862C-ED3B8BBC9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1C87D-D599-1A40-93D0-6AC679DA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eZzcYUV9w&amp;list=PLpLTOnTPiaxzJ0SFB2DNnG1QFiPs9YrjW&amp;index=4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C706-5A2A-4147-A94B-9FB9F5E37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DA69-05B5-4F49-BF46-A5B628F87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Illustrator</a:t>
            </a:r>
          </a:p>
          <a:p>
            <a:endParaRPr lang="en-US" dirty="0"/>
          </a:p>
          <a:p>
            <a:r>
              <a:rPr lang="en-US" dirty="0"/>
              <a:t>Fall 2020</a:t>
            </a:r>
          </a:p>
          <a:p>
            <a:r>
              <a:rPr lang="en-US" dirty="0"/>
              <a:t>Kyle Broaders</a:t>
            </a:r>
          </a:p>
        </p:txBody>
      </p:sp>
    </p:spTree>
    <p:extLst>
      <p:ext uri="{BB962C8B-B14F-4D97-AF65-F5344CB8AC3E}">
        <p14:creationId xmlns:p14="http://schemas.microsoft.com/office/powerpoint/2010/main" val="40755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9B-CE95-424F-B232-284794F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6DEC-EFD7-1343-B68B-2170B128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6"/>
            <a:ext cx="6253065" cy="4825933"/>
          </a:xfrm>
        </p:spPr>
        <p:txBody>
          <a:bodyPr/>
          <a:lstStyle/>
          <a:p>
            <a:r>
              <a:rPr lang="en-US" dirty="0"/>
              <a:t>Most computer graphics are stored as a list of pixel intensities</a:t>
            </a:r>
          </a:p>
          <a:p>
            <a:pPr marL="457200" lvl="1" indent="0">
              <a:buNone/>
            </a:pPr>
            <a:r>
              <a:rPr lang="en-US" dirty="0"/>
              <a:t>Called </a:t>
            </a:r>
            <a:r>
              <a:rPr lang="en-US" b="1" dirty="0"/>
              <a:t>Raster</a:t>
            </a:r>
            <a:r>
              <a:rPr lang="en-US" dirty="0"/>
              <a:t> or </a:t>
            </a:r>
            <a:r>
              <a:rPr lang="en-US" b="1" dirty="0"/>
              <a:t>Bitmap</a:t>
            </a:r>
            <a:r>
              <a:rPr lang="en-US" dirty="0"/>
              <a:t> images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computer displays work by showing us rasterized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E9AE7-6C97-3144-920A-967E2823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3" y="1854621"/>
            <a:ext cx="3843320" cy="417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349B6-8E0E-F343-B7BB-9786D89CFC9A}"/>
              </a:ext>
            </a:extLst>
          </p:cNvPr>
          <p:cNvSpPr txBox="1"/>
          <p:nvPr/>
        </p:nvSpPr>
        <p:spPr>
          <a:xfrm>
            <a:off x="8108302" y="6367882"/>
            <a:ext cx="3719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apenasimagens.com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/pixel-anatomy/</a:t>
            </a:r>
          </a:p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en.wikipedia.org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/wiki/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Raster_graphics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C20D1-5A44-CB4E-8DAB-5CF21006A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402" y="3030619"/>
            <a:ext cx="4182659" cy="176620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CA9417C-FDAC-6C46-AAD1-2CFB6B66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289" y="123311"/>
            <a:ext cx="2536601" cy="15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Raster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5012741"/>
          </a:xfrm>
        </p:spPr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Intuitive for people</a:t>
            </a:r>
          </a:p>
          <a:p>
            <a:pPr lvl="1"/>
            <a:r>
              <a:rPr lang="en-US" dirty="0"/>
              <a:t>Fast for computers</a:t>
            </a:r>
          </a:p>
          <a:p>
            <a:pPr lvl="1"/>
            <a:r>
              <a:rPr lang="en-US" dirty="0"/>
              <a:t>Good for images with lots of variation (like photos)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(Anti-)Aliasing can make edges look ugly or soft</a:t>
            </a:r>
          </a:p>
          <a:p>
            <a:pPr lvl="1"/>
            <a:r>
              <a:rPr lang="en-US" dirty="0"/>
              <a:t>Usually lossy compression (</a:t>
            </a:r>
            <a:r>
              <a:rPr lang="en-US" dirty="0">
                <a:hlinkClick r:id="rId3"/>
              </a:rPr>
              <a:t>degrades with repeated saves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Resizing can introduce artifacts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0FC44-E847-874E-839D-D31D3996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37" y="4795765"/>
            <a:ext cx="5706295" cy="1811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2800B1-ED2F-1841-9328-D45DF69F35CB}"/>
              </a:ext>
            </a:extLst>
          </p:cNvPr>
          <p:cNvSpPr/>
          <p:nvPr/>
        </p:nvSpPr>
        <p:spPr>
          <a:xfrm>
            <a:off x="5206482" y="6484064"/>
            <a:ext cx="63759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rwillustrator.blogspot.com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/2010/08/when-pixels-snap-antialiasing-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in.html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7959-3C7D-6542-AA04-879F871F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 artifacts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3682E-7225-C84F-8710-0C4E35D2D239}"/>
              </a:ext>
            </a:extLst>
          </p:cNvPr>
          <p:cNvSpPr/>
          <p:nvPr/>
        </p:nvSpPr>
        <p:spPr>
          <a:xfrm>
            <a:off x="7287208" y="6611779"/>
            <a:ext cx="49047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blogs.mathworks.com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steve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/files/antialiasing_2_01.png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CB7C33-1663-554D-BC73-F76F3F532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737" y="136525"/>
            <a:ext cx="6375400" cy="6362700"/>
          </a:xfrm>
        </p:spPr>
      </p:pic>
    </p:spTree>
    <p:extLst>
      <p:ext uri="{BB962C8B-B14F-4D97-AF65-F5344CB8AC3E}">
        <p14:creationId xmlns:p14="http://schemas.microsoft.com/office/powerpoint/2010/main" val="388067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CBF-E8D4-2444-AD41-2B935C9B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FC8-FA17-BC4F-95FD-C15AD09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pixel values, store all information as points and paths that go between them.</a:t>
            </a:r>
          </a:p>
          <a:p>
            <a:r>
              <a:rPr lang="en-US" dirty="0"/>
              <a:t>Draw lines and shapes as dictated by math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11581-7F99-494A-9A13-7A1B05A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1" y="3270454"/>
            <a:ext cx="75946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B4666-E2CD-1A48-B32F-0B8F2403D631}"/>
              </a:ext>
            </a:extLst>
          </p:cNvPr>
          <p:cNvSpPr txBox="1"/>
          <p:nvPr/>
        </p:nvSpPr>
        <p:spPr>
          <a:xfrm>
            <a:off x="7005965" y="6585989"/>
            <a:ext cx="5186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signalizenj.files.wordpress.com</a:t>
            </a:r>
            <a:r>
              <a:rPr lang="en-US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/2015/01/</a:t>
            </a:r>
            <a:r>
              <a:rPr lang="en-US" sz="1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vector_raster.gif</a:t>
            </a:r>
            <a:endParaRPr lang="en-US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B20-9C99-3545-9245-2D809411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36525"/>
            <a:ext cx="10515600" cy="1325563"/>
          </a:xfrm>
        </p:spPr>
        <p:txBody>
          <a:bodyPr/>
          <a:lstStyle/>
          <a:p>
            <a:r>
              <a:rPr lang="en-US" dirty="0"/>
              <a:t>Pros and Cons of Vector images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F9441-1BEC-7E44-986C-0F5F3195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Infinite resizing</a:t>
            </a:r>
          </a:p>
          <a:p>
            <a:pPr lvl="1"/>
            <a:r>
              <a:rPr lang="en-US" dirty="0"/>
              <a:t>Perfect edges</a:t>
            </a:r>
          </a:p>
          <a:p>
            <a:pPr lvl="1"/>
            <a:r>
              <a:rPr lang="en-US" dirty="0"/>
              <a:t>Easy to adjust image contents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Harder on computers</a:t>
            </a:r>
          </a:p>
          <a:p>
            <a:pPr lvl="1"/>
            <a:r>
              <a:rPr lang="en-US" dirty="0"/>
              <a:t>Not practical for complex images like photos</a:t>
            </a:r>
          </a:p>
          <a:p>
            <a:pPr lvl="1"/>
            <a:r>
              <a:rPr lang="en-US" dirty="0"/>
              <a:t>Has a steeper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54168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219</Words>
  <Application>Microsoft Macintosh PowerPoint</Application>
  <PresentationFormat>Widescreen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Calibri</vt:lpstr>
      <vt:lpstr>Helvetica Neue</vt:lpstr>
      <vt:lpstr>Source Code Pro</vt:lpstr>
      <vt:lpstr>Office Theme</vt:lpstr>
      <vt:lpstr>Vector Graphics</vt:lpstr>
      <vt:lpstr>Storing image data</vt:lpstr>
      <vt:lpstr>Pros and Cons of Raster images</vt:lpstr>
      <vt:lpstr>Resizing artifacts</vt:lpstr>
      <vt:lpstr>Vector graphics</vt:lpstr>
      <vt:lpstr>Pros and Cons of Vector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291</dc:title>
  <dc:creator>Kyle Broaders</dc:creator>
  <cp:lastModifiedBy>Kyle Broaders</cp:lastModifiedBy>
  <cp:revision>25</cp:revision>
  <dcterms:created xsi:type="dcterms:W3CDTF">2020-08-14T01:34:34Z</dcterms:created>
  <dcterms:modified xsi:type="dcterms:W3CDTF">2022-07-01T16:21:18Z</dcterms:modified>
</cp:coreProperties>
</file>