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29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378A39-DCC7-469A-95BA-985CAC39AE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CC47-0744-4C48-B1D3-9ACC6173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5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D373-7437-728B-3964-61A9D649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Dark Mode Standardization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6A79-2946-8D99-BCBD-E75AEE811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Kevin Broderick</a:t>
            </a:r>
          </a:p>
        </p:txBody>
      </p:sp>
    </p:spTree>
    <p:extLst>
      <p:ext uri="{BB962C8B-B14F-4D97-AF65-F5344CB8AC3E}">
        <p14:creationId xmlns:p14="http://schemas.microsoft.com/office/powerpoint/2010/main" val="292467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CD17-4900-6F66-C947-923616C8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1E2-5C15-7167-3E84-C4787949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being 3 years old, this is a popular function in the tech world and with tech developers</a:t>
            </a:r>
          </a:p>
          <a:p>
            <a:r>
              <a:rPr lang="en-US" dirty="0"/>
              <a:t>Surprisingly pays homage to the first analog computers</a:t>
            </a:r>
          </a:p>
          <a:p>
            <a:r>
              <a:rPr lang="en-US" dirty="0"/>
              <a:t>Only time would tell if it gets </a:t>
            </a:r>
            <a:r>
              <a:rPr lang="en-US"/>
              <a:t>more advanced</a:t>
            </a:r>
          </a:p>
        </p:txBody>
      </p:sp>
    </p:spTree>
    <p:extLst>
      <p:ext uri="{BB962C8B-B14F-4D97-AF65-F5344CB8AC3E}">
        <p14:creationId xmlns:p14="http://schemas.microsoft.com/office/powerpoint/2010/main" val="120083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B36F-949D-7470-D597-9F2F1353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B309-2929-3C36-38DB-69E287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Mode is a UI option introduced in 2019</a:t>
            </a:r>
          </a:p>
          <a:p>
            <a:r>
              <a:rPr lang="en-US" dirty="0"/>
              <a:t>Used in low light conditions</a:t>
            </a:r>
          </a:p>
          <a:p>
            <a:r>
              <a:rPr lang="en-US" dirty="0"/>
              <a:t>Consumes less energy</a:t>
            </a:r>
          </a:p>
          <a:p>
            <a:r>
              <a:rPr lang="en-US" dirty="0"/>
              <a:t>A little healthier for the eyes</a:t>
            </a:r>
          </a:p>
        </p:txBody>
      </p:sp>
    </p:spTree>
    <p:extLst>
      <p:ext uri="{BB962C8B-B14F-4D97-AF65-F5344CB8AC3E}">
        <p14:creationId xmlns:p14="http://schemas.microsoft.com/office/powerpoint/2010/main" val="317552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38-3D14-8495-755A-9980BB9A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3888-F781-B6D6-FC84-A1BE2BF6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Mode was originally how analog computers were in the 1950s-1960s</a:t>
            </a:r>
          </a:p>
          <a:p>
            <a:r>
              <a:rPr lang="en-US" dirty="0"/>
              <a:t>Computers switched to a white screen because it was hard for people to see on a dark screen</a:t>
            </a:r>
          </a:p>
          <a:p>
            <a:r>
              <a:rPr lang="en-US" dirty="0"/>
              <a:t>Nearly 50 years later, Dark Mode is introduced </a:t>
            </a:r>
          </a:p>
        </p:txBody>
      </p:sp>
    </p:spTree>
    <p:extLst>
      <p:ext uri="{BB962C8B-B14F-4D97-AF65-F5344CB8AC3E}">
        <p14:creationId xmlns:p14="http://schemas.microsoft.com/office/powerpoint/2010/main" val="225224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E499-2FA2-4A50-7672-0081E93F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 color pallet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45A1-2D5A-CB81-AB01-73FBB159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color of dark mode is black or dark grey</a:t>
            </a:r>
          </a:p>
          <a:p>
            <a:r>
              <a:rPr lang="en-US" dirty="0"/>
              <a:t>Secondary colors are shades of green, dark blue, and shades of purple and red</a:t>
            </a:r>
          </a:p>
          <a:p>
            <a:r>
              <a:rPr lang="en-US" dirty="0"/>
              <a:t>This color palette makes it easier for a viewer to see in a poorly lit area or at night</a:t>
            </a:r>
          </a:p>
        </p:txBody>
      </p:sp>
    </p:spTree>
    <p:extLst>
      <p:ext uri="{BB962C8B-B14F-4D97-AF65-F5344CB8AC3E}">
        <p14:creationId xmlns:p14="http://schemas.microsoft.com/office/powerpoint/2010/main" val="330430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5EA6-D9CD-7DF3-C4FD-077B6B6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and energy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F5A1-45A4-089C-5384-BF8066E5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strain to the eyes as well as headaches caused by looking at the screen</a:t>
            </a:r>
          </a:p>
          <a:p>
            <a:r>
              <a:rPr lang="en-US" dirty="0"/>
              <a:t>Uses less blue-light, energy and battery power</a:t>
            </a:r>
          </a:p>
          <a:p>
            <a:r>
              <a:rPr lang="en-US" dirty="0"/>
              <a:t>Drawbacks are that some can’t read light text on dark backgrounds as well as it would be hard to read an essay with it on</a:t>
            </a:r>
          </a:p>
          <a:p>
            <a:r>
              <a:rPr lang="en-US" dirty="0"/>
              <a:t>Not advisable on using when the area you’re in is bright</a:t>
            </a:r>
          </a:p>
        </p:txBody>
      </p:sp>
    </p:spTree>
    <p:extLst>
      <p:ext uri="{BB962C8B-B14F-4D97-AF65-F5344CB8AC3E}">
        <p14:creationId xmlns:p14="http://schemas.microsoft.com/office/powerpoint/2010/main" val="29013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00CD-452C-6401-D09C-D9107C87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Dark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82E0-96B2-A947-CA86-BF5E8D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introduced it on October 2019 alongside the Android 10</a:t>
            </a:r>
          </a:p>
          <a:p>
            <a:r>
              <a:rPr lang="en-US" dirty="0"/>
              <a:t>Microsoft and Apple started implementing DM to their devices soon after</a:t>
            </a:r>
          </a:p>
          <a:p>
            <a:r>
              <a:rPr lang="en-US" dirty="0"/>
              <a:t>Social Media platforms such as Twitter as well as various other websites of corporations have the DM option as well.</a:t>
            </a:r>
          </a:p>
        </p:txBody>
      </p:sp>
    </p:spTree>
    <p:extLst>
      <p:ext uri="{BB962C8B-B14F-4D97-AF65-F5344CB8AC3E}">
        <p14:creationId xmlns:p14="http://schemas.microsoft.com/office/powerpoint/2010/main" val="162184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6AEE-0BEB-295F-BCDF-6F929DDB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 of Dark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3DEB-094D-DD3F-31C3-803A87BE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@media (prefers-color-scheme: dark)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02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110-C611-16ED-69E8-BCC4E75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example of Dark Mode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6104-E8F8-B4EE-2701-79509473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52A2A"/>
                </a:solidFill>
                <a:effectLst/>
              </a:rPr>
              <a:t>body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padding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25px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background-color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white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black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font-size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25px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br>
              <a:rPr lang="en-US" dirty="0">
                <a:solidFill>
                  <a:srgbClr val="A52A2A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.dark-mode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background-color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black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white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6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04B7-A627-2A8E-99B2-C77E28F2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Example of Dark Mode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D47A-F7B7-B8F0-1CD3-75A208E7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var</a:t>
            </a:r>
            <a:r>
              <a:rPr lang="en-US" dirty="0">
                <a:solidFill>
                  <a:srgbClr val="000000"/>
                </a:solidFill>
                <a:effectLst/>
              </a:rPr>
              <a:t> element = </a:t>
            </a:r>
            <a:r>
              <a:rPr lang="en-US" dirty="0" err="1">
                <a:solidFill>
                  <a:srgbClr val="000000"/>
                </a:solidFill>
                <a:effectLst/>
              </a:rPr>
              <a:t>document.body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 err="1">
                <a:solidFill>
                  <a:srgbClr val="000000"/>
                </a:solidFill>
                <a:effectLst/>
              </a:rPr>
              <a:t>element.classList.toggle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"dark-mode"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8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369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Dark Mode Standardization</vt:lpstr>
      <vt:lpstr>Intro</vt:lpstr>
      <vt:lpstr>Origins</vt:lpstr>
      <vt:lpstr>DM color pallet</vt:lpstr>
      <vt:lpstr>Health and energy benefits</vt:lpstr>
      <vt:lpstr>Uses of Dark Mode</vt:lpstr>
      <vt:lpstr>CSS example of Dark Mode</vt:lpstr>
      <vt:lpstr>JS example of Dark Mode (Part 1)</vt:lpstr>
      <vt:lpstr>JS Example of Dark Mode (part 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Mode Standardization</dc:title>
  <dc:creator>Kevin Broderick</dc:creator>
  <cp:lastModifiedBy>Kevin Broderick</cp:lastModifiedBy>
  <cp:revision>1</cp:revision>
  <dcterms:created xsi:type="dcterms:W3CDTF">2022-09-27T01:36:54Z</dcterms:created>
  <dcterms:modified xsi:type="dcterms:W3CDTF">2022-09-27T01:55:26Z</dcterms:modified>
</cp:coreProperties>
</file>