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7" y="3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814FD-E51F-4F22-99FA-BFDE0FB9C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D3CC93-000E-438E-8FE4-3353DFCD2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DD56B4-07A2-44E7-90B5-8C29D76A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301E-220B-46AC-AA82-1EE4BEA83DF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5CD26A-DA52-40A7-A006-30F527D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062E51-8685-47F6-BAB3-F65E3C0D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B9BA-5AE1-4CEB-B6B7-10C377A1C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3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81D63-9D35-44BC-ABBA-B1572E98B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EB3FC0-0CC2-413F-BEBA-0C6B4DC6E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001013-9340-4CEB-BCD4-490F93F5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301E-220B-46AC-AA82-1EE4BEA83DF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30208B-0BE9-4FC1-9FC0-7AF86607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CBF6D3-BA0A-4C1C-B845-4D013CA2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B9BA-5AE1-4CEB-B6B7-10C377A1C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24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2A6BF4-CDA5-4244-BEC0-1B693762C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A04227-60B9-4F37-88B6-93E568E96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705E50-5C9E-4BB1-8A89-0E25CD969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301E-220B-46AC-AA82-1EE4BEA83DF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BB6D66-DB77-439A-9A46-3A0C15DE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ABCFF-3AF6-46C5-97D6-2EB52997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B9BA-5AE1-4CEB-B6B7-10C377A1C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2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FA923-5CEE-4452-957F-15F52F8B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A406C7-9421-4C24-AEAE-B47D0449F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21C163-67E2-4289-8C11-889A5C91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301E-220B-46AC-AA82-1EE4BEA83DF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70ED6-BFD7-4147-87B0-224CB236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76D6A-0CB6-4D4B-AD97-3AAE0E68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B9BA-5AE1-4CEB-B6B7-10C377A1C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89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C01D1-86BF-4096-B6AD-34A8F29B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FF15CE-0091-4B07-BF12-A085E6020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49841-2070-4D2B-A051-60291377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301E-220B-46AC-AA82-1EE4BEA83DF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D48DE6-56F5-4037-AC42-93B48FF1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764BD-E1B6-46C8-A2E9-DFC419DF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B9BA-5AE1-4CEB-B6B7-10C377A1C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05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1CB18-DDAC-4C63-91BA-8869A731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EB4B2-D761-4727-AD03-23D65AC4F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6CDBD9-25E9-4366-AA33-F02F5A92B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441A04-F284-4995-A453-117FF1E1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301E-220B-46AC-AA82-1EE4BEA83DF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B1FDF2-A7B5-41BA-AA9F-C1AEB4D93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0887BB-153B-49DB-A456-24CFB2BD2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B9BA-5AE1-4CEB-B6B7-10C377A1C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61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BB5D6-4DF6-4514-B328-6979F810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11EF60-31A4-44FC-B4E1-66E1ACBDB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AE2947-512D-4B9D-B2D7-CC572867E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B23CFE-E2FA-40F1-BA2B-FDDCCD38D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B65D05-D668-4837-AF8D-C9BACC8B2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D59CC7-0D8B-4D59-841E-7463CE5F5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301E-220B-46AC-AA82-1EE4BEA83DF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F2AFE6-5C9A-47C4-A3A8-6309FB30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153882-8593-4033-882F-04103A8C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B9BA-5AE1-4CEB-B6B7-10C377A1C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17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64180-DEA1-4BB9-B9B4-EC482C60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7069D1-99C7-4D04-BBE0-705C08088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301E-220B-46AC-AA82-1EE4BEA83DF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91C5B0-937C-4E6B-AC84-5F07982F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2FBE48-0CBF-4DE0-AFFF-B92362E2D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B9BA-5AE1-4CEB-B6B7-10C377A1C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19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8CBF9B-66BC-4A5A-92BF-47232F01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301E-220B-46AC-AA82-1EE4BEA83DF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6FCDAC-7EE0-4229-AE96-E61E36D2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95F29B-4D3B-4B22-8720-D977C259D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B9BA-5AE1-4CEB-B6B7-10C377A1C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01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68364-9478-4E6E-B2E6-EADFA626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FD980-712B-4641-8049-08C042D3F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62BAF8-0D4A-433D-848D-6710F3A22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B2B33E-7735-4C73-A083-643027AF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301E-220B-46AC-AA82-1EE4BEA83DF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D2D631-AF24-440E-90E0-970B01C0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B020EE-513E-4707-9CEC-D78771EE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B9BA-5AE1-4CEB-B6B7-10C377A1C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1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11192-2D62-4DB7-A67D-B94F8F6E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B944BC-49CF-40AD-B504-596E7D546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9F6BD5-C552-4B66-89A3-28ADC9A00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D4790F-E6E7-4BCB-9FDD-230A52F0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301E-220B-46AC-AA82-1EE4BEA83DF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182616-569C-4603-B830-390777D13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35521-78A3-4258-8EEA-8D161667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B9BA-5AE1-4CEB-B6B7-10C377A1C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54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A2E508-759D-4719-903B-C1CDE4830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D00722-5F4F-4758-8043-DAC534B5F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A80863-C133-48B9-99A4-A26AC00F3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2301E-220B-46AC-AA82-1EE4BEA83DFF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4E3019-356F-4D57-AE10-0B8707648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E6B79D-96F4-4D03-8A8F-6BEC1485D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2B9BA-5AE1-4CEB-B6B7-10C377A1C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05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3D836-AAA3-47F4-8567-DE568CEF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E33C31-FA73-4AE9-8B31-530D0E521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19" y="1877383"/>
            <a:ext cx="4976004" cy="4350888"/>
          </a:xfrm>
        </p:spPr>
        <p:txBody>
          <a:bodyPr/>
          <a:lstStyle/>
          <a:p>
            <a:r>
              <a:rPr lang="en-US" altLang="ko-KR" dirty="0"/>
              <a:t>Channel</a:t>
            </a:r>
            <a:r>
              <a:rPr lang="ko-KR" altLang="en-US" dirty="0"/>
              <a:t> 하나당 </a:t>
            </a:r>
            <a:r>
              <a:rPr lang="en-US" altLang="ko-KR" dirty="0"/>
              <a:t>matrix </a:t>
            </a:r>
            <a:r>
              <a:rPr lang="ko-KR" altLang="en-US" dirty="0"/>
              <a:t>하나를 만들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새로 들어 오는 </a:t>
            </a:r>
            <a:r>
              <a:rPr lang="en-US" altLang="ko-KR" dirty="0"/>
              <a:t>dataset</a:t>
            </a:r>
            <a:r>
              <a:rPr lang="ko-KR" altLang="en-US" dirty="0"/>
              <a:t>으로 </a:t>
            </a:r>
            <a:r>
              <a:rPr lang="en-US" altLang="ko-KR" dirty="0"/>
              <a:t>gradient descent</a:t>
            </a:r>
            <a:r>
              <a:rPr lang="ko-KR" altLang="en-US" dirty="0"/>
              <a:t>를 수행해서 </a:t>
            </a:r>
            <a:r>
              <a:rPr lang="en-US" altLang="ko-KR" dirty="0"/>
              <a:t>factor matrix</a:t>
            </a:r>
            <a:r>
              <a:rPr lang="ko-KR" altLang="en-US" dirty="0"/>
              <a:t>를 </a:t>
            </a:r>
            <a:r>
              <a:rPr lang="en-US" altLang="ko-KR" dirty="0"/>
              <a:t>update </a:t>
            </a:r>
            <a:r>
              <a:rPr lang="ko-KR" altLang="en-US" dirty="0"/>
              <a:t>수행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DC28F18-F12D-4F6B-BFB5-CFAB05DB9880}"/>
              </a:ext>
            </a:extLst>
          </p:cNvPr>
          <p:cNvGrpSpPr/>
          <p:nvPr/>
        </p:nvGrpSpPr>
        <p:grpSpPr>
          <a:xfrm>
            <a:off x="5503653" y="3787117"/>
            <a:ext cx="6359105" cy="2971193"/>
            <a:chOff x="4763218" y="3128864"/>
            <a:chExt cx="6359105" cy="297119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6FCF56A-B1D7-463D-BE73-01014422E0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6782"/>
            <a:stretch/>
          </p:blipFill>
          <p:spPr>
            <a:xfrm>
              <a:off x="4763218" y="3197875"/>
              <a:ext cx="4070230" cy="2902182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C048A59-852D-406B-8E0D-8D7BA1DCDB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2893"/>
            <a:stretch/>
          </p:blipFill>
          <p:spPr>
            <a:xfrm>
              <a:off x="9049108" y="3128864"/>
              <a:ext cx="2073215" cy="2902182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9F63F731-2001-4CC9-BAB4-B76973CFC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368" y="365125"/>
            <a:ext cx="4977442" cy="34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9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161C0-D307-41CB-A114-93279B06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 method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1299E1-3A99-4C6E-B251-A73120F1BC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/>
                  <a:t>Outlier detection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dirty="0"/>
                  <a:t>을 사용해서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ko-KR" altLang="en-US" dirty="0"/>
                  <a:t>을 만든다</a:t>
                </a:r>
                <a:r>
                  <a:rPr lang="en-US" altLang="ko-KR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ko-KR" altLang="en-US" dirty="0"/>
                  <a:t> 가 특정 </a:t>
                </a:r>
                <a:r>
                  <a:rPr lang="en-US" altLang="ko-KR" dirty="0"/>
                  <a:t>threshold</a:t>
                </a:r>
                <a:r>
                  <a:rPr lang="ko-KR" altLang="en-US" dirty="0"/>
                  <a:t>를 넘으면 </a:t>
                </a:r>
                <a:r>
                  <a:rPr lang="en-US" altLang="ko-KR" dirty="0"/>
                  <a:t>outlier</a:t>
                </a:r>
                <a:r>
                  <a:rPr lang="ko-KR" altLang="en-US" dirty="0"/>
                  <a:t>로 지정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Objective function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ij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ij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Update formula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1299E1-3A99-4C6E-B251-A73120F1BC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922" b="-151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21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75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Method</vt:lpstr>
      <vt:lpstr>Update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32</cp:revision>
  <dcterms:created xsi:type="dcterms:W3CDTF">2021-06-09T05:55:02Z</dcterms:created>
  <dcterms:modified xsi:type="dcterms:W3CDTF">2021-07-14T12:46:51Z</dcterms:modified>
</cp:coreProperties>
</file>