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1411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기반 자동 파일 정리 데스크톱 앱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스마트 파일 정리 시스템</a:t>
            </a:r>
          </a:p>
          <a:p>
            <a:r>
              <a:t>팀명: Smart Organizer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유사/경쟁 서비스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Dropbox, Google Drive 등과 차별성</a:t>
            </a:r>
          </a:p>
          <a:p>
            <a:r>
              <a:t>• AI 기반 자동 정리 기능 제공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사용</a:t>
            </a:r>
            <a:r>
              <a:rPr dirty="0"/>
              <a:t> </a:t>
            </a:r>
            <a:r>
              <a:rPr dirty="0" err="1"/>
              <a:t>기술</a:t>
            </a:r>
            <a:r>
              <a:rPr dirty="0"/>
              <a:t> 및 </a:t>
            </a:r>
            <a:r>
              <a:rPr dirty="0" err="1"/>
              <a:t>개발</a:t>
            </a:r>
            <a:r>
              <a:rPr dirty="0"/>
              <a:t> </a:t>
            </a:r>
            <a:r>
              <a:rPr dirty="0" err="1"/>
              <a:t>도구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Python, </a:t>
            </a:r>
            <a:r>
              <a:rPr lang="en-US" dirty="0"/>
              <a:t>Rust</a:t>
            </a:r>
            <a:endParaRPr dirty="0"/>
          </a:p>
          <a:p>
            <a:r>
              <a:rPr dirty="0"/>
              <a:t>NLP </a:t>
            </a:r>
            <a:r>
              <a:rPr dirty="0" err="1"/>
              <a:t>기반</a:t>
            </a:r>
            <a:r>
              <a:rPr dirty="0"/>
              <a:t> </a:t>
            </a:r>
            <a:r>
              <a:rPr dirty="0" err="1"/>
              <a:t>키워드</a:t>
            </a:r>
            <a:r>
              <a:rPr dirty="0"/>
              <a:t> </a:t>
            </a:r>
            <a:r>
              <a:rPr dirty="0" err="1"/>
              <a:t>분석</a:t>
            </a:r>
            <a:r>
              <a:rPr dirty="0"/>
              <a:t> (</a:t>
            </a:r>
            <a:r>
              <a:rPr lang="en-US" altLang="ko-KR" b="0" i="0" dirty="0" err="1">
                <a:solidFill>
                  <a:srgbClr val="1F2328"/>
                </a:solidFill>
                <a:effectLst/>
                <a:latin typeface="-apple-system"/>
              </a:rPr>
              <a:t>KoNLPy</a:t>
            </a:r>
            <a:r>
              <a:rPr dirty="0" err="1"/>
              <a:t>활용</a:t>
            </a:r>
            <a:r>
              <a:rPr dirty="0"/>
              <a:t>)</a:t>
            </a:r>
            <a:endParaRPr lang="en-US" dirty="0"/>
          </a:p>
          <a:p>
            <a:r>
              <a:rPr lang="en-US" altLang="ko-KR" dirty="0"/>
              <a:t>SBERT + </a:t>
            </a:r>
            <a:r>
              <a:rPr lang="ko-KR" altLang="en-US" dirty="0"/>
              <a:t>클러스터링 </a:t>
            </a:r>
            <a:r>
              <a:rPr lang="en-US" altLang="ko-KR" dirty="0"/>
              <a:t>(HDBSCAN)</a:t>
            </a:r>
            <a:r>
              <a:rPr lang="ko-KR" altLang="en-US" dirty="0"/>
              <a:t>을 활용하면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문서 내용을 </a:t>
            </a:r>
            <a:r>
              <a:rPr lang="ko-KR" altLang="en-US" dirty="0" err="1"/>
              <a:t>임베딩</a:t>
            </a:r>
            <a:r>
              <a:rPr lang="ko-KR" altLang="en-US" dirty="0"/>
              <a:t> 벡터로 변환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벡터 간 유사도를 계산하여 자동으로 주제별 클러스터 형성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대표적인 키워드를 각 클러스터에서 추출하여 카테고리화</a:t>
            </a:r>
          </a:p>
          <a:p>
            <a:r>
              <a:rPr lang="ko-KR" altLang="en-US" dirty="0"/>
              <a:t>이 방식이면 </a:t>
            </a:r>
            <a:r>
              <a:rPr lang="ko-KR" altLang="en-US" b="1" dirty="0"/>
              <a:t>문서에 특정 키워드가 없어도 문맥적 유사성을 기반으로 정리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프로젝트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AI를 활용하여 데스크톱 특정 폴더에 저장된 파일을 자동으로 정리하는 시스템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필요성 (Why?)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데이터 정리 시간 절약</a:t>
            </a:r>
          </a:p>
          <a:p>
            <a:r>
              <a:t>• 파일 검색 효율성 향상</a:t>
            </a:r>
          </a:p>
          <a:p>
            <a:r>
              <a:t>• 업무 생산성 증대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서비스 목표 (What?)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AI가 파일 내용을 분석하여 자동 키워드 생성</a:t>
            </a:r>
          </a:p>
          <a:p>
            <a:r>
              <a:t>• 키워드 기반 폴더 자동 생성 및 정리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기대 효과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데이터 정리 시간 단축</a:t>
            </a:r>
          </a:p>
          <a:p>
            <a:r>
              <a:t>• 사용자의 업무 효율성 향상</a:t>
            </a:r>
          </a:p>
          <a:p>
            <a:r>
              <a:t>• 정리된 데이터로 정보 접근성 증가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목표 사용자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학생</a:t>
            </a:r>
            <a:endParaRPr dirty="0"/>
          </a:p>
          <a:p>
            <a:r>
              <a:rPr dirty="0" err="1"/>
              <a:t>직장인</a:t>
            </a:r>
            <a:endParaRPr dirty="0"/>
          </a:p>
          <a:p>
            <a:r>
              <a:rPr dirty="0" err="1"/>
              <a:t>연구원</a:t>
            </a:r>
            <a:endParaRPr dirty="0"/>
          </a:p>
          <a:p>
            <a:r>
              <a:rPr dirty="0" err="1"/>
              <a:t>콘텐츠</a:t>
            </a:r>
            <a:r>
              <a:rPr dirty="0"/>
              <a:t> </a:t>
            </a:r>
            <a:r>
              <a:rPr dirty="0" err="1"/>
              <a:t>크리에이터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사용자 수요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자동 파일 정리 기능 필요</a:t>
            </a:r>
          </a:p>
          <a:p>
            <a:r>
              <a:t>• 키워드 기반 검색 및 분류</a:t>
            </a:r>
          </a:p>
          <a:p>
            <a:r>
              <a:t>• 다양한 파일 형식 지원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주요 기능 구성도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파일 내용 분석</a:t>
            </a:r>
          </a:p>
          <a:p>
            <a:r>
              <a:t>2. 키워드 추출 및 자동 태깅</a:t>
            </a:r>
          </a:p>
          <a:p>
            <a:r>
              <a:t>3. 폴더 자동 생성 및 파일 이동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사용자 시나리오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폴더를 지정하여 스캔 실행</a:t>
            </a:r>
          </a:p>
          <a:p>
            <a:r>
              <a:t>2. AI가 키워드 도출 및 정리 수행</a:t>
            </a:r>
          </a:p>
          <a:p>
            <a:r>
              <a:t>3. 사용자가 결과 확인 및 추가 편집 가능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235</Words>
  <Application>Microsoft Office PowerPoint</Application>
  <PresentationFormat>화면 슬라이드 쇼(4:3)</PresentationFormat>
  <Paragraphs>44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-apple-system</vt:lpstr>
      <vt:lpstr>Arial</vt:lpstr>
      <vt:lpstr>Calibri</vt:lpstr>
      <vt:lpstr>Office Theme</vt:lpstr>
      <vt:lpstr>AI 기반 자동 파일 정리 데스크톱 앱</vt:lpstr>
      <vt:lpstr>프로젝트 개요</vt:lpstr>
      <vt:lpstr>필요성 (Why?)</vt:lpstr>
      <vt:lpstr>서비스 목표 (What?)</vt:lpstr>
      <vt:lpstr>기대 효과</vt:lpstr>
      <vt:lpstr>목표 사용자</vt:lpstr>
      <vt:lpstr>사용자 수요</vt:lpstr>
      <vt:lpstr>주요 기능 구성도</vt:lpstr>
      <vt:lpstr>사용자 시나리오</vt:lpstr>
      <vt:lpstr>유사/경쟁 서비스</vt:lpstr>
      <vt:lpstr>사용 기술 및 개발 도구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기반 자동 파일 정리 데스크톱 앱</dc:title>
  <dc:subject/>
  <dc:creator/>
  <cp:keywords/>
  <dc:description>generated using python-pptx</dc:description>
  <cp:lastModifiedBy>316</cp:lastModifiedBy>
  <cp:revision>4</cp:revision>
  <dcterms:created xsi:type="dcterms:W3CDTF">2013-01-27T09:14:16Z</dcterms:created>
  <dcterms:modified xsi:type="dcterms:W3CDTF">2025-03-17T08:27:25Z</dcterms:modified>
  <cp:category/>
</cp:coreProperties>
</file>