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58" r:id="rId3"/>
    <p:sldId id="259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444"/>
    <a:srgbClr val="706C6D"/>
    <a:srgbClr val="F4F4F4"/>
    <a:srgbClr val="DFC177"/>
    <a:srgbClr val="CC9900"/>
    <a:srgbClr val="3DC147"/>
    <a:srgbClr val="FDD910"/>
    <a:srgbClr val="3D91E4"/>
    <a:srgbClr val="D50100"/>
    <a:srgbClr val="F43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ㅁㄴㅇㅁㄴㅇㅁㄴㅁㄴㄹㅋㅌㅍ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E03E4-5282-47CF-86BB-BC31C0505733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0C30-5FD4-491B-A2EC-B1D6754DE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71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ㅁㄴㅇㅁㄴㅇㅁㄴㅁㄴㄹㅋㅌㅍ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70B7-A475-42A6-934A-FA820E6A45BE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FA9E5-14C9-4415-9C2A-C84066565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4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DCD1-A38F-41E6-9DEF-15AEB84BAEE1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3991-CEF9-45AB-B254-6E8C8FE42E5C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2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2B4-65AE-422E-8DDB-B473A8A88607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5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FBB2-F85E-4AC6-816E-11AD5A29D214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61851" y="2481943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ㅁㄴㅇㅁ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5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BEB-9D30-469A-BDD1-4C19410B479C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7A2-1291-418A-8581-F3F7E6E1B44A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0AC5-BA30-4C5B-AA60-408DA8BD6931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943-F24D-41A1-882A-116A754638B9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9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C059-DF1D-4000-9255-FECF6B2E1DC2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6042-19B8-4142-8044-3BDD18F09CBE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4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A3BA-2E5F-4EB0-AFCA-1AB5671C7749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8F2E-DE68-49BC-93F4-62B326017E29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6677-67C9-4E56-A21F-00D80C07DE05}" type="datetime1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5DB9-D65E-4BD5-BFD1-9816D26FC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0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svg"/><Relationship Id="rId5" Type="http://schemas.openxmlformats.org/officeDocument/2006/relationships/image" Target="../media/image12.svg"/><Relationship Id="rId1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1C0080-EB5C-4088-B29B-B9EC3D2DEA29}"/>
              </a:ext>
            </a:extLst>
          </p:cNvPr>
          <p:cNvGrpSpPr/>
          <p:nvPr/>
        </p:nvGrpSpPr>
        <p:grpSpPr>
          <a:xfrm>
            <a:off x="4319587" y="1674673"/>
            <a:ext cx="5014913" cy="1754327"/>
            <a:chOff x="1214437" y="1674673"/>
            <a:chExt cx="5014913" cy="17543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AC03C0-D883-46E4-85B4-A6F94BFE582E}"/>
                </a:ext>
              </a:extLst>
            </p:cNvPr>
            <p:cNvSpPr txBox="1"/>
            <p:nvPr/>
          </p:nvSpPr>
          <p:spPr>
            <a:xfrm>
              <a:off x="1214437" y="2505670"/>
              <a:ext cx="50149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제안서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4F2436-857B-423E-812A-9CC00C207AA4}"/>
                </a:ext>
              </a:extLst>
            </p:cNvPr>
            <p:cNvSpPr txBox="1"/>
            <p:nvPr/>
          </p:nvSpPr>
          <p:spPr>
            <a:xfrm>
              <a:off x="1214437" y="1674673"/>
              <a:ext cx="50149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“</a:t>
              </a:r>
              <a:r>
                <a:rPr lang="ko-KR" altLang="en-US" sz="48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이름</a:t>
              </a:r>
              <a:r>
                <a:rPr lang="en-US" altLang="ko-KR" sz="48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”</a:t>
              </a:r>
              <a:endParaRPr lang="ko-KR" altLang="en-US" sz="4800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35B292-C548-4548-8BA4-BB92E2BEBB99}"/>
              </a:ext>
            </a:extLst>
          </p:cNvPr>
          <p:cNvGrpSpPr/>
          <p:nvPr/>
        </p:nvGrpSpPr>
        <p:grpSpPr>
          <a:xfrm>
            <a:off x="947737" y="5154263"/>
            <a:ext cx="3543301" cy="1172528"/>
            <a:chOff x="8229599" y="3907393"/>
            <a:chExt cx="3543301" cy="11725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26B031-A81E-4156-8D0F-E9CB4D2A55BE}"/>
                </a:ext>
              </a:extLst>
            </p:cNvPr>
            <p:cNvSpPr txBox="1"/>
            <p:nvPr/>
          </p:nvSpPr>
          <p:spPr>
            <a:xfrm>
              <a:off x="8229600" y="3907393"/>
              <a:ext cx="354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2015180000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김병석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C79C1-69E1-4B9F-9C88-9A0314DD4F0D}"/>
                </a:ext>
              </a:extLst>
            </p:cNvPr>
            <p:cNvSpPr txBox="1"/>
            <p:nvPr/>
          </p:nvSpPr>
          <p:spPr>
            <a:xfrm>
              <a:off x="8229599" y="4710589"/>
              <a:ext cx="3543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2015180000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 err="1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오현호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42CCD8-65E4-4B4F-9A5D-01EBFA6B0E73}"/>
                </a:ext>
              </a:extLst>
            </p:cNvPr>
            <p:cNvSpPr txBox="1"/>
            <p:nvPr/>
          </p:nvSpPr>
          <p:spPr>
            <a:xfrm>
              <a:off x="8229600" y="4308991"/>
              <a:ext cx="354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2015180007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게임공학과 </a:t>
              </a:r>
              <a:r>
                <a:rPr lang="ko-KR" altLang="en-US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김지웅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93408FB-06FE-400A-B58D-3248D2E80258}"/>
              </a:ext>
            </a:extLst>
          </p:cNvPr>
          <p:cNvSpPr txBox="1"/>
          <p:nvPr/>
        </p:nvSpPr>
        <p:spPr>
          <a:xfrm>
            <a:off x="1554954" y="4660332"/>
            <a:ext cx="232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지도교수 </a:t>
            </a:r>
            <a:r>
              <a:rPr lang="ko-KR" altLang="en-US" sz="2400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장지웅</a:t>
            </a:r>
          </a:p>
        </p:txBody>
      </p: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0FD4F0EA-7864-42ED-9A3B-9300B6B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46" name="그래픽 45">
            <a:extLst>
              <a:ext uri="{FF2B5EF4-FFF2-40B4-BE49-F238E27FC236}">
                <a16:creationId xmlns:a16="http://schemas.microsoft.com/office/drawing/2014/main" id="{8FC64A3C-1A29-4B68-A338-C7929DC5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362" y="1361938"/>
            <a:ext cx="2071687" cy="2071687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09DDF212-3DD4-4E76-943B-03251E489F1C}"/>
              </a:ext>
            </a:extLst>
          </p:cNvPr>
          <p:cNvGrpSpPr/>
          <p:nvPr/>
        </p:nvGrpSpPr>
        <p:grpSpPr>
          <a:xfrm>
            <a:off x="8902500" y="5374428"/>
            <a:ext cx="2451300" cy="432000"/>
            <a:chOff x="9264450" y="3774183"/>
            <a:chExt cx="2451300" cy="43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DDF90D-2FC2-437A-A8BB-71B9D6674109}"/>
                </a:ext>
              </a:extLst>
            </p:cNvPr>
            <p:cNvSpPr txBox="1"/>
            <p:nvPr/>
          </p:nvSpPr>
          <p:spPr>
            <a:xfrm>
              <a:off x="9696450" y="3805517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010-xxxx-xxxx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2E9D29E4-AD87-4443-AA66-AA50353BD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64450" y="3774183"/>
              <a:ext cx="432000" cy="43200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E5E986B-864A-4A76-AEBD-272C0B46A71B}"/>
              </a:ext>
            </a:extLst>
          </p:cNvPr>
          <p:cNvGrpSpPr/>
          <p:nvPr/>
        </p:nvGrpSpPr>
        <p:grpSpPr>
          <a:xfrm>
            <a:off x="8902500" y="5926125"/>
            <a:ext cx="2632275" cy="432000"/>
            <a:chOff x="7457362" y="1412033"/>
            <a:chExt cx="2632275" cy="43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3FCFAD-626D-4776-966D-1E869BA09886}"/>
                </a:ext>
              </a:extLst>
            </p:cNvPr>
            <p:cNvSpPr txBox="1"/>
            <p:nvPr/>
          </p:nvSpPr>
          <p:spPr>
            <a:xfrm>
              <a:off x="7889362" y="1443367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4F4F4"/>
                  </a:solidFill>
                </a:rPr>
                <a:t> </a:t>
              </a:r>
              <a:r>
                <a:rPr lang="en-US" altLang="ko-KR" sz="1600" dirty="0">
                  <a:solidFill>
                    <a:srgbClr val="F4F4F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asd@naver.com</a:t>
              </a:r>
              <a:endParaRPr lang="ko-KR" altLang="en-US" dirty="0">
                <a:solidFill>
                  <a:srgbClr val="F4F4F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53" name="그래픽 52">
              <a:extLst>
                <a:ext uri="{FF2B5EF4-FFF2-40B4-BE49-F238E27FC236}">
                  <a16:creationId xmlns:a16="http://schemas.microsoft.com/office/drawing/2014/main" id="{E95029BE-0C66-4481-B1DB-ABBC9ADC7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7362" y="1412033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08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109426" cy="1228387"/>
            <a:chOff x="-1" y="89416"/>
            <a:chExt cx="3109426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3" y="674191"/>
              <a:ext cx="1461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플레이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E2C8BB-9BCE-47FE-AF8B-75F01262B189}"/>
              </a:ext>
            </a:extLst>
          </p:cNvPr>
          <p:cNvSpPr txBox="1"/>
          <p:nvPr/>
        </p:nvSpPr>
        <p:spPr>
          <a:xfrm>
            <a:off x="8986589" y="5771575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플레이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09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EA8AE6-C3FD-4F88-B708-D4FEB915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1ECE75-1EBD-4922-B6BE-79229AA7EEE9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C18810-F673-4570-93C1-62078F7492CD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 분야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6226E-82EA-4CA5-9446-72FF6C32073C}"/>
              </a:ext>
            </a:extLst>
          </p:cNvPr>
          <p:cNvSpPr txBox="1"/>
          <p:nvPr/>
        </p:nvSpPr>
        <p:spPr>
          <a:xfrm>
            <a:off x="1081364" y="674191"/>
            <a:ext cx="1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3C556C-3A90-4542-A7AF-5E5D63430C4C}"/>
              </a:ext>
            </a:extLst>
          </p:cNvPr>
          <p:cNvGrpSpPr/>
          <p:nvPr/>
        </p:nvGrpSpPr>
        <p:grpSpPr>
          <a:xfrm>
            <a:off x="180682" y="381803"/>
            <a:ext cx="720000" cy="936000"/>
            <a:chOff x="5376000" y="2148709"/>
            <a:chExt cx="720000" cy="936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7D5B3F1-67A5-4C5E-B712-3E6D4EA541D3}"/>
                </a:ext>
              </a:extLst>
            </p:cNvPr>
            <p:cNvSpPr/>
            <p:nvPr/>
          </p:nvSpPr>
          <p:spPr>
            <a:xfrm flipV="1">
              <a:off x="5376000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C14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3FEE928E-9AC7-4E3F-BC5F-FACAECD1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66000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9DB098D-827E-4D81-87D7-4EC0F0CD302A}"/>
              </a:ext>
            </a:extLst>
          </p:cNvPr>
          <p:cNvSpPr txBox="1"/>
          <p:nvPr/>
        </p:nvSpPr>
        <p:spPr>
          <a:xfrm>
            <a:off x="8986589" y="5771575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42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EA8AE6-C3FD-4F88-B708-D4FEB915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1ECE75-1EBD-4922-B6BE-79229AA7EEE9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C18810-F673-4570-93C1-62078F7492CD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 분야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6226E-82EA-4CA5-9446-72FF6C32073C}"/>
              </a:ext>
            </a:extLst>
          </p:cNvPr>
          <p:cNvSpPr txBox="1"/>
          <p:nvPr/>
        </p:nvSpPr>
        <p:spPr>
          <a:xfrm>
            <a:off x="1081364" y="674191"/>
            <a:ext cx="1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3C556C-3A90-4542-A7AF-5E5D63430C4C}"/>
              </a:ext>
            </a:extLst>
          </p:cNvPr>
          <p:cNvGrpSpPr/>
          <p:nvPr/>
        </p:nvGrpSpPr>
        <p:grpSpPr>
          <a:xfrm>
            <a:off x="180682" y="381803"/>
            <a:ext cx="720000" cy="936000"/>
            <a:chOff x="5376000" y="2148709"/>
            <a:chExt cx="720000" cy="936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7D5B3F1-67A5-4C5E-B712-3E6D4EA541D3}"/>
                </a:ext>
              </a:extLst>
            </p:cNvPr>
            <p:cNvSpPr/>
            <p:nvPr/>
          </p:nvSpPr>
          <p:spPr>
            <a:xfrm flipV="1">
              <a:off x="5376000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C14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3FEE928E-9AC7-4E3F-BC5F-FACAECD1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66000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ED5D89-3B17-48D7-846E-C8C6B34D194A}"/>
              </a:ext>
            </a:extLst>
          </p:cNvPr>
          <p:cNvSpPr txBox="1"/>
          <p:nvPr/>
        </p:nvSpPr>
        <p:spPr>
          <a:xfrm>
            <a:off x="8986589" y="5771575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23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475772-356A-4BF7-91E0-6385D93B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20F342-4ED5-4E12-B744-6633564BC7F3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12208D-8051-4452-898B-17C79CCD01A0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차후 계획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E9B91-2D1D-4017-B056-FBB15255C5A1}"/>
              </a:ext>
            </a:extLst>
          </p:cNvPr>
          <p:cNvSpPr txBox="1"/>
          <p:nvPr/>
        </p:nvSpPr>
        <p:spPr>
          <a:xfrm>
            <a:off x="1081364" y="674191"/>
            <a:ext cx="1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9BCA48-FF21-467A-98DE-4648201C7C32}"/>
              </a:ext>
            </a:extLst>
          </p:cNvPr>
          <p:cNvGrpSpPr/>
          <p:nvPr/>
        </p:nvGrpSpPr>
        <p:grpSpPr>
          <a:xfrm>
            <a:off x="180682" y="381803"/>
            <a:ext cx="720000" cy="936000"/>
            <a:chOff x="7516054" y="2148709"/>
            <a:chExt cx="720000" cy="93600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D2528DB-2407-42F6-B683-10D457204619}"/>
                </a:ext>
              </a:extLst>
            </p:cNvPr>
            <p:cNvSpPr/>
            <p:nvPr/>
          </p:nvSpPr>
          <p:spPr>
            <a:xfrm flipV="1">
              <a:off x="7516054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FDD9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28E48A43-DEA2-457A-8ED9-535CF258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6054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FC37BC-FBE5-4BB0-B461-752CC5AB29BB}"/>
              </a:ext>
            </a:extLst>
          </p:cNvPr>
          <p:cNvSpPr txBox="1"/>
          <p:nvPr/>
        </p:nvSpPr>
        <p:spPr>
          <a:xfrm>
            <a:off x="8986589" y="5771575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7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475772-356A-4BF7-91E0-6385D93B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20F342-4ED5-4E12-B744-6633564BC7F3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12208D-8051-4452-898B-17C79CCD01A0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차후 계획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E9B91-2D1D-4017-B056-FBB15255C5A1}"/>
              </a:ext>
            </a:extLst>
          </p:cNvPr>
          <p:cNvSpPr txBox="1"/>
          <p:nvPr/>
        </p:nvSpPr>
        <p:spPr>
          <a:xfrm>
            <a:off x="1081364" y="674191"/>
            <a:ext cx="1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9BCA48-FF21-467A-98DE-4648201C7C32}"/>
              </a:ext>
            </a:extLst>
          </p:cNvPr>
          <p:cNvGrpSpPr/>
          <p:nvPr/>
        </p:nvGrpSpPr>
        <p:grpSpPr>
          <a:xfrm>
            <a:off x="180682" y="381803"/>
            <a:ext cx="720000" cy="936000"/>
            <a:chOff x="7516054" y="2148709"/>
            <a:chExt cx="720000" cy="93600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D2528DB-2407-42F6-B683-10D457204619}"/>
                </a:ext>
              </a:extLst>
            </p:cNvPr>
            <p:cNvSpPr/>
            <p:nvPr/>
          </p:nvSpPr>
          <p:spPr>
            <a:xfrm flipV="1">
              <a:off x="7516054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FDD9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28E48A43-DEA2-457A-8ED9-535CF258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6054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447CBB-8F8F-40B9-9A2D-A20E2E659610}"/>
              </a:ext>
            </a:extLst>
          </p:cNvPr>
          <p:cNvSpPr txBox="1"/>
          <p:nvPr/>
        </p:nvSpPr>
        <p:spPr>
          <a:xfrm>
            <a:off x="8986589" y="5771575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1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389F9C-43D3-449B-A0A2-68A5FD39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2B230C-23B2-4337-8CC3-E71EA84F6673}"/>
              </a:ext>
            </a:extLst>
          </p:cNvPr>
          <p:cNvGrpSpPr/>
          <p:nvPr/>
        </p:nvGrpSpPr>
        <p:grpSpPr>
          <a:xfrm>
            <a:off x="1511999" y="3429000"/>
            <a:ext cx="720000" cy="936000"/>
            <a:chOff x="1410529" y="2148709"/>
            <a:chExt cx="720000" cy="93600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C99C4F1-788A-4127-97B4-7A85D3304E3E}"/>
                </a:ext>
              </a:extLst>
            </p:cNvPr>
            <p:cNvSpPr/>
            <p:nvPr/>
          </p:nvSpPr>
          <p:spPr>
            <a:xfrm flipV="1">
              <a:off x="1410529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D501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6039D4A-0516-4241-80BF-230D51F9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0529" y="2318134"/>
              <a:ext cx="540000" cy="54000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46E9EF-43C2-4D20-87E1-4E0D5F0F0591}"/>
              </a:ext>
            </a:extLst>
          </p:cNvPr>
          <p:cNvGrpSpPr/>
          <p:nvPr/>
        </p:nvGrpSpPr>
        <p:grpSpPr>
          <a:xfrm>
            <a:off x="2749425" y="3429000"/>
            <a:ext cx="720000" cy="936000"/>
            <a:chOff x="5376000" y="2148709"/>
            <a:chExt cx="720000" cy="936000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32CE29E-DFCF-4B5A-B3D5-ED4CB681878D}"/>
                </a:ext>
              </a:extLst>
            </p:cNvPr>
            <p:cNvSpPr/>
            <p:nvPr/>
          </p:nvSpPr>
          <p:spPr>
            <a:xfrm flipV="1">
              <a:off x="5376000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C14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1F86CD2A-51B0-4349-BEF5-1148037B5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6000" y="2318134"/>
              <a:ext cx="540000" cy="540000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81FBC6-6255-4EAF-A53D-21B8D8F4DB7B}"/>
              </a:ext>
            </a:extLst>
          </p:cNvPr>
          <p:cNvCxnSpPr>
            <a:cxnSpLocks/>
          </p:cNvCxnSpPr>
          <p:nvPr/>
        </p:nvCxnSpPr>
        <p:spPr>
          <a:xfrm>
            <a:off x="-1" y="674192"/>
            <a:ext cx="302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5765B7-BFB2-4A32-AF8B-3C39E8852A7D}"/>
              </a:ext>
            </a:extLst>
          </p:cNvPr>
          <p:cNvGrpSpPr/>
          <p:nvPr/>
        </p:nvGrpSpPr>
        <p:grpSpPr>
          <a:xfrm>
            <a:off x="361364" y="3400425"/>
            <a:ext cx="720000" cy="936000"/>
            <a:chOff x="3315529" y="2148709"/>
            <a:chExt cx="720000" cy="93600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8B7CC09-73AC-4A1A-8C1D-061C9514540F}"/>
                </a:ext>
              </a:extLst>
            </p:cNvPr>
            <p:cNvSpPr/>
            <p:nvPr/>
          </p:nvSpPr>
          <p:spPr>
            <a:xfrm flipV="1">
              <a:off x="3315529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91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D306B94A-DE40-4938-966E-289D39E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05529" y="2318134"/>
              <a:ext cx="540000" cy="54000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967290-2DCA-4391-BEE6-CEF59F410AF6}"/>
              </a:ext>
            </a:extLst>
          </p:cNvPr>
          <p:cNvSpPr txBox="1"/>
          <p:nvPr/>
        </p:nvSpPr>
        <p:spPr>
          <a:xfrm>
            <a:off x="995354" y="89416"/>
            <a:ext cx="211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E22D2C-1678-4296-A51C-2A97CD254479}"/>
              </a:ext>
            </a:extLst>
          </p:cNvPr>
          <p:cNvSpPr txBox="1"/>
          <p:nvPr/>
        </p:nvSpPr>
        <p:spPr>
          <a:xfrm>
            <a:off x="1081364" y="674191"/>
            <a:ext cx="1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소개</a:t>
            </a:r>
          </a:p>
        </p:txBody>
      </p:sp>
      <p:pic>
        <p:nvPicPr>
          <p:cNvPr id="36" name="그래픽 35">
            <a:extLst>
              <a:ext uri="{FF2B5EF4-FFF2-40B4-BE49-F238E27FC236}">
                <a16:creationId xmlns:a16="http://schemas.microsoft.com/office/drawing/2014/main" id="{6DEDB51A-D321-4B02-8B8F-EB039145BA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3411" y="5096350"/>
            <a:ext cx="1260000" cy="1260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FBF7FAF1-94CB-4FB9-9EBF-314ADE65F9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3411" y="5096350"/>
            <a:ext cx="1260000" cy="1260000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99170CE3-9776-452C-9CFA-578AD8EE7F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3800" y="5096350"/>
            <a:ext cx="1260000" cy="1260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E753DA30-AC3F-4E10-81CB-26FEAEDA9917}"/>
              </a:ext>
            </a:extLst>
          </p:cNvPr>
          <p:cNvGrpSpPr/>
          <p:nvPr/>
        </p:nvGrpSpPr>
        <p:grpSpPr>
          <a:xfrm>
            <a:off x="180682" y="381803"/>
            <a:ext cx="720000" cy="936000"/>
            <a:chOff x="7516054" y="2148709"/>
            <a:chExt cx="720000" cy="93600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282B9EA-A953-4912-AC43-6DACBF6F2B30}"/>
                </a:ext>
              </a:extLst>
            </p:cNvPr>
            <p:cNvSpPr/>
            <p:nvPr/>
          </p:nvSpPr>
          <p:spPr>
            <a:xfrm flipV="1">
              <a:off x="7516054" y="2148709"/>
              <a:ext cx="720000" cy="936000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FDD9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82F7F4F9-412D-4297-A308-5D250B60B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06054" y="2318134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420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3A0035A-25FD-455A-971E-22F4D57595A9}"/>
              </a:ext>
            </a:extLst>
          </p:cNvPr>
          <p:cNvCxnSpPr>
            <a:cxnSpLocks/>
          </p:cNvCxnSpPr>
          <p:nvPr/>
        </p:nvCxnSpPr>
        <p:spPr>
          <a:xfrm>
            <a:off x="660000" y="1770541"/>
            <a:ext cx="108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EF8AAA-2441-4837-B3EF-63DE0816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17FEEA5-0DCA-405D-96AE-A8CF9C5983B1}"/>
              </a:ext>
            </a:extLst>
          </p:cNvPr>
          <p:cNvGrpSpPr/>
          <p:nvPr/>
        </p:nvGrpSpPr>
        <p:grpSpPr>
          <a:xfrm>
            <a:off x="2134429" y="1473710"/>
            <a:ext cx="7923141" cy="3910579"/>
            <a:chOff x="2142083" y="1477846"/>
            <a:chExt cx="7923141" cy="391057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B4DE11A9-7A82-417C-8D92-946811C31241}"/>
                </a:ext>
              </a:extLst>
            </p:cNvPr>
            <p:cNvSpPr/>
            <p:nvPr/>
          </p:nvSpPr>
          <p:spPr>
            <a:xfrm flipV="1">
              <a:off x="8265224" y="1477846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FDD91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4A3BA82-C191-4983-9B4B-1608B17E460B}"/>
                </a:ext>
              </a:extLst>
            </p:cNvPr>
            <p:cNvSpPr/>
            <p:nvPr/>
          </p:nvSpPr>
          <p:spPr>
            <a:xfrm flipV="1">
              <a:off x="6224177" y="1477846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C14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1FC674C-25A9-4E8C-BDF5-01DE67C2DB0C}"/>
                </a:ext>
              </a:extLst>
            </p:cNvPr>
            <p:cNvSpPr/>
            <p:nvPr/>
          </p:nvSpPr>
          <p:spPr>
            <a:xfrm flipV="1">
              <a:off x="4183130" y="1486119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3D91E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B09A851B-AF97-4196-AB86-7FF3A6CE3F62}"/>
                </a:ext>
              </a:extLst>
            </p:cNvPr>
            <p:cNvSpPr/>
            <p:nvPr/>
          </p:nvSpPr>
          <p:spPr>
            <a:xfrm flipV="1">
              <a:off x="2142083" y="1486120"/>
              <a:ext cx="1800000" cy="3902305"/>
            </a:xfrm>
            <a:custGeom>
              <a:avLst/>
              <a:gdLst>
                <a:gd name="connsiteX0" fmla="*/ 0 w 1800000"/>
                <a:gd name="connsiteY0" fmla="*/ 3902305 h 3902305"/>
                <a:gd name="connsiteX1" fmla="*/ 1800000 w 1800000"/>
                <a:gd name="connsiteY1" fmla="*/ 3902305 h 3902305"/>
                <a:gd name="connsiteX2" fmla="*/ 1800000 w 1800000"/>
                <a:gd name="connsiteY2" fmla="*/ 370908 h 3902305"/>
                <a:gd name="connsiteX3" fmla="*/ 1800000 w 1800000"/>
                <a:gd name="connsiteY3" fmla="*/ 369329 h 3902305"/>
                <a:gd name="connsiteX4" fmla="*/ 1800000 w 1800000"/>
                <a:gd name="connsiteY4" fmla="*/ 1577 h 3902305"/>
                <a:gd name="connsiteX5" fmla="*/ 903848 w 1800000"/>
                <a:gd name="connsiteY5" fmla="*/ 369329 h 3902305"/>
                <a:gd name="connsiteX6" fmla="*/ 899995 w 1800000"/>
                <a:gd name="connsiteY6" fmla="*/ 369329 h 3902305"/>
                <a:gd name="connsiteX7" fmla="*/ 0 w 1800000"/>
                <a:gd name="connsiteY7" fmla="*/ 0 h 3902305"/>
                <a:gd name="connsiteX8" fmla="*/ 0 w 1800000"/>
                <a:gd name="connsiteY8" fmla="*/ 369329 h 3902305"/>
                <a:gd name="connsiteX9" fmla="*/ 0 w 1800000"/>
                <a:gd name="connsiteY9" fmla="*/ 369331 h 390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3902305">
                  <a:moveTo>
                    <a:pt x="0" y="3902305"/>
                  </a:moveTo>
                  <a:lnTo>
                    <a:pt x="1800000" y="3902305"/>
                  </a:lnTo>
                  <a:lnTo>
                    <a:pt x="1800000" y="370908"/>
                  </a:lnTo>
                  <a:lnTo>
                    <a:pt x="1800000" y="369329"/>
                  </a:lnTo>
                  <a:lnTo>
                    <a:pt x="1800000" y="1577"/>
                  </a:lnTo>
                  <a:lnTo>
                    <a:pt x="903848" y="369329"/>
                  </a:lnTo>
                  <a:lnTo>
                    <a:pt x="899995" y="369329"/>
                  </a:lnTo>
                  <a:lnTo>
                    <a:pt x="0" y="0"/>
                  </a:lnTo>
                  <a:lnTo>
                    <a:pt x="0" y="369329"/>
                  </a:lnTo>
                  <a:lnTo>
                    <a:pt x="0" y="369331"/>
                  </a:lnTo>
                  <a:close/>
                </a:path>
              </a:pathLst>
            </a:custGeom>
            <a:solidFill>
              <a:srgbClr val="D501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29178AA6-3DEE-43D1-98D2-4AA53320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2083" y="1775858"/>
              <a:ext cx="720000" cy="720000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632ACE5F-17DE-45AA-B6A3-B3BFF135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3130" y="1775858"/>
              <a:ext cx="720000" cy="720000"/>
            </a:xfrm>
            <a:prstGeom prst="rect">
              <a:avLst/>
            </a:prstGeom>
          </p:spPr>
        </p:pic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18165CA7-B49A-425C-9029-B583526B1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1919" y="1775858"/>
              <a:ext cx="720000" cy="720000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3684BA98-53F4-47E6-ABEB-E0141E6DC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5224" y="1775858"/>
              <a:ext cx="720000" cy="72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52046" y="2680821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차후 계획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22692" y="2680821"/>
              <a:ext cx="1418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연구 분야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8739" y="2681365"/>
              <a:ext cx="144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06177" y="2680442"/>
              <a:ext cx="1271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5307" y="716678"/>
            <a:ext cx="173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35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4DBBEA-15AB-4C02-B2BF-8FA12E4E052F}"/>
              </a:ext>
            </a:extLst>
          </p:cNvPr>
          <p:cNvSpPr/>
          <p:nvPr/>
        </p:nvSpPr>
        <p:spPr>
          <a:xfrm>
            <a:off x="7924369" y="1317802"/>
            <a:ext cx="3024000" cy="48659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2993DE1-254B-4C70-BBCD-CA4590412DB2}"/>
              </a:ext>
            </a:extLst>
          </p:cNvPr>
          <p:cNvSpPr/>
          <p:nvPr/>
        </p:nvSpPr>
        <p:spPr>
          <a:xfrm>
            <a:off x="4583999" y="1317803"/>
            <a:ext cx="3024000" cy="48659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B74F525-46E7-4C70-9F12-91515272A98C}"/>
              </a:ext>
            </a:extLst>
          </p:cNvPr>
          <p:cNvSpPr/>
          <p:nvPr/>
        </p:nvSpPr>
        <p:spPr>
          <a:xfrm>
            <a:off x="1276350" y="1317804"/>
            <a:ext cx="3024000" cy="48659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28991" y="4168156"/>
            <a:ext cx="139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1256" y="1449000"/>
            <a:ext cx="8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김지웅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35404" y="4172360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26B4A2-9C59-4706-A0DF-B4496606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6B0E7A3-E7D7-46B0-B344-9E63F5949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4017" y="1873805"/>
            <a:ext cx="1980000" cy="19800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A044B75D-87FD-4B89-8EEB-B5BE4AB3E3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983" y="1873807"/>
            <a:ext cx="1980000" cy="1980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077EAA84-6B09-4F88-A405-4068F6A826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6000" y="1873805"/>
            <a:ext cx="1980000" cy="1980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02B62131-0686-4978-B4E8-941851DB8D96}"/>
              </a:ext>
            </a:extLst>
          </p:cNvPr>
          <p:cNvGrpSpPr/>
          <p:nvPr/>
        </p:nvGrpSpPr>
        <p:grpSpPr>
          <a:xfrm>
            <a:off x="-1" y="89416"/>
            <a:ext cx="3109426" cy="1228388"/>
            <a:chOff x="-1" y="89416"/>
            <a:chExt cx="3109426" cy="122838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09E0D29-E25D-45FB-9ABC-1D9532EB242D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3A9A672-38C7-4632-9EBF-AE9D264AF26A}"/>
                </a:ext>
              </a:extLst>
            </p:cNvPr>
            <p:cNvGrpSpPr/>
            <p:nvPr/>
          </p:nvGrpSpPr>
          <p:grpSpPr>
            <a:xfrm>
              <a:off x="180682" y="381804"/>
              <a:ext cx="720000" cy="936000"/>
              <a:chOff x="1410529" y="2148709"/>
              <a:chExt cx="720000" cy="9360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54B3B7D-83F4-4857-B4F2-4DCD20FFD90B}"/>
                  </a:ext>
                </a:extLst>
              </p:cNvPr>
              <p:cNvSpPr/>
              <p:nvPr/>
            </p:nvSpPr>
            <p:spPr>
              <a:xfrm flipV="1">
                <a:off x="1410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D501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래픽 21">
                <a:extLst>
                  <a:ext uri="{FF2B5EF4-FFF2-40B4-BE49-F238E27FC236}">
                    <a16:creationId xmlns:a16="http://schemas.microsoft.com/office/drawing/2014/main" id="{9EC86108-1721-49E4-9547-C35472E32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00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D38857-7382-4FF0-A73A-77B435ED5427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75578E-57A8-469B-A276-18895D6023F6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AE016D-3B51-4D10-9B9D-D1DBF5140B60}"/>
              </a:ext>
            </a:extLst>
          </p:cNvPr>
          <p:cNvSpPr txBox="1"/>
          <p:nvPr/>
        </p:nvSpPr>
        <p:spPr>
          <a:xfrm>
            <a:off x="5106000" y="4168156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4A2530-46A3-4207-9BB4-AAB6C0AF41B2}"/>
              </a:ext>
            </a:extLst>
          </p:cNvPr>
          <p:cNvSpPr txBox="1"/>
          <p:nvPr/>
        </p:nvSpPr>
        <p:spPr>
          <a:xfrm>
            <a:off x="2283238" y="1449000"/>
            <a:ext cx="8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김병석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049A3-EDD1-4BBD-AC3A-B63AAA28CD3A}"/>
              </a:ext>
            </a:extLst>
          </p:cNvPr>
          <p:cNvSpPr txBox="1"/>
          <p:nvPr/>
        </p:nvSpPr>
        <p:spPr>
          <a:xfrm>
            <a:off x="9019274" y="1449000"/>
            <a:ext cx="8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오현호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0B2988-2775-4715-AB79-A7EB6C863DC2}"/>
              </a:ext>
            </a:extLst>
          </p:cNvPr>
          <p:cNvSpPr txBox="1"/>
          <p:nvPr/>
        </p:nvSpPr>
        <p:spPr>
          <a:xfrm>
            <a:off x="2028992" y="4670336"/>
            <a:ext cx="1397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4</a:t>
            </a:r>
          </a:p>
          <a:p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1BF8B-1D08-4D33-A086-C24A62366693}"/>
              </a:ext>
            </a:extLst>
          </p:cNvPr>
          <p:cNvSpPr txBox="1"/>
          <p:nvPr/>
        </p:nvSpPr>
        <p:spPr>
          <a:xfrm>
            <a:off x="5397011" y="4670336"/>
            <a:ext cx="1397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4</a:t>
            </a:r>
          </a:p>
          <a:p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CF02D-7B5C-423A-8FE7-A3FC8420DD8E}"/>
              </a:ext>
            </a:extLst>
          </p:cNvPr>
          <p:cNvSpPr txBox="1"/>
          <p:nvPr/>
        </p:nvSpPr>
        <p:spPr>
          <a:xfrm>
            <a:off x="8765027" y="4670336"/>
            <a:ext cx="1397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할 일들</a:t>
            </a:r>
            <a:r>
              <a:rPr lang="en-US" altLang="ko-KR" dirty="0"/>
              <a:t>4</a:t>
            </a:r>
          </a:p>
          <a:p>
            <a:endParaRPr lang="en-US" altLang="ko-KR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5DABA62-E449-418D-8099-6DDE3311CEA5}"/>
              </a:ext>
            </a:extLst>
          </p:cNvPr>
          <p:cNvCxnSpPr>
            <a:cxnSpLocks/>
          </p:cNvCxnSpPr>
          <p:nvPr/>
        </p:nvCxnSpPr>
        <p:spPr>
          <a:xfrm>
            <a:off x="1827980" y="4537488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4F5BA60-C99E-4AFD-ADC6-E2405605F59F}"/>
              </a:ext>
            </a:extLst>
          </p:cNvPr>
          <p:cNvCxnSpPr>
            <a:cxnSpLocks/>
          </p:cNvCxnSpPr>
          <p:nvPr/>
        </p:nvCxnSpPr>
        <p:spPr>
          <a:xfrm>
            <a:off x="5106000" y="4550601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167780E-3448-48B1-B023-45F46087A4F4}"/>
              </a:ext>
            </a:extLst>
          </p:cNvPr>
          <p:cNvCxnSpPr>
            <a:cxnSpLocks/>
          </p:cNvCxnSpPr>
          <p:nvPr/>
        </p:nvCxnSpPr>
        <p:spPr>
          <a:xfrm>
            <a:off x="8536369" y="4537488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2102C8-A1F1-492A-B83A-DF4020C8EAF6}"/>
              </a:ext>
            </a:extLst>
          </p:cNvPr>
          <p:cNvSpPr/>
          <p:nvPr/>
        </p:nvSpPr>
        <p:spPr>
          <a:xfrm>
            <a:off x="1511999" y="1212580"/>
            <a:ext cx="9420225" cy="48659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50B3DD-9057-490B-B6E8-43F23088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7BE65D-C3E5-43E8-AC6B-1933870B848C}"/>
              </a:ext>
            </a:extLst>
          </p:cNvPr>
          <p:cNvGrpSpPr/>
          <p:nvPr/>
        </p:nvGrpSpPr>
        <p:grpSpPr>
          <a:xfrm>
            <a:off x="-1" y="89416"/>
            <a:ext cx="3109426" cy="1228388"/>
            <a:chOff x="-1" y="89416"/>
            <a:chExt cx="3109426" cy="122838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5F7E8F-02C6-4313-B1F4-567DCDC1ADA8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E5871E-30CB-4E34-A1B9-5A93D358B7F6}"/>
                </a:ext>
              </a:extLst>
            </p:cNvPr>
            <p:cNvGrpSpPr/>
            <p:nvPr/>
          </p:nvGrpSpPr>
          <p:grpSpPr>
            <a:xfrm>
              <a:off x="180682" y="381804"/>
              <a:ext cx="720000" cy="936000"/>
              <a:chOff x="1410529" y="2148709"/>
              <a:chExt cx="720000" cy="936000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4F0B2F35-56E5-43B5-963A-5C14025FF7E4}"/>
                  </a:ext>
                </a:extLst>
              </p:cNvPr>
              <p:cNvSpPr/>
              <p:nvPr/>
            </p:nvSpPr>
            <p:spPr>
              <a:xfrm flipV="1">
                <a:off x="1410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D501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래픽 10">
                <a:extLst>
                  <a:ext uri="{FF2B5EF4-FFF2-40B4-BE49-F238E27FC236}">
                    <a16:creationId xmlns:a16="http://schemas.microsoft.com/office/drawing/2014/main" id="{930CA4F0-4500-4E6D-B264-32F1983593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00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EBB260-2C3C-4334-AF31-AF54D892CDA9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7C9A12-0066-4F9C-9D01-0C72683FF384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진행 상황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35F443D-7C8D-4EF0-8C79-ACFA5D60E776}"/>
              </a:ext>
            </a:extLst>
          </p:cNvPr>
          <p:cNvGrpSpPr/>
          <p:nvPr/>
        </p:nvGrpSpPr>
        <p:grpSpPr>
          <a:xfrm>
            <a:off x="2052389" y="1845576"/>
            <a:ext cx="6818509" cy="3600000"/>
            <a:chOff x="1287266" y="1883676"/>
            <a:chExt cx="6818509" cy="36000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F61937-C07A-4E16-9A33-920CD5A48C43}"/>
                </a:ext>
              </a:extLst>
            </p:cNvPr>
            <p:cNvSpPr txBox="1"/>
            <p:nvPr/>
          </p:nvSpPr>
          <p:spPr>
            <a:xfrm>
              <a:off x="1287266" y="1883676"/>
              <a:ext cx="1441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김병석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CEEF9C-2AF7-4528-93BC-5065F1A3FD79}"/>
                </a:ext>
              </a:extLst>
            </p:cNvPr>
            <p:cNvSpPr txBox="1"/>
            <p:nvPr/>
          </p:nvSpPr>
          <p:spPr>
            <a:xfrm>
              <a:off x="1287266" y="3180734"/>
              <a:ext cx="1441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김지웅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D79B5E-826F-47D3-BF46-10C4D621D417}"/>
                </a:ext>
              </a:extLst>
            </p:cNvPr>
            <p:cNvSpPr txBox="1"/>
            <p:nvPr/>
          </p:nvSpPr>
          <p:spPr>
            <a:xfrm>
              <a:off x="1287267" y="4477792"/>
              <a:ext cx="1441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오현호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500EB70-1B02-4EF2-B519-A07E87D45704}"/>
                </a:ext>
              </a:extLst>
            </p:cNvPr>
            <p:cNvSpPr/>
            <p:nvPr/>
          </p:nvSpPr>
          <p:spPr>
            <a:xfrm rot="5400000">
              <a:off x="1187999" y="3647676"/>
              <a:ext cx="3600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ABC373-CC5A-41F6-9A6E-E49B82A860A2}"/>
                </a:ext>
              </a:extLst>
            </p:cNvPr>
            <p:cNvSpPr txBox="1"/>
            <p:nvPr/>
          </p:nvSpPr>
          <p:spPr>
            <a:xfrm>
              <a:off x="3247199" y="1883676"/>
              <a:ext cx="4858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수강중인 과목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1/ 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수강중인 과목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2/ 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수강중인 과목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9AFEB1-6FC5-4585-B5E6-F283BB29F905}"/>
                </a:ext>
              </a:extLst>
            </p:cNvPr>
            <p:cNvSpPr txBox="1"/>
            <p:nvPr/>
          </p:nvSpPr>
          <p:spPr>
            <a:xfrm>
              <a:off x="3247199" y="3180734"/>
              <a:ext cx="4858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수강중인 과목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1/ 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수강중인 과목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2/ 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수강중인 과목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92082B-8593-4CFC-96D9-AA22FAE66B7C}"/>
                </a:ext>
              </a:extLst>
            </p:cNvPr>
            <p:cNvSpPr txBox="1"/>
            <p:nvPr/>
          </p:nvSpPr>
          <p:spPr>
            <a:xfrm>
              <a:off x="3247199" y="4477792"/>
              <a:ext cx="48585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수강중인 과목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1/ 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수강중인 과목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2/ 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수강중인 과목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04C8AB-249A-4A0B-B3E5-1724DB693916}"/>
                </a:ext>
              </a:extLst>
            </p:cNvPr>
            <p:cNvSpPr txBox="1"/>
            <p:nvPr/>
          </p:nvSpPr>
          <p:spPr>
            <a:xfrm>
              <a:off x="3247199" y="2222230"/>
              <a:ext cx="233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진행중인 것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04FFA5-99A6-40A3-9CFC-A52E72690631}"/>
                </a:ext>
              </a:extLst>
            </p:cNvPr>
            <p:cNvSpPr txBox="1"/>
            <p:nvPr/>
          </p:nvSpPr>
          <p:spPr>
            <a:xfrm>
              <a:off x="3247199" y="3519288"/>
              <a:ext cx="233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진행중인 것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A96877-6BDC-4D2D-90F8-7AE3EAA82B53}"/>
                </a:ext>
              </a:extLst>
            </p:cNvPr>
            <p:cNvSpPr txBox="1"/>
            <p:nvPr/>
          </p:nvSpPr>
          <p:spPr>
            <a:xfrm>
              <a:off x="3247200" y="2222230"/>
              <a:ext cx="233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진행중인 것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EF5AA6-1B5F-4CC8-B49F-2FB38F185F03}"/>
                </a:ext>
              </a:extLst>
            </p:cNvPr>
            <p:cNvSpPr txBox="1"/>
            <p:nvPr/>
          </p:nvSpPr>
          <p:spPr>
            <a:xfrm>
              <a:off x="3247199" y="4816346"/>
              <a:ext cx="2338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진행중인 것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90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17E82-BADC-4264-9DB8-EC82EBBE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A20775-1374-4D5C-B366-FC2351F1AC94}"/>
              </a:ext>
            </a:extLst>
          </p:cNvPr>
          <p:cNvGrpSpPr/>
          <p:nvPr/>
        </p:nvGrpSpPr>
        <p:grpSpPr>
          <a:xfrm>
            <a:off x="-1" y="89416"/>
            <a:ext cx="3109426" cy="1228388"/>
            <a:chOff x="-1" y="89416"/>
            <a:chExt cx="3109426" cy="122838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089A430-AEC1-4D48-95EC-04F420CBE519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46E6213-670B-4C51-BF6A-A5BE49799DC9}"/>
                </a:ext>
              </a:extLst>
            </p:cNvPr>
            <p:cNvGrpSpPr/>
            <p:nvPr/>
          </p:nvGrpSpPr>
          <p:grpSpPr>
            <a:xfrm>
              <a:off x="180682" y="381804"/>
              <a:ext cx="720000" cy="936000"/>
              <a:chOff x="1410529" y="2148709"/>
              <a:chExt cx="720000" cy="936000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45FFE316-E633-4F1C-A6BA-BF4828F6B3F5}"/>
                  </a:ext>
                </a:extLst>
              </p:cNvPr>
              <p:cNvSpPr/>
              <p:nvPr/>
            </p:nvSpPr>
            <p:spPr>
              <a:xfrm flipV="1">
                <a:off x="1410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D501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id="{E6B45D03-E2A2-41C0-B978-89DD1770A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00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6489C3-C9C5-4BAE-A2D3-BDBD3ACFD2E8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C9AF4D-3BB3-42EA-83BB-029B8772F0D4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개요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EA6FEAF-B918-4DC4-990D-6CB6BDF8AFE5}"/>
              </a:ext>
            </a:extLst>
          </p:cNvPr>
          <p:cNvSpPr txBox="1"/>
          <p:nvPr/>
        </p:nvSpPr>
        <p:spPr>
          <a:xfrm>
            <a:off x="2500406" y="1648265"/>
            <a:ext cx="1441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장르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22A431-C5E7-43B0-8A68-E2CB6670CCB0}"/>
              </a:ext>
            </a:extLst>
          </p:cNvPr>
          <p:cNvSpPr txBox="1"/>
          <p:nvPr/>
        </p:nvSpPr>
        <p:spPr>
          <a:xfrm>
            <a:off x="6753225" y="1648265"/>
            <a:ext cx="154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플랫폼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34FC3-406C-4137-8F71-D0E245276540}"/>
              </a:ext>
            </a:extLst>
          </p:cNvPr>
          <p:cNvSpPr txBox="1"/>
          <p:nvPr/>
        </p:nvSpPr>
        <p:spPr>
          <a:xfrm>
            <a:off x="6753225" y="3741356"/>
            <a:ext cx="2220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플레이타임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FD51D-F186-4609-B43C-B66079781FC2}"/>
              </a:ext>
            </a:extLst>
          </p:cNvPr>
          <p:cNvSpPr txBox="1"/>
          <p:nvPr/>
        </p:nvSpPr>
        <p:spPr>
          <a:xfrm>
            <a:off x="2500406" y="3741356"/>
            <a:ext cx="1441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인원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4A20B6-A6CC-4F63-8ED0-0F4C8A08E146}"/>
              </a:ext>
            </a:extLst>
          </p:cNvPr>
          <p:cNvSpPr txBox="1"/>
          <p:nvPr/>
        </p:nvSpPr>
        <p:spPr>
          <a:xfrm>
            <a:off x="2963573" y="2321575"/>
            <a:ext cx="139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ARPG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38E71-ED89-4008-BEC1-5E89CA79AE9E}"/>
              </a:ext>
            </a:extLst>
          </p:cNvPr>
          <p:cNvSpPr txBox="1"/>
          <p:nvPr/>
        </p:nvSpPr>
        <p:spPr>
          <a:xfrm>
            <a:off x="2963574" y="4413837"/>
            <a:ext cx="139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X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4AFD1-8BE3-4D13-A788-9D55D8B2C73B}"/>
              </a:ext>
            </a:extLst>
          </p:cNvPr>
          <p:cNvSpPr txBox="1"/>
          <p:nvPr/>
        </p:nvSpPr>
        <p:spPr>
          <a:xfrm>
            <a:off x="7164665" y="2321576"/>
            <a:ext cx="139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E7BFA9-2ECE-4F7C-8564-F9EC94A3C22B}"/>
              </a:ext>
            </a:extLst>
          </p:cNvPr>
          <p:cNvSpPr txBox="1"/>
          <p:nvPr/>
        </p:nvSpPr>
        <p:spPr>
          <a:xfrm>
            <a:off x="7164664" y="4413838"/>
            <a:ext cx="139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1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1AA83A-3108-4D18-A4A2-514625A0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8D9A9A9-A7F8-4A51-9DA0-D7B8ED94970A}"/>
              </a:ext>
            </a:extLst>
          </p:cNvPr>
          <p:cNvGrpSpPr/>
          <p:nvPr/>
        </p:nvGrpSpPr>
        <p:grpSpPr>
          <a:xfrm>
            <a:off x="-1" y="89416"/>
            <a:ext cx="3109426" cy="1228388"/>
            <a:chOff x="-1" y="89416"/>
            <a:chExt cx="3109426" cy="122838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E29320D-67EC-4823-A35C-D300DC0604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1BF662-FC58-4742-BE7B-B1EE88C3B43C}"/>
                </a:ext>
              </a:extLst>
            </p:cNvPr>
            <p:cNvGrpSpPr/>
            <p:nvPr/>
          </p:nvGrpSpPr>
          <p:grpSpPr>
            <a:xfrm>
              <a:off x="180682" y="381804"/>
              <a:ext cx="720000" cy="936000"/>
              <a:chOff x="1410529" y="2148709"/>
              <a:chExt cx="720000" cy="936000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B8FCB689-DBD9-4B06-87D5-2696E00B123F}"/>
                  </a:ext>
                </a:extLst>
              </p:cNvPr>
              <p:cNvSpPr/>
              <p:nvPr/>
            </p:nvSpPr>
            <p:spPr>
              <a:xfrm flipV="1">
                <a:off x="1410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D501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id="{0A8951EC-3373-4891-A370-ABAE6E33E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00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92B62-49C7-4298-94DA-74FDB44F8366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팀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73B8C6-79C4-4163-8CEC-336A5276103E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연구 목표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D1DA344-6625-459D-9FB1-AE923C2FA7F9}"/>
              </a:ext>
            </a:extLst>
          </p:cNvPr>
          <p:cNvSpPr txBox="1"/>
          <p:nvPr/>
        </p:nvSpPr>
        <p:spPr>
          <a:xfrm>
            <a:off x="3538289" y="2467415"/>
            <a:ext cx="683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2444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무슨 기술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이용해 </a:t>
            </a:r>
            <a:r>
              <a:rPr lang="ko-KR" altLang="en-US" sz="3200" dirty="0">
                <a:solidFill>
                  <a:srgbClr val="F2444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무언가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CE17A-B78E-4855-AEAF-8D1A9572FF0D}"/>
              </a:ext>
            </a:extLst>
          </p:cNvPr>
          <p:cNvSpPr txBox="1"/>
          <p:nvPr/>
        </p:nvSpPr>
        <p:spPr>
          <a:xfrm>
            <a:off x="3538289" y="3357083"/>
            <a:ext cx="683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시키는 것이 목표입니다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6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109426" cy="1228387"/>
            <a:chOff x="-1" y="89416"/>
            <a:chExt cx="3109426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스토리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CFEF0C-0AFF-4C20-81B6-A2903E4E48CC}"/>
              </a:ext>
            </a:extLst>
          </p:cNvPr>
          <p:cNvSpPr txBox="1"/>
          <p:nvPr/>
        </p:nvSpPr>
        <p:spPr>
          <a:xfrm>
            <a:off x="2676525" y="2052158"/>
            <a:ext cx="6838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당신은 한 무리를 이끄는 수장이 되어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대륙을 돌아다니며 여러 의뢰와 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전쟁을 벌일 수 있습니다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다른 플레이어와 경쟁하여 누가 대륙의 주인인지 결정하십시오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44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109426" cy="1228387"/>
            <a:chOff x="-1" y="89416"/>
            <a:chExt cx="3109426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조작키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B42C71-757C-41C9-A7FC-9E0A11765460}"/>
              </a:ext>
            </a:extLst>
          </p:cNvPr>
          <p:cNvSpPr txBox="1"/>
          <p:nvPr/>
        </p:nvSpPr>
        <p:spPr>
          <a:xfrm>
            <a:off x="8986589" y="5771575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조작키 미정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9" name="그림 18" descr="아두이노 키보드 만들기 - 01. 키보드 스위치 준비">
            <a:extLst>
              <a:ext uri="{FF2B5EF4-FFF2-40B4-BE49-F238E27FC236}">
                <a16:creationId xmlns:a16="http://schemas.microsoft.com/office/drawing/2014/main" id="{E630D500-87C8-4F36-9330-4668E438F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24" y="1639572"/>
            <a:ext cx="6300000" cy="249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BC4561-777A-43E3-AEA2-F0B79AAFB3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70" y="1696905"/>
            <a:ext cx="2378706" cy="2378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3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27BE1C-FDFC-4E9B-A52F-E8DFE11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5DB9-D65E-4BD5-BFD1-9816D26FC0AE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04C0F6-5182-4A0C-9F34-B8A76C3261DF}"/>
              </a:ext>
            </a:extLst>
          </p:cNvPr>
          <p:cNvGrpSpPr/>
          <p:nvPr/>
        </p:nvGrpSpPr>
        <p:grpSpPr>
          <a:xfrm>
            <a:off x="-1" y="89416"/>
            <a:ext cx="3109426" cy="1228387"/>
            <a:chOff x="-1" y="89416"/>
            <a:chExt cx="3109426" cy="122838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58698-6A62-4F05-9BE0-58CE2528057F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674192"/>
              <a:ext cx="3024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DC0607F-519D-439E-BD1D-54EF8D0343E5}"/>
                </a:ext>
              </a:extLst>
            </p:cNvPr>
            <p:cNvGrpSpPr/>
            <p:nvPr/>
          </p:nvGrpSpPr>
          <p:grpSpPr>
            <a:xfrm>
              <a:off x="180682" y="381803"/>
              <a:ext cx="720000" cy="936000"/>
              <a:chOff x="3315529" y="2148709"/>
              <a:chExt cx="720000" cy="9360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BFE0CCE-740F-46EA-9B34-7CDEF87E5491}"/>
                  </a:ext>
                </a:extLst>
              </p:cNvPr>
              <p:cNvSpPr/>
              <p:nvPr/>
            </p:nvSpPr>
            <p:spPr>
              <a:xfrm flipV="1">
                <a:off x="3315529" y="2148709"/>
                <a:ext cx="720000" cy="936000"/>
              </a:xfrm>
              <a:custGeom>
                <a:avLst/>
                <a:gdLst>
                  <a:gd name="connsiteX0" fmla="*/ 0 w 1800000"/>
                  <a:gd name="connsiteY0" fmla="*/ 3902305 h 3902305"/>
                  <a:gd name="connsiteX1" fmla="*/ 1800000 w 1800000"/>
                  <a:gd name="connsiteY1" fmla="*/ 3902305 h 3902305"/>
                  <a:gd name="connsiteX2" fmla="*/ 1800000 w 1800000"/>
                  <a:gd name="connsiteY2" fmla="*/ 370908 h 3902305"/>
                  <a:gd name="connsiteX3" fmla="*/ 1800000 w 1800000"/>
                  <a:gd name="connsiteY3" fmla="*/ 369329 h 3902305"/>
                  <a:gd name="connsiteX4" fmla="*/ 1800000 w 1800000"/>
                  <a:gd name="connsiteY4" fmla="*/ 1577 h 3902305"/>
                  <a:gd name="connsiteX5" fmla="*/ 903848 w 1800000"/>
                  <a:gd name="connsiteY5" fmla="*/ 369329 h 3902305"/>
                  <a:gd name="connsiteX6" fmla="*/ 899995 w 1800000"/>
                  <a:gd name="connsiteY6" fmla="*/ 369329 h 3902305"/>
                  <a:gd name="connsiteX7" fmla="*/ 0 w 1800000"/>
                  <a:gd name="connsiteY7" fmla="*/ 0 h 3902305"/>
                  <a:gd name="connsiteX8" fmla="*/ 0 w 1800000"/>
                  <a:gd name="connsiteY8" fmla="*/ 369329 h 3902305"/>
                  <a:gd name="connsiteX9" fmla="*/ 0 w 1800000"/>
                  <a:gd name="connsiteY9" fmla="*/ 369331 h 390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3902305">
                    <a:moveTo>
                      <a:pt x="0" y="3902305"/>
                    </a:moveTo>
                    <a:lnTo>
                      <a:pt x="1800000" y="3902305"/>
                    </a:lnTo>
                    <a:lnTo>
                      <a:pt x="1800000" y="370908"/>
                    </a:lnTo>
                    <a:lnTo>
                      <a:pt x="1800000" y="369329"/>
                    </a:lnTo>
                    <a:lnTo>
                      <a:pt x="1800000" y="1577"/>
                    </a:lnTo>
                    <a:lnTo>
                      <a:pt x="903848" y="369329"/>
                    </a:lnTo>
                    <a:lnTo>
                      <a:pt x="899995" y="369329"/>
                    </a:lnTo>
                    <a:lnTo>
                      <a:pt x="0" y="0"/>
                    </a:lnTo>
                    <a:lnTo>
                      <a:pt x="0" y="369329"/>
                    </a:lnTo>
                    <a:lnTo>
                      <a:pt x="0" y="369331"/>
                    </a:lnTo>
                    <a:close/>
                  </a:path>
                </a:pathLst>
              </a:custGeom>
              <a:solidFill>
                <a:srgbClr val="3D91E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6" name="그래픽 15">
                <a:extLst>
                  <a:ext uri="{FF2B5EF4-FFF2-40B4-BE49-F238E27FC236}">
                    <a16:creationId xmlns:a16="http://schemas.microsoft.com/office/drawing/2014/main" id="{81ADACD6-8255-46A1-AB38-6A1E1F62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529" y="2318134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535BE-FBEF-43F4-8BD5-50F729779E84}"/>
                </a:ext>
              </a:extLst>
            </p:cNvPr>
            <p:cNvSpPr txBox="1"/>
            <p:nvPr/>
          </p:nvSpPr>
          <p:spPr>
            <a:xfrm>
              <a:off x="995354" y="89416"/>
              <a:ext cx="21140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소개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58ACF-012A-4458-8928-86184AE328B2}"/>
                </a:ext>
              </a:extLst>
            </p:cNvPr>
            <p:cNvSpPr txBox="1"/>
            <p:nvPr/>
          </p:nvSpPr>
          <p:spPr>
            <a:xfrm>
              <a:off x="1081364" y="674191"/>
              <a:ext cx="1313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스케일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E2C8BB-9BCE-47FE-AF8B-75F01262B189}"/>
              </a:ext>
            </a:extLst>
          </p:cNvPr>
          <p:cNvSpPr txBox="1"/>
          <p:nvPr/>
        </p:nvSpPr>
        <p:spPr>
          <a:xfrm>
            <a:off x="8986589" y="5771575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스케일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D0BD9-EE92-42C8-85D3-0E33C672CC1E}"/>
              </a:ext>
            </a:extLst>
          </p:cNvPr>
          <p:cNvSpPr txBox="1"/>
          <p:nvPr/>
        </p:nvSpPr>
        <p:spPr>
          <a:xfrm>
            <a:off x="1511999" y="1904423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월드 몇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km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98B57-CE6F-42CF-BD5A-3C0ACEB75CD0}"/>
              </a:ext>
            </a:extLst>
          </p:cNvPr>
          <p:cNvSpPr txBox="1"/>
          <p:nvPr/>
        </p:nvSpPr>
        <p:spPr>
          <a:xfrm>
            <a:off x="6538664" y="1904424"/>
            <a:ext cx="236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</a:t>
            </a:r>
            <a:r>
              <a:rPr lang="ko-KR" altLang="en-US" sz="3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드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몇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km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A1D02-79F9-42F8-856E-0A7AE1976ACD}"/>
              </a:ext>
            </a:extLst>
          </p:cNvPr>
          <p:cNvSpPr txBox="1"/>
          <p:nvPr/>
        </p:nvSpPr>
        <p:spPr>
          <a:xfrm>
            <a:off x="1511999" y="2890391"/>
            <a:ext cx="2694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월드에서의 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플레이어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48FA6-FADB-4EBC-B745-54DB145EA851}"/>
              </a:ext>
            </a:extLst>
          </p:cNvPr>
          <p:cNvSpPr txBox="1"/>
          <p:nvPr/>
        </p:nvSpPr>
        <p:spPr>
          <a:xfrm>
            <a:off x="6538664" y="2890391"/>
            <a:ext cx="2694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필드에서의 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캐릭터의 크기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9DEB5-98B3-424C-9C7B-DE40A1C789F6}"/>
              </a:ext>
            </a:extLst>
          </p:cNvPr>
          <p:cNvSpPr txBox="1"/>
          <p:nvPr/>
        </p:nvSpPr>
        <p:spPr>
          <a:xfrm>
            <a:off x="6538664" y="4293165"/>
            <a:ext cx="2694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필드에서의 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캐릭터의 속도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48BA3-A25D-48AC-983E-16C664CE7B05}"/>
              </a:ext>
            </a:extLst>
          </p:cNvPr>
          <p:cNvSpPr txBox="1"/>
          <p:nvPr/>
        </p:nvSpPr>
        <p:spPr>
          <a:xfrm>
            <a:off x="1511999" y="4293165"/>
            <a:ext cx="2694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월드에서의 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플레이어 속도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1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262</Words>
  <Application>Microsoft Office PowerPoint</Application>
  <PresentationFormat>와이드스크린</PresentationFormat>
  <Paragraphs>114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배달의민족 도현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졸작</dc:title>
  <dc:creator>김 지웅</dc:creator>
  <cp:lastModifiedBy>김지웅(2015180007)</cp:lastModifiedBy>
  <cp:revision>43</cp:revision>
  <dcterms:created xsi:type="dcterms:W3CDTF">2020-09-23T03:32:53Z</dcterms:created>
  <dcterms:modified xsi:type="dcterms:W3CDTF">2020-09-25T09:45:53Z</dcterms:modified>
</cp:coreProperties>
</file>