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20" r:id="rId2"/>
    <p:sldId id="258" r:id="rId3"/>
    <p:sldId id="301" r:id="rId4"/>
    <p:sldId id="302" r:id="rId5"/>
    <p:sldId id="336" r:id="rId6"/>
    <p:sldId id="332" r:id="rId7"/>
    <p:sldId id="337" r:id="rId8"/>
    <p:sldId id="339" r:id="rId9"/>
    <p:sldId id="326" r:id="rId10"/>
    <p:sldId id="331" r:id="rId11"/>
    <p:sldId id="340" r:id="rId12"/>
    <p:sldId id="315" r:id="rId13"/>
    <p:sldId id="322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도현" panose="020B0600000101010101" pitchFamily="50" charset="-127"/>
      <p:regular r:id="rId18"/>
    </p:embeddedFont>
    <p:embeddedFont>
      <p:font typeface="배달의민족 한나체 Pro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147"/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897B-C725-41D9-96FF-ED528076210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05AE3-2068-451B-9285-8BAC74F7A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FA9E5-14C9-4415-9C2A-C84066565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3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EE24C-FBB8-42D4-ACE9-453C63B8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4D1E1-02B8-4050-BE0A-69ECD469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00AD8-A239-4432-B068-9D894AB4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90A3-D12E-4236-88E5-443A9F8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A7795-9842-4F36-896F-D210068C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52B1-464C-45E0-AA91-6EE82DD2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A212E-1D22-4F8A-A7D3-A92F231F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CA482-BC90-4A36-BE1A-358C6B6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10A8C-86D4-4A3D-BF72-535B0E3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454D2-8C11-49A0-ADFA-15FE876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C6590-86FF-434A-919C-DC30C230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F321-103D-407B-9DA4-3B46B3F6B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92CAB-4846-43B2-A171-4F36FCB6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67DBD-ADB0-4F46-B655-7404E57A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B1BB6-76CF-4280-8932-C3FC132A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3B72-8944-42CF-9AB0-BA0FA844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A9225-DB01-45C7-AECD-234428E6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1CE93-0521-404B-840E-B0F6CD52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C2DE-D5F1-4F07-84C5-75ED895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6FBAA-4EAB-4840-A7EF-C3FE5EBD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A752-CC64-490E-9B27-9668851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DB5DA-B5A6-43B9-9B33-583964B9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F99CC-44AC-4DAF-8BFD-23D8434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33BD-12AA-45BA-8514-80CFE557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44F9C-9C93-47A9-BDEE-F3CD6FC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70240-9535-4E8A-A503-B4400EE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E25A-3ED8-4310-8C5A-FB92AB668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9B0DD-ED8A-4842-9F46-177C2AD4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1F54F-AE8B-4AEA-B002-64F814C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24CAA-A80A-43C1-969D-A4510C1F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A3F2C-257D-4288-AACE-00DF748A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589E3-DBF1-4E5F-BD5D-B2EC56F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372BD-6B2A-418D-923E-0A16D374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FCA17-7A9E-4313-9B3E-3160B46E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D7B66-B8AD-4433-A227-052CEE949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3BA5C-CD50-4887-8AFA-2A7D8D1EA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88F8A2-D40C-4541-8BDD-AB36E3C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01A4C-D0A1-4E29-BF5D-CAE488C1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FD881C-A0EE-4ADC-8F85-B814CAA1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4F1F-4DFD-4986-B9BF-7F0D7669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965E1-6B0E-4417-9ADD-ADCBFDC9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880518-F6D0-4170-95F3-BED0DC9A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D7D79-D8CB-417E-991E-4FAB703D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D57010-452C-4A36-B652-E253AC37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50BAB-33E3-4691-83B3-724B7CF0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858EA-8E3F-4B96-8CC9-053E478C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DF0B-9120-4459-8FAD-8A0B7F17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9497F-0855-492B-854F-46F9D862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DD635-6E96-4DFB-B857-46212C2D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2BEE1-FED5-4D6B-9B75-56F0DE41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C80F-E2C8-47A1-9C08-7BCD786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49021-BA69-4D5A-BE4B-EED6E28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9616-C82A-432A-9F35-EB8267E1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0D870-0D7F-4085-A1A2-A035B16B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FF3DC-D225-4421-AF34-D7AC9500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0140-41CA-4F71-8B61-7A20A0F8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136AA-7A77-43FB-B5B4-4EEB57EB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66179-BA25-4A35-BF0F-04A6AB75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F7BE8-491F-487D-93A5-EEB27212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A0497-D18B-44E2-8381-B2BA1366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7445-4B27-4948-8C2D-908B080F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C996F-8C21-4D2F-BD99-B9FE0E95B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5F867-6BCC-4CEB-AB11-C84F4106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1C0080-EB5C-4088-B29B-B9EC3D2DEA29}"/>
              </a:ext>
            </a:extLst>
          </p:cNvPr>
          <p:cNvGrpSpPr/>
          <p:nvPr/>
        </p:nvGrpSpPr>
        <p:grpSpPr>
          <a:xfrm>
            <a:off x="4319587" y="1674673"/>
            <a:ext cx="5443249" cy="1785104"/>
            <a:chOff x="1214437" y="1674673"/>
            <a:chExt cx="5443249" cy="17851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C03C0-D883-46E4-85B4-A6F94BFE582E}"/>
                </a:ext>
              </a:extLst>
            </p:cNvPr>
            <p:cNvSpPr txBox="1"/>
            <p:nvPr/>
          </p:nvSpPr>
          <p:spPr>
            <a:xfrm>
              <a:off x="1214437" y="2690336"/>
              <a:ext cx="54432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중세 전투 시뮬레이터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4F2436-857B-423E-812A-9CC00C207AA4}"/>
                </a:ext>
              </a:extLst>
            </p:cNvPr>
            <p:cNvSpPr txBox="1"/>
            <p:nvPr/>
          </p:nvSpPr>
          <p:spPr>
            <a:xfrm>
              <a:off x="1214437" y="1674673"/>
              <a:ext cx="50149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카툰</a:t>
              </a:r>
              <a:r>
                <a:rPr lang="ko-KR" altLang="en-US" sz="54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5400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ㅝ</a:t>
              </a:r>
              <a:endParaRPr lang="ko-KR" altLang="en-US" sz="54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35B292-C548-4548-8BA4-BB92E2BEBB99}"/>
              </a:ext>
            </a:extLst>
          </p:cNvPr>
          <p:cNvGrpSpPr/>
          <p:nvPr/>
        </p:nvGrpSpPr>
        <p:grpSpPr>
          <a:xfrm>
            <a:off x="7810498" y="4639612"/>
            <a:ext cx="3543300" cy="1172528"/>
            <a:chOff x="8229600" y="3907393"/>
            <a:chExt cx="3543300" cy="11725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26B031-A81E-4156-8D0F-E9CB4D2A55BE}"/>
                </a:ext>
              </a:extLst>
            </p:cNvPr>
            <p:cNvSpPr txBox="1"/>
            <p:nvPr/>
          </p:nvSpPr>
          <p:spPr>
            <a:xfrm>
              <a:off x="8229600" y="3907393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2015180003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김병석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C79C1-69E1-4B9F-9C88-9A0314DD4F0D}"/>
                </a:ext>
              </a:extLst>
            </p:cNvPr>
            <p:cNvSpPr txBox="1"/>
            <p:nvPr/>
          </p:nvSpPr>
          <p:spPr>
            <a:xfrm>
              <a:off x="8229601" y="4710589"/>
              <a:ext cx="3543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2015182025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오현호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42CCD8-65E4-4B4F-9A5D-01EBFA6B0E73}"/>
                </a:ext>
              </a:extLst>
            </p:cNvPr>
            <p:cNvSpPr txBox="1"/>
            <p:nvPr/>
          </p:nvSpPr>
          <p:spPr>
            <a:xfrm>
              <a:off x="8229600" y="4308991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2015180007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김지웅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3408FB-06FE-400A-B58D-3248D2E80258}"/>
              </a:ext>
            </a:extLst>
          </p:cNvPr>
          <p:cNvSpPr txBox="1"/>
          <p:nvPr/>
        </p:nvSpPr>
        <p:spPr>
          <a:xfrm>
            <a:off x="9672631" y="5859693"/>
            <a:ext cx="162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지도교수 </a:t>
            </a:r>
            <a:r>
              <a:rPr lang="ko-KR" altLang="en-US" sz="16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장지웅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0FD4F0EA-7864-42ED-9A3B-9300B6B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6" name="그래픽 45">
            <a:extLst>
              <a:ext uri="{FF2B5EF4-FFF2-40B4-BE49-F238E27FC236}">
                <a16:creationId xmlns:a16="http://schemas.microsoft.com/office/drawing/2014/main" id="{8FC64A3C-1A29-4B68-A338-C7929DC5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362" y="1361938"/>
            <a:ext cx="2071687" cy="207168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6F07CF-B86A-4F82-B8C9-165015539177}"/>
              </a:ext>
            </a:extLst>
          </p:cNvPr>
          <p:cNvCxnSpPr>
            <a:cxnSpLocks/>
          </p:cNvCxnSpPr>
          <p:nvPr/>
        </p:nvCxnSpPr>
        <p:spPr>
          <a:xfrm>
            <a:off x="3777673" y="3418973"/>
            <a:ext cx="5985163" cy="0"/>
          </a:xfrm>
          <a:prstGeom prst="line">
            <a:avLst/>
          </a:prstGeom>
          <a:ln w="31750">
            <a:solidFill>
              <a:srgbClr val="F4F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593EE83-8A6E-4C4B-ADDB-15CE4D4C3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0228" y="164488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DB234D-A062-45B3-A293-62D766D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7C2284D-C01E-4F85-B2CD-874C418A6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089"/>
              </p:ext>
            </p:extLst>
          </p:nvPr>
        </p:nvGraphicFramePr>
        <p:xfrm>
          <a:off x="1938813" y="1732724"/>
          <a:ext cx="8314373" cy="3729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79984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69314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5989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50472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3105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55516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650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2328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70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2358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3496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9311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3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4582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6338594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205481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827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14024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111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8546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1138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8581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6018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7726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124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2097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49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60280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6678993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17916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2951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김병석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rowSpan="10" gridSpan="2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디버깅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및 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7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36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4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환경요소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1303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왜곡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굴절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 err="1"/>
                        <a:t>셰이더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8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해칭</a:t>
                      </a:r>
                      <a:r>
                        <a:rPr lang="ko-KR" altLang="en-US" sz="900" dirty="0"/>
                        <a:t> 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434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수묵화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40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스플라인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4136"/>
                  </a:ext>
                </a:extLst>
              </a:tr>
              <a:tr h="328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그림자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8179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이펙트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6901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5243175-AD75-4B58-B0F9-8A2CD8C32240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4950A2F-4904-4F36-ADC2-CADC428562FD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E2D69C-E072-4D2B-B632-FBB4E113741D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역할 분담 및 일정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0D5D23-E276-4060-9AE4-E686C552C181}"/>
              </a:ext>
            </a:extLst>
          </p:cNvPr>
          <p:cNvCxnSpPr>
            <a:cxnSpLocks/>
          </p:cNvCxnSpPr>
          <p:nvPr/>
        </p:nvCxnSpPr>
        <p:spPr>
          <a:xfrm>
            <a:off x="7347473" y="2126192"/>
            <a:ext cx="0" cy="3335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C422EC-98FE-4B9E-A892-528C9ED13DB3}"/>
              </a:ext>
            </a:extLst>
          </p:cNvPr>
          <p:cNvCxnSpPr>
            <a:cxnSpLocks/>
          </p:cNvCxnSpPr>
          <p:nvPr/>
        </p:nvCxnSpPr>
        <p:spPr>
          <a:xfrm>
            <a:off x="7123953" y="2126192"/>
            <a:ext cx="0" cy="333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5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DB234D-A062-45B3-A293-62D766D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7C2284D-C01E-4F85-B2CD-874C418A6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93889"/>
              </p:ext>
            </p:extLst>
          </p:nvPr>
        </p:nvGraphicFramePr>
        <p:xfrm>
          <a:off x="2182653" y="1610804"/>
          <a:ext cx="8338186" cy="399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79984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69314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5989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50472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3105031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12355516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650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2328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70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2358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3496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9311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3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4582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6338594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205481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827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14024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111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8546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1138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8581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6018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7726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124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2097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49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60280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6678993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17916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2951"/>
                  </a:ext>
                </a:extLst>
              </a:tr>
              <a:tr h="182880">
                <a:tc rowSpan="1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김지웅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레벨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81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8899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노멀</a:t>
                      </a:r>
                      <a:r>
                        <a:rPr lang="ko-KR" altLang="en-US" sz="900" dirty="0"/>
                        <a:t> 매핑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0707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86798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파티클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73364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78090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환경 </a:t>
                      </a:r>
                      <a:r>
                        <a:rPr lang="ko-KR" altLang="en-US" sz="900" dirty="0" err="1"/>
                        <a:t>셰이딩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890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14697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BCBCB"/>
                        </a:solidFill>
                      </a:endParaRPr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BCBCB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583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테셀레이션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5021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0320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미니맵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66287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41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5243175-AD75-4B58-B0F9-8A2CD8C32240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4950A2F-4904-4F36-ADC2-CADC428562FD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E2D69C-E072-4D2B-B632-FBB4E113741D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역할 분담 및 일정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0D5D23-E276-4060-9AE4-E686C552C181}"/>
              </a:ext>
            </a:extLst>
          </p:cNvPr>
          <p:cNvCxnSpPr>
            <a:cxnSpLocks/>
          </p:cNvCxnSpPr>
          <p:nvPr/>
        </p:nvCxnSpPr>
        <p:spPr>
          <a:xfrm>
            <a:off x="7591313" y="2004272"/>
            <a:ext cx="0" cy="360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C422EC-98FE-4B9E-A892-528C9ED13DB3}"/>
              </a:ext>
            </a:extLst>
          </p:cNvPr>
          <p:cNvCxnSpPr>
            <a:cxnSpLocks/>
          </p:cNvCxnSpPr>
          <p:nvPr/>
        </p:nvCxnSpPr>
        <p:spPr>
          <a:xfrm>
            <a:off x="6768353" y="2004272"/>
            <a:ext cx="0" cy="360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4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DB234D-A062-45B3-A293-62D766D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5760F4-6179-478D-8D71-34D2A124DA3D}"/>
              </a:ext>
            </a:extLst>
          </p:cNvPr>
          <p:cNvGraphicFramePr>
            <a:graphicFrameLocks noGrp="1"/>
          </p:cNvGraphicFramePr>
          <p:nvPr/>
        </p:nvGraphicFramePr>
        <p:xfrm>
          <a:off x="1703228" y="1620520"/>
          <a:ext cx="8785544" cy="361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507">
                  <a:extLst>
                    <a:ext uri="{9D8B030D-6E8A-4147-A177-3AD203B41FA5}">
                      <a16:colId xmlns:a16="http://schemas.microsoft.com/office/drawing/2014/main" val="822882729"/>
                    </a:ext>
                  </a:extLst>
                </a:gridCol>
                <a:gridCol w="1049973">
                  <a:extLst>
                    <a:ext uri="{9D8B030D-6E8A-4147-A177-3AD203B41FA5}">
                      <a16:colId xmlns:a16="http://schemas.microsoft.com/office/drawing/2014/main" val="542805855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75223593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29308759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2234796250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4205980359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52949264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57258840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4052084905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506597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516291906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880908553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53304800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283246807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645147214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2949794286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914126245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622344131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91860629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298446316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645181519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974732954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342912710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19352181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730634657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61839027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4148339071"/>
                    </a:ext>
                  </a:extLst>
                </a:gridCol>
                <a:gridCol w="223724">
                  <a:extLst>
                    <a:ext uri="{9D8B030D-6E8A-4147-A177-3AD203B41FA5}">
                      <a16:colId xmlns:a16="http://schemas.microsoft.com/office/drawing/2014/main" val="496860795"/>
                    </a:ext>
                  </a:extLst>
                </a:gridCol>
                <a:gridCol w="424282">
                  <a:extLst>
                    <a:ext uri="{9D8B030D-6E8A-4147-A177-3AD203B41FA5}">
                      <a16:colId xmlns:a16="http://schemas.microsoft.com/office/drawing/2014/main" val="1118671391"/>
                    </a:ext>
                  </a:extLst>
                </a:gridCol>
                <a:gridCol w="864008">
                  <a:extLst>
                    <a:ext uri="{9D8B030D-6E8A-4147-A177-3AD203B41FA5}">
                      <a16:colId xmlns:a16="http://schemas.microsoft.com/office/drawing/2014/main" val="2743049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0228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서버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rowSpan="8" gridSpan="2"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디버깅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및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테스트</a:t>
                      </a:r>
                      <a:endParaRPr lang="en-US" altLang="ko-KR" sz="1100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681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패킷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37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유한 상태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기계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8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분대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57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NPC </a:t>
                      </a:r>
                      <a:r>
                        <a:rPr lang="ko-KR" altLang="en-US" sz="1100" dirty="0"/>
                        <a:t>관련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패킷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6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충돌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32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서버 최적화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3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936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ABC74B2-8CBA-4FFC-9055-272FBE5D072A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CC8E34-167D-4328-B72C-DDEC388FA83E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141399-95BB-4BBB-97CC-BA2262EFBF49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역할 분담 및 일정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CF99DC-C643-47F2-B538-F4A3BA34ACEF}"/>
              </a:ext>
            </a:extLst>
          </p:cNvPr>
          <p:cNvCxnSpPr>
            <a:cxnSpLocks/>
          </p:cNvCxnSpPr>
          <p:nvPr/>
        </p:nvCxnSpPr>
        <p:spPr>
          <a:xfrm>
            <a:off x="7452533" y="2007208"/>
            <a:ext cx="0" cy="32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6D4F08-AE81-469D-8267-1A87ADE2F616}"/>
              </a:ext>
            </a:extLst>
          </p:cNvPr>
          <p:cNvCxnSpPr>
            <a:cxnSpLocks/>
          </p:cNvCxnSpPr>
          <p:nvPr/>
        </p:nvCxnSpPr>
        <p:spPr>
          <a:xfrm>
            <a:off x="7037097" y="2007208"/>
            <a:ext cx="0" cy="3240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데모 시연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4674DE-678A-4E26-A9C8-622132179952}"/>
              </a:ext>
            </a:extLst>
          </p:cNvPr>
          <p:cNvSpPr txBox="1"/>
          <p:nvPr/>
        </p:nvSpPr>
        <p:spPr>
          <a:xfrm>
            <a:off x="4418362" y="2921168"/>
            <a:ext cx="3355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359357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FBEDE-3C7C-411B-A97D-805A8E3547D5}"/>
              </a:ext>
            </a:extLst>
          </p:cNvPr>
          <p:cNvSpPr txBox="1"/>
          <p:nvPr/>
        </p:nvSpPr>
        <p:spPr>
          <a:xfrm>
            <a:off x="2256168" y="258901"/>
            <a:ext cx="546719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게임조작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기술요소와 중점 연구분야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구성원 역할분담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 및 보완책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개발 일정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데모시연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86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B4639B-DBF8-42DC-BF34-AFD942D81D9D}"/>
              </a:ext>
            </a:extLst>
          </p:cNvPr>
          <p:cNvCxnSpPr/>
          <p:nvPr/>
        </p:nvCxnSpPr>
        <p:spPr>
          <a:xfrm>
            <a:off x="6280727" y="1152548"/>
            <a:ext cx="0" cy="504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1F88B3-322F-41C4-9688-D80510A0BE5F}"/>
              </a:ext>
            </a:extLst>
          </p:cNvPr>
          <p:cNvGrpSpPr/>
          <p:nvPr/>
        </p:nvGrpSpPr>
        <p:grpSpPr>
          <a:xfrm>
            <a:off x="6599096" y="1431864"/>
            <a:ext cx="4501689" cy="4729798"/>
            <a:chOff x="1053537" y="1454010"/>
            <a:chExt cx="4501689" cy="47297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BB444B-BF52-4B2D-A407-D6B4D45E1702}"/>
                </a:ext>
              </a:extLst>
            </p:cNvPr>
            <p:cNvSpPr txBox="1"/>
            <p:nvPr/>
          </p:nvSpPr>
          <p:spPr>
            <a:xfrm>
              <a:off x="1053537" y="3878776"/>
              <a:ext cx="7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인원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1959C6-D614-42A5-82FE-DB9E5A46F34E}"/>
                </a:ext>
              </a:extLst>
            </p:cNvPr>
            <p:cNvSpPr txBox="1"/>
            <p:nvPr/>
          </p:nvSpPr>
          <p:spPr>
            <a:xfrm>
              <a:off x="3736363" y="3878776"/>
              <a:ext cx="7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시점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09850-9D97-4796-9ECA-797641694804}"/>
                </a:ext>
              </a:extLst>
            </p:cNvPr>
            <p:cNvSpPr txBox="1"/>
            <p:nvPr/>
          </p:nvSpPr>
          <p:spPr>
            <a:xfrm>
              <a:off x="1053538" y="1454010"/>
              <a:ext cx="7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장르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78C865-AF31-4CFC-A0FF-577DD141FE4A}"/>
                </a:ext>
              </a:extLst>
            </p:cNvPr>
            <p:cNvSpPr txBox="1"/>
            <p:nvPr/>
          </p:nvSpPr>
          <p:spPr>
            <a:xfrm>
              <a:off x="1118584" y="3322588"/>
              <a:ext cx="205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멀티플레이 전략게임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95F53F-BD55-44D7-8434-9673946E9BFD}"/>
                </a:ext>
              </a:extLst>
            </p:cNvPr>
            <p:cNvSpPr txBox="1"/>
            <p:nvPr/>
          </p:nvSpPr>
          <p:spPr>
            <a:xfrm>
              <a:off x="1556736" y="5845254"/>
              <a:ext cx="1178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최대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CCF5D3-08EB-450E-97A3-86C091D647FF}"/>
                </a:ext>
              </a:extLst>
            </p:cNvPr>
            <p:cNvSpPr txBox="1"/>
            <p:nvPr/>
          </p:nvSpPr>
          <p:spPr>
            <a:xfrm>
              <a:off x="4251111" y="5845254"/>
              <a:ext cx="1304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인칭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3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인칭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BC3ACE2-C602-4ACC-8AEE-CC328B78A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3538" y="2078180"/>
              <a:ext cx="1080000" cy="1080000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40946E10-C5DD-4DF3-8676-9F02431D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3580" y="4420846"/>
              <a:ext cx="1260000" cy="1260000"/>
            </a:xfrm>
            <a:prstGeom prst="rect">
              <a:avLst/>
            </a:prstGeom>
          </p:spPr>
        </p:pic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D4B22F23-8AE4-4F96-8817-945E739E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73171" y="4420846"/>
              <a:ext cx="1260000" cy="126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16FD3A-D6AE-45BC-9308-FEE0ADF8E7E5}"/>
                </a:ext>
              </a:extLst>
            </p:cNvPr>
            <p:cNvSpPr txBox="1"/>
            <p:nvPr/>
          </p:nvSpPr>
          <p:spPr>
            <a:xfrm>
              <a:off x="3736445" y="1454010"/>
              <a:ext cx="720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시간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3BF1F6DC-8D97-4168-A0FA-ED6684E9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3171" y="1988180"/>
              <a:ext cx="1260000" cy="1260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89940E-1274-439B-B504-9E67CE4ED642}"/>
                </a:ext>
              </a:extLst>
            </p:cNvPr>
            <p:cNvSpPr txBox="1"/>
            <p:nvPr/>
          </p:nvSpPr>
          <p:spPr>
            <a:xfrm>
              <a:off x="4577395" y="3322588"/>
              <a:ext cx="651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3A4EF9C-DBC4-4361-8825-4F2FC87413CA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A591F3-081E-41C9-ABF4-49188719BC40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2189F1-8438-4FCC-92E1-CEDFFC1E9988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개요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래픽 3">
            <a:extLst>
              <a:ext uri="{FF2B5EF4-FFF2-40B4-BE49-F238E27FC236}">
                <a16:creationId xmlns:a16="http://schemas.microsoft.com/office/drawing/2014/main" id="{2A006F94-07B1-46E4-9C9C-B61DCAA6D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518" y="1164857"/>
            <a:ext cx="1440000" cy="1440000"/>
          </a:xfrm>
          <a:prstGeom prst="rect">
            <a:avLst/>
          </a:prstGeom>
        </p:spPr>
      </p:pic>
      <p:grpSp>
        <p:nvGrpSpPr>
          <p:cNvPr id="9" name="그래픽 7">
            <a:extLst>
              <a:ext uri="{FF2B5EF4-FFF2-40B4-BE49-F238E27FC236}">
                <a16:creationId xmlns:a16="http://schemas.microsoft.com/office/drawing/2014/main" id="{B9FC78C8-6992-4DB7-B3BF-0EAB455AE55B}"/>
              </a:ext>
            </a:extLst>
          </p:cNvPr>
          <p:cNvGrpSpPr/>
          <p:nvPr/>
        </p:nvGrpSpPr>
        <p:grpSpPr>
          <a:xfrm>
            <a:off x="541518" y="4698331"/>
            <a:ext cx="1440000" cy="1440000"/>
            <a:chOff x="4198059" y="3338303"/>
            <a:chExt cx="1314258" cy="1238538"/>
          </a:xfrm>
        </p:grpSpPr>
        <p:grpSp>
          <p:nvGrpSpPr>
            <p:cNvPr id="11" name="그래픽 7">
              <a:extLst>
                <a:ext uri="{FF2B5EF4-FFF2-40B4-BE49-F238E27FC236}">
                  <a16:creationId xmlns:a16="http://schemas.microsoft.com/office/drawing/2014/main" id="{12B6D5EC-BDEE-419D-87EC-43A318242A4E}"/>
                </a:ext>
              </a:extLst>
            </p:cNvPr>
            <p:cNvGrpSpPr/>
            <p:nvPr/>
          </p:nvGrpSpPr>
          <p:grpSpPr>
            <a:xfrm>
              <a:off x="4198059" y="4307305"/>
              <a:ext cx="647586" cy="269536"/>
              <a:chOff x="4198059" y="4307305"/>
              <a:chExt cx="647586" cy="269536"/>
            </a:xfrm>
            <a:solidFill>
              <a:srgbClr val="5E54AC"/>
            </a:solidFill>
          </p:grpSpPr>
          <p:sp>
            <p:nvSpPr>
              <p:cNvPr id="13" name="그래픽 7">
                <a:extLst>
                  <a:ext uri="{FF2B5EF4-FFF2-40B4-BE49-F238E27FC236}">
                    <a16:creationId xmlns:a16="http://schemas.microsoft.com/office/drawing/2014/main" id="{46B73487-F33F-4455-A550-CACF473DE951}"/>
                  </a:ext>
                </a:extLst>
              </p:cNvPr>
              <p:cNvSpPr/>
              <p:nvPr/>
            </p:nvSpPr>
            <p:spPr>
              <a:xfrm>
                <a:off x="4637577" y="4307309"/>
                <a:ext cx="208068" cy="269527"/>
              </a:xfrm>
              <a:custGeom>
                <a:avLst/>
                <a:gdLst>
                  <a:gd name="connsiteX0" fmla="*/ 32086 w 208068"/>
                  <a:gd name="connsiteY0" fmla="*/ 269528 h 269527"/>
                  <a:gd name="connsiteX1" fmla="*/ 0 w 208068"/>
                  <a:gd name="connsiteY1" fmla="*/ 237442 h 269527"/>
                  <a:gd name="connsiteX2" fmla="*/ 0 w 208068"/>
                  <a:gd name="connsiteY2" fmla="*/ 32471 h 269527"/>
                  <a:gd name="connsiteX3" fmla="*/ 22537 w 208068"/>
                  <a:gd name="connsiteY3" fmla="*/ 1838 h 269527"/>
                  <a:gd name="connsiteX4" fmla="*/ 58490 w 208068"/>
                  <a:gd name="connsiteY4" fmla="*/ 14236 h 269527"/>
                  <a:gd name="connsiteX5" fmla="*/ 142987 w 208068"/>
                  <a:gd name="connsiteY5" fmla="*/ 136598 h 269527"/>
                  <a:gd name="connsiteX6" fmla="*/ 141981 w 208068"/>
                  <a:gd name="connsiteY6" fmla="*/ 32397 h 269527"/>
                  <a:gd name="connsiteX7" fmla="*/ 173754 w 208068"/>
                  <a:gd name="connsiteY7" fmla="*/ 3 h 269527"/>
                  <a:gd name="connsiteX8" fmla="*/ 174072 w 208068"/>
                  <a:gd name="connsiteY8" fmla="*/ 0 h 269527"/>
                  <a:gd name="connsiteX9" fmla="*/ 206148 w 208068"/>
                  <a:gd name="connsiteY9" fmla="*/ 31776 h 269527"/>
                  <a:gd name="connsiteX10" fmla="*/ 208066 w 208068"/>
                  <a:gd name="connsiteY10" fmla="*/ 230208 h 269527"/>
                  <a:gd name="connsiteX11" fmla="*/ 208068 w 208068"/>
                  <a:gd name="connsiteY11" fmla="*/ 230519 h 269527"/>
                  <a:gd name="connsiteX12" fmla="*/ 183524 w 208068"/>
                  <a:gd name="connsiteY12" fmla="*/ 265683 h 269527"/>
                  <a:gd name="connsiteX13" fmla="*/ 144281 w 208068"/>
                  <a:gd name="connsiteY13" fmla="*/ 251400 h 269527"/>
                  <a:gd name="connsiteX14" fmla="*/ 64173 w 208068"/>
                  <a:gd name="connsiteY14" fmla="*/ 135402 h 269527"/>
                  <a:gd name="connsiteX15" fmla="*/ 64173 w 208068"/>
                  <a:gd name="connsiteY15" fmla="*/ 237442 h 269527"/>
                  <a:gd name="connsiteX16" fmla="*/ 32086 w 208068"/>
                  <a:gd name="connsiteY16" fmla="*/ 269528 h 26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068" h="269527">
                    <a:moveTo>
                      <a:pt x="32086" y="269528"/>
                    </a:moveTo>
                    <a:cubicBezTo>
                      <a:pt x="14367" y="269528"/>
                      <a:pt x="0" y="255161"/>
                      <a:pt x="0" y="237442"/>
                    </a:cubicBezTo>
                    <a:lnTo>
                      <a:pt x="0" y="32471"/>
                    </a:lnTo>
                    <a:cubicBezTo>
                      <a:pt x="0" y="18428"/>
                      <a:pt x="9133" y="6017"/>
                      <a:pt x="22537" y="1838"/>
                    </a:cubicBezTo>
                    <a:cubicBezTo>
                      <a:pt x="35947" y="-2338"/>
                      <a:pt x="50506" y="2682"/>
                      <a:pt x="58490" y="14236"/>
                    </a:cubicBezTo>
                    <a:lnTo>
                      <a:pt x="142987" y="136598"/>
                    </a:lnTo>
                    <a:lnTo>
                      <a:pt x="141981" y="32397"/>
                    </a:lnTo>
                    <a:cubicBezTo>
                      <a:pt x="141809" y="14678"/>
                      <a:pt x="156035" y="172"/>
                      <a:pt x="173754" y="3"/>
                    </a:cubicBezTo>
                    <a:cubicBezTo>
                      <a:pt x="173859" y="0"/>
                      <a:pt x="173967" y="0"/>
                      <a:pt x="174072" y="0"/>
                    </a:cubicBezTo>
                    <a:cubicBezTo>
                      <a:pt x="191648" y="0"/>
                      <a:pt x="205979" y="14162"/>
                      <a:pt x="206148" y="31776"/>
                    </a:cubicBezTo>
                    <a:lnTo>
                      <a:pt x="208066" y="230208"/>
                    </a:lnTo>
                    <a:cubicBezTo>
                      <a:pt x="208068" y="230313"/>
                      <a:pt x="208068" y="230416"/>
                      <a:pt x="208068" y="230519"/>
                    </a:cubicBezTo>
                    <a:cubicBezTo>
                      <a:pt x="208068" y="247224"/>
                      <a:pt x="198432" y="261026"/>
                      <a:pt x="183524" y="265683"/>
                    </a:cubicBezTo>
                    <a:cubicBezTo>
                      <a:pt x="168867" y="270262"/>
                      <a:pt x="153457" y="264661"/>
                      <a:pt x="144281" y="251400"/>
                    </a:cubicBezTo>
                    <a:lnTo>
                      <a:pt x="64173" y="135402"/>
                    </a:lnTo>
                    <a:lnTo>
                      <a:pt x="64173" y="237442"/>
                    </a:lnTo>
                    <a:cubicBezTo>
                      <a:pt x="64173" y="255161"/>
                      <a:pt x="49806" y="269528"/>
                      <a:pt x="32086" y="26952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그래픽 7">
                <a:extLst>
                  <a:ext uri="{FF2B5EF4-FFF2-40B4-BE49-F238E27FC236}">
                    <a16:creationId xmlns:a16="http://schemas.microsoft.com/office/drawing/2014/main" id="{1E55AA82-11E2-40FA-B62A-AA68B98BB760}"/>
                  </a:ext>
                </a:extLst>
              </p:cNvPr>
              <p:cNvSpPr/>
              <p:nvPr/>
            </p:nvSpPr>
            <p:spPr>
              <a:xfrm>
                <a:off x="4529061" y="4307311"/>
                <a:ext cx="64172" cy="269525"/>
              </a:xfrm>
              <a:custGeom>
                <a:avLst/>
                <a:gdLst>
                  <a:gd name="connsiteX0" fmla="*/ 32086 w 64172"/>
                  <a:gd name="connsiteY0" fmla="*/ 269525 h 269525"/>
                  <a:gd name="connsiteX1" fmla="*/ 0 w 64172"/>
                  <a:gd name="connsiteY1" fmla="*/ 237439 h 269525"/>
                  <a:gd name="connsiteX2" fmla="*/ 0 w 64172"/>
                  <a:gd name="connsiteY2" fmla="*/ 32086 h 269525"/>
                  <a:gd name="connsiteX3" fmla="*/ 32086 w 64172"/>
                  <a:gd name="connsiteY3" fmla="*/ 0 h 269525"/>
                  <a:gd name="connsiteX4" fmla="*/ 64173 w 64172"/>
                  <a:gd name="connsiteY4" fmla="*/ 32086 h 269525"/>
                  <a:gd name="connsiteX5" fmla="*/ 64173 w 64172"/>
                  <a:gd name="connsiteY5" fmla="*/ 237439 h 269525"/>
                  <a:gd name="connsiteX6" fmla="*/ 32086 w 64172"/>
                  <a:gd name="connsiteY6" fmla="*/ 269525 h 26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72" h="269525">
                    <a:moveTo>
                      <a:pt x="32086" y="269525"/>
                    </a:moveTo>
                    <a:cubicBezTo>
                      <a:pt x="14367" y="269525"/>
                      <a:pt x="0" y="255158"/>
                      <a:pt x="0" y="237439"/>
                    </a:cubicBezTo>
                    <a:lnTo>
                      <a:pt x="0" y="32086"/>
                    </a:lnTo>
                    <a:cubicBezTo>
                      <a:pt x="0" y="14367"/>
                      <a:pt x="14367" y="0"/>
                      <a:pt x="32086" y="0"/>
                    </a:cubicBezTo>
                    <a:cubicBezTo>
                      <a:pt x="49806" y="0"/>
                      <a:pt x="64173" y="14367"/>
                      <a:pt x="64173" y="32086"/>
                    </a:cubicBezTo>
                    <a:lnTo>
                      <a:pt x="64173" y="237439"/>
                    </a:lnTo>
                    <a:cubicBezTo>
                      <a:pt x="64173" y="255158"/>
                      <a:pt x="49808" y="269525"/>
                      <a:pt x="32086" y="269525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그래픽 7">
                <a:extLst>
                  <a:ext uri="{FF2B5EF4-FFF2-40B4-BE49-F238E27FC236}">
                    <a16:creationId xmlns:a16="http://schemas.microsoft.com/office/drawing/2014/main" id="{38D646DB-0AA9-4B13-9533-718D7244AB26}"/>
                  </a:ext>
                </a:extLst>
              </p:cNvPr>
              <p:cNvSpPr/>
              <p:nvPr/>
            </p:nvSpPr>
            <p:spPr>
              <a:xfrm>
                <a:off x="4198059" y="4307305"/>
                <a:ext cx="286661" cy="269536"/>
              </a:xfrm>
              <a:custGeom>
                <a:avLst/>
                <a:gdLst>
                  <a:gd name="connsiteX0" fmla="*/ 76470 w 286661"/>
                  <a:gd name="connsiteY0" fmla="*/ 269532 h 269536"/>
                  <a:gd name="connsiteX1" fmla="*/ 41871 w 286661"/>
                  <a:gd name="connsiteY1" fmla="*/ 245105 h 269536"/>
                  <a:gd name="connsiteX2" fmla="*/ 40629 w 286661"/>
                  <a:gd name="connsiteY2" fmla="*/ 240587 h 269536"/>
                  <a:gd name="connsiteX3" fmla="*/ 616 w 286661"/>
                  <a:gd name="connsiteY3" fmla="*/ 38320 h 269536"/>
                  <a:gd name="connsiteX4" fmla="*/ 25866 w 286661"/>
                  <a:gd name="connsiteY4" fmla="*/ 617 h 269536"/>
                  <a:gd name="connsiteX5" fmla="*/ 63569 w 286661"/>
                  <a:gd name="connsiteY5" fmla="*/ 25868 h 269536"/>
                  <a:gd name="connsiteX6" fmla="*/ 82367 w 286661"/>
                  <a:gd name="connsiteY6" fmla="*/ 120908 h 269536"/>
                  <a:gd name="connsiteX7" fmla="*/ 111978 w 286661"/>
                  <a:gd name="connsiteY7" fmla="*/ 25236 h 269536"/>
                  <a:gd name="connsiteX8" fmla="*/ 138554 w 286661"/>
                  <a:gd name="connsiteY8" fmla="*/ 368 h 269536"/>
                  <a:gd name="connsiteX9" fmla="*/ 173995 w 286661"/>
                  <a:gd name="connsiteY9" fmla="*/ 22651 h 269536"/>
                  <a:gd name="connsiteX10" fmla="*/ 204256 w 286661"/>
                  <a:gd name="connsiteY10" fmla="*/ 120887 h 269536"/>
                  <a:gd name="connsiteX11" fmla="*/ 223100 w 286661"/>
                  <a:gd name="connsiteY11" fmla="*/ 26209 h 269536"/>
                  <a:gd name="connsiteX12" fmla="*/ 260833 w 286661"/>
                  <a:gd name="connsiteY12" fmla="*/ 1005 h 269536"/>
                  <a:gd name="connsiteX13" fmla="*/ 286038 w 286661"/>
                  <a:gd name="connsiteY13" fmla="*/ 38738 h 269536"/>
                  <a:gd name="connsiteX14" fmla="*/ 245868 w 286661"/>
                  <a:gd name="connsiteY14" fmla="*/ 240572 h 269536"/>
                  <a:gd name="connsiteX15" fmla="*/ 244780 w 286661"/>
                  <a:gd name="connsiteY15" fmla="*/ 244630 h 269536"/>
                  <a:gd name="connsiteX16" fmla="*/ 210265 w 286661"/>
                  <a:gd name="connsiteY16" fmla="*/ 269537 h 269536"/>
                  <a:gd name="connsiteX17" fmla="*/ 210009 w 286661"/>
                  <a:gd name="connsiteY17" fmla="*/ 269537 h 269536"/>
                  <a:gd name="connsiteX18" fmla="*/ 175409 w 286661"/>
                  <a:gd name="connsiteY18" fmla="*/ 245110 h 269536"/>
                  <a:gd name="connsiteX19" fmla="*/ 174978 w 286661"/>
                  <a:gd name="connsiteY19" fmla="*/ 243814 h 269536"/>
                  <a:gd name="connsiteX20" fmla="*/ 143315 w 286661"/>
                  <a:gd name="connsiteY20" fmla="*/ 141035 h 269536"/>
                  <a:gd name="connsiteX21" fmla="*/ 111511 w 286661"/>
                  <a:gd name="connsiteY21" fmla="*/ 243793 h 269536"/>
                  <a:gd name="connsiteX22" fmla="*/ 111234 w 286661"/>
                  <a:gd name="connsiteY22" fmla="*/ 244643 h 269536"/>
                  <a:gd name="connsiteX23" fmla="*/ 76717 w 286661"/>
                  <a:gd name="connsiteY23" fmla="*/ 269534 h 269536"/>
                  <a:gd name="connsiteX24" fmla="*/ 76470 w 286661"/>
                  <a:gd name="connsiteY24" fmla="*/ 269532 h 269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6661" h="269536">
                    <a:moveTo>
                      <a:pt x="76470" y="269532"/>
                    </a:moveTo>
                    <a:cubicBezTo>
                      <a:pt x="60953" y="269532"/>
                      <a:pt x="47072" y="259744"/>
                      <a:pt x="41871" y="245105"/>
                    </a:cubicBezTo>
                    <a:cubicBezTo>
                      <a:pt x="41347" y="243631"/>
                      <a:pt x="40931" y="242122"/>
                      <a:pt x="40629" y="240587"/>
                    </a:cubicBezTo>
                    <a:lnTo>
                      <a:pt x="616" y="38320"/>
                    </a:lnTo>
                    <a:cubicBezTo>
                      <a:pt x="-2821" y="20937"/>
                      <a:pt x="8481" y="4054"/>
                      <a:pt x="25866" y="617"/>
                    </a:cubicBezTo>
                    <a:cubicBezTo>
                      <a:pt x="43244" y="-2825"/>
                      <a:pt x="60132" y="8480"/>
                      <a:pt x="63569" y="25868"/>
                    </a:cubicBezTo>
                    <a:lnTo>
                      <a:pt x="82367" y="120908"/>
                    </a:lnTo>
                    <a:lnTo>
                      <a:pt x="111978" y="25236"/>
                    </a:lnTo>
                    <a:cubicBezTo>
                      <a:pt x="114766" y="12471"/>
                      <a:pt x="125175" y="2381"/>
                      <a:pt x="138554" y="368"/>
                    </a:cubicBezTo>
                    <a:cubicBezTo>
                      <a:pt x="154263" y="-2011"/>
                      <a:pt x="169318" y="7479"/>
                      <a:pt x="173995" y="22651"/>
                    </a:cubicBezTo>
                    <a:lnTo>
                      <a:pt x="204256" y="120887"/>
                    </a:lnTo>
                    <a:lnTo>
                      <a:pt x="223100" y="26209"/>
                    </a:lnTo>
                    <a:cubicBezTo>
                      <a:pt x="226560" y="8829"/>
                      <a:pt x="243453" y="-2455"/>
                      <a:pt x="260833" y="1005"/>
                    </a:cubicBezTo>
                    <a:cubicBezTo>
                      <a:pt x="278214" y="4465"/>
                      <a:pt x="289498" y="21358"/>
                      <a:pt x="286038" y="38738"/>
                    </a:cubicBezTo>
                    <a:lnTo>
                      <a:pt x="245868" y="240572"/>
                    </a:lnTo>
                    <a:cubicBezTo>
                      <a:pt x="245596" y="241945"/>
                      <a:pt x="245232" y="243300"/>
                      <a:pt x="244780" y="244630"/>
                    </a:cubicBezTo>
                    <a:cubicBezTo>
                      <a:pt x="239754" y="259418"/>
                      <a:pt x="225885" y="269426"/>
                      <a:pt x="210265" y="269537"/>
                    </a:cubicBezTo>
                    <a:cubicBezTo>
                      <a:pt x="210181" y="269537"/>
                      <a:pt x="210096" y="269537"/>
                      <a:pt x="210009" y="269537"/>
                    </a:cubicBezTo>
                    <a:cubicBezTo>
                      <a:pt x="194492" y="269537"/>
                      <a:pt x="180610" y="259749"/>
                      <a:pt x="175409" y="245110"/>
                    </a:cubicBezTo>
                    <a:cubicBezTo>
                      <a:pt x="175255" y="244681"/>
                      <a:pt x="175114" y="244248"/>
                      <a:pt x="174978" y="243814"/>
                    </a:cubicBezTo>
                    <a:lnTo>
                      <a:pt x="143315" y="141035"/>
                    </a:lnTo>
                    <a:lnTo>
                      <a:pt x="111511" y="243793"/>
                    </a:lnTo>
                    <a:cubicBezTo>
                      <a:pt x="111421" y="244076"/>
                      <a:pt x="111332" y="244363"/>
                      <a:pt x="111234" y="244643"/>
                    </a:cubicBezTo>
                    <a:cubicBezTo>
                      <a:pt x="106203" y="259428"/>
                      <a:pt x="92331" y="269429"/>
                      <a:pt x="76717" y="269534"/>
                    </a:cubicBezTo>
                    <a:cubicBezTo>
                      <a:pt x="76632" y="269532"/>
                      <a:pt x="76550" y="269532"/>
                      <a:pt x="76470" y="269532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8" name="그래픽 7">
              <a:extLst>
                <a:ext uri="{FF2B5EF4-FFF2-40B4-BE49-F238E27FC236}">
                  <a16:creationId xmlns:a16="http://schemas.microsoft.com/office/drawing/2014/main" id="{56A693E7-F9BD-44FB-81CF-099FEF69B0FE}"/>
                </a:ext>
              </a:extLst>
            </p:cNvPr>
            <p:cNvSpPr/>
            <p:nvPr/>
          </p:nvSpPr>
          <p:spPr>
            <a:xfrm>
              <a:off x="4889989" y="4307309"/>
              <a:ext cx="208191" cy="269527"/>
            </a:xfrm>
            <a:custGeom>
              <a:avLst/>
              <a:gdLst>
                <a:gd name="connsiteX0" fmla="*/ 32086 w 208191"/>
                <a:gd name="connsiteY0" fmla="*/ 269528 h 269527"/>
                <a:gd name="connsiteX1" fmla="*/ 0 w 208191"/>
                <a:gd name="connsiteY1" fmla="*/ 237442 h 269527"/>
                <a:gd name="connsiteX2" fmla="*/ 0 w 208191"/>
                <a:gd name="connsiteY2" fmla="*/ 32471 h 269527"/>
                <a:gd name="connsiteX3" fmla="*/ 22537 w 208191"/>
                <a:gd name="connsiteY3" fmla="*/ 1838 h 269527"/>
                <a:gd name="connsiteX4" fmla="*/ 58490 w 208191"/>
                <a:gd name="connsiteY4" fmla="*/ 14236 h 269527"/>
                <a:gd name="connsiteX5" fmla="*/ 143955 w 208191"/>
                <a:gd name="connsiteY5" fmla="*/ 138000 h 269527"/>
                <a:gd name="connsiteX6" fmla="*/ 144019 w 208191"/>
                <a:gd name="connsiteY6" fmla="*/ 32066 h 269527"/>
                <a:gd name="connsiteX7" fmla="*/ 176105 w 208191"/>
                <a:gd name="connsiteY7" fmla="*/ 0 h 269527"/>
                <a:gd name="connsiteX8" fmla="*/ 176126 w 208191"/>
                <a:gd name="connsiteY8" fmla="*/ 0 h 269527"/>
                <a:gd name="connsiteX9" fmla="*/ 208192 w 208191"/>
                <a:gd name="connsiteY9" fmla="*/ 32107 h 269527"/>
                <a:gd name="connsiteX10" fmla="*/ 208071 w 208191"/>
                <a:gd name="connsiteY10" fmla="*/ 230539 h 269527"/>
                <a:gd name="connsiteX11" fmla="*/ 183524 w 208191"/>
                <a:gd name="connsiteY11" fmla="*/ 265683 h 269527"/>
                <a:gd name="connsiteX12" fmla="*/ 144281 w 208191"/>
                <a:gd name="connsiteY12" fmla="*/ 251400 h 269527"/>
                <a:gd name="connsiteX13" fmla="*/ 64173 w 208191"/>
                <a:gd name="connsiteY13" fmla="*/ 135402 h 269527"/>
                <a:gd name="connsiteX14" fmla="*/ 64173 w 208191"/>
                <a:gd name="connsiteY14" fmla="*/ 237442 h 269527"/>
                <a:gd name="connsiteX15" fmla="*/ 32086 w 208191"/>
                <a:gd name="connsiteY15" fmla="*/ 269528 h 26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8191" h="269527">
                  <a:moveTo>
                    <a:pt x="32086" y="269528"/>
                  </a:moveTo>
                  <a:cubicBezTo>
                    <a:pt x="14367" y="269528"/>
                    <a:pt x="0" y="255161"/>
                    <a:pt x="0" y="237442"/>
                  </a:cubicBezTo>
                  <a:lnTo>
                    <a:pt x="0" y="32471"/>
                  </a:lnTo>
                  <a:cubicBezTo>
                    <a:pt x="0" y="18428"/>
                    <a:pt x="9133" y="6017"/>
                    <a:pt x="22537" y="1838"/>
                  </a:cubicBezTo>
                  <a:cubicBezTo>
                    <a:pt x="35944" y="-2338"/>
                    <a:pt x="50509" y="2682"/>
                    <a:pt x="58490" y="14236"/>
                  </a:cubicBezTo>
                  <a:lnTo>
                    <a:pt x="143955" y="138000"/>
                  </a:lnTo>
                  <a:lnTo>
                    <a:pt x="144019" y="32066"/>
                  </a:lnTo>
                  <a:cubicBezTo>
                    <a:pt x="144029" y="14354"/>
                    <a:pt x="158396" y="0"/>
                    <a:pt x="176105" y="0"/>
                  </a:cubicBezTo>
                  <a:lnTo>
                    <a:pt x="176126" y="0"/>
                  </a:lnTo>
                  <a:cubicBezTo>
                    <a:pt x="193845" y="10"/>
                    <a:pt x="208202" y="14385"/>
                    <a:pt x="208192" y="32107"/>
                  </a:cubicBezTo>
                  <a:lnTo>
                    <a:pt x="208071" y="230539"/>
                  </a:lnTo>
                  <a:cubicBezTo>
                    <a:pt x="208071" y="247224"/>
                    <a:pt x="198435" y="261026"/>
                    <a:pt x="183524" y="265683"/>
                  </a:cubicBezTo>
                  <a:cubicBezTo>
                    <a:pt x="168854" y="270262"/>
                    <a:pt x="153455" y="264656"/>
                    <a:pt x="144281" y="251400"/>
                  </a:cubicBezTo>
                  <a:lnTo>
                    <a:pt x="64173" y="135402"/>
                  </a:lnTo>
                  <a:lnTo>
                    <a:pt x="64173" y="237442"/>
                  </a:lnTo>
                  <a:cubicBezTo>
                    <a:pt x="64173" y="255161"/>
                    <a:pt x="49806" y="269528"/>
                    <a:pt x="32086" y="269528"/>
                  </a:cubicBezTo>
                  <a:close/>
                </a:path>
              </a:pathLst>
            </a:custGeom>
            <a:solidFill>
              <a:schemeClr val="tx1"/>
            </a:solidFill>
            <a:ln w="2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그래픽 7">
              <a:extLst>
                <a:ext uri="{FF2B5EF4-FFF2-40B4-BE49-F238E27FC236}">
                  <a16:creationId xmlns:a16="http://schemas.microsoft.com/office/drawing/2014/main" id="{38770F05-CF72-44B1-83B2-2F48A94C3BC7}"/>
                </a:ext>
              </a:extLst>
            </p:cNvPr>
            <p:cNvSpPr/>
            <p:nvPr/>
          </p:nvSpPr>
          <p:spPr>
            <a:xfrm>
              <a:off x="5142522" y="4307311"/>
              <a:ext cx="150700" cy="269525"/>
            </a:xfrm>
            <a:custGeom>
              <a:avLst/>
              <a:gdLst>
                <a:gd name="connsiteX0" fmla="*/ 118614 w 150700"/>
                <a:gd name="connsiteY0" fmla="*/ 205353 h 269525"/>
                <a:gd name="connsiteX1" fmla="*/ 64173 w 150700"/>
                <a:gd name="connsiteY1" fmla="*/ 205353 h 269525"/>
                <a:gd name="connsiteX2" fmla="*/ 64173 w 150700"/>
                <a:gd name="connsiteY2" fmla="*/ 166849 h 269525"/>
                <a:gd name="connsiteX3" fmla="*/ 112235 w 150700"/>
                <a:gd name="connsiteY3" fmla="*/ 166849 h 269525"/>
                <a:gd name="connsiteX4" fmla="*/ 144322 w 150700"/>
                <a:gd name="connsiteY4" fmla="*/ 134763 h 269525"/>
                <a:gd name="connsiteX5" fmla="*/ 112235 w 150700"/>
                <a:gd name="connsiteY5" fmla="*/ 102676 h 269525"/>
                <a:gd name="connsiteX6" fmla="*/ 64173 w 150700"/>
                <a:gd name="connsiteY6" fmla="*/ 102676 h 269525"/>
                <a:gd name="connsiteX7" fmla="*/ 64173 w 150700"/>
                <a:gd name="connsiteY7" fmla="*/ 64173 h 269525"/>
                <a:gd name="connsiteX8" fmla="*/ 118614 w 150700"/>
                <a:gd name="connsiteY8" fmla="*/ 64173 h 269525"/>
                <a:gd name="connsiteX9" fmla="*/ 150701 w 150700"/>
                <a:gd name="connsiteY9" fmla="*/ 32086 h 269525"/>
                <a:gd name="connsiteX10" fmla="*/ 118614 w 150700"/>
                <a:gd name="connsiteY10" fmla="*/ 0 h 269525"/>
                <a:gd name="connsiteX11" fmla="*/ 32086 w 150700"/>
                <a:gd name="connsiteY11" fmla="*/ 0 h 269525"/>
                <a:gd name="connsiteX12" fmla="*/ 0 w 150700"/>
                <a:gd name="connsiteY12" fmla="*/ 32086 h 269525"/>
                <a:gd name="connsiteX13" fmla="*/ 0 w 150700"/>
                <a:gd name="connsiteY13" fmla="*/ 237439 h 269525"/>
                <a:gd name="connsiteX14" fmla="*/ 32086 w 150700"/>
                <a:gd name="connsiteY14" fmla="*/ 269525 h 269525"/>
                <a:gd name="connsiteX15" fmla="*/ 118614 w 150700"/>
                <a:gd name="connsiteY15" fmla="*/ 269525 h 269525"/>
                <a:gd name="connsiteX16" fmla="*/ 150701 w 150700"/>
                <a:gd name="connsiteY16" fmla="*/ 237439 h 269525"/>
                <a:gd name="connsiteX17" fmla="*/ 118614 w 150700"/>
                <a:gd name="connsiteY17" fmla="*/ 205353 h 26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700" h="269525">
                  <a:moveTo>
                    <a:pt x="118614" y="205353"/>
                  </a:moveTo>
                  <a:lnTo>
                    <a:pt x="64173" y="205353"/>
                  </a:lnTo>
                  <a:lnTo>
                    <a:pt x="64173" y="166849"/>
                  </a:lnTo>
                  <a:lnTo>
                    <a:pt x="112235" y="166849"/>
                  </a:lnTo>
                  <a:cubicBezTo>
                    <a:pt x="129955" y="166849"/>
                    <a:pt x="144322" y="152482"/>
                    <a:pt x="144322" y="134763"/>
                  </a:cubicBezTo>
                  <a:cubicBezTo>
                    <a:pt x="144322" y="117043"/>
                    <a:pt x="129955" y="102676"/>
                    <a:pt x="112235" y="102676"/>
                  </a:cubicBezTo>
                  <a:lnTo>
                    <a:pt x="64173" y="102676"/>
                  </a:lnTo>
                  <a:lnTo>
                    <a:pt x="64173" y="64173"/>
                  </a:lnTo>
                  <a:lnTo>
                    <a:pt x="118614" y="64173"/>
                  </a:lnTo>
                  <a:cubicBezTo>
                    <a:pt x="136334" y="64173"/>
                    <a:pt x="150701" y="49806"/>
                    <a:pt x="150701" y="32086"/>
                  </a:cubicBezTo>
                  <a:cubicBezTo>
                    <a:pt x="150701" y="14367"/>
                    <a:pt x="136334" y="0"/>
                    <a:pt x="118614" y="0"/>
                  </a:cubicBezTo>
                  <a:lnTo>
                    <a:pt x="32086" y="0"/>
                  </a:lnTo>
                  <a:cubicBezTo>
                    <a:pt x="14367" y="0"/>
                    <a:pt x="0" y="14367"/>
                    <a:pt x="0" y="32086"/>
                  </a:cubicBezTo>
                  <a:lnTo>
                    <a:pt x="0" y="237439"/>
                  </a:lnTo>
                  <a:cubicBezTo>
                    <a:pt x="0" y="255158"/>
                    <a:pt x="14367" y="269525"/>
                    <a:pt x="32086" y="269525"/>
                  </a:cubicBezTo>
                  <a:lnTo>
                    <a:pt x="118614" y="269525"/>
                  </a:lnTo>
                  <a:cubicBezTo>
                    <a:pt x="136334" y="269525"/>
                    <a:pt x="150701" y="255158"/>
                    <a:pt x="150701" y="237439"/>
                  </a:cubicBezTo>
                  <a:cubicBezTo>
                    <a:pt x="150701" y="219720"/>
                    <a:pt x="136336" y="205353"/>
                    <a:pt x="118614" y="205353"/>
                  </a:cubicBezTo>
                  <a:close/>
                </a:path>
              </a:pathLst>
            </a:custGeom>
            <a:solidFill>
              <a:schemeClr val="tx1"/>
            </a:solidFill>
            <a:ln w="2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그래픽 7">
              <a:extLst>
                <a:ext uri="{FF2B5EF4-FFF2-40B4-BE49-F238E27FC236}">
                  <a16:creationId xmlns:a16="http://schemas.microsoft.com/office/drawing/2014/main" id="{1BF9D907-126A-4F4C-A688-D89A0CB3B58F}"/>
                </a:ext>
              </a:extLst>
            </p:cNvPr>
            <p:cNvSpPr/>
            <p:nvPr/>
          </p:nvSpPr>
          <p:spPr>
            <a:xfrm>
              <a:off x="5337566" y="4307311"/>
              <a:ext cx="174751" cy="269525"/>
            </a:xfrm>
            <a:custGeom>
              <a:avLst/>
              <a:gdLst>
                <a:gd name="connsiteX0" fmla="*/ 120863 w 174751"/>
                <a:gd name="connsiteY0" fmla="*/ 164102 h 269525"/>
                <a:gd name="connsiteX1" fmla="*/ 174750 w 174751"/>
                <a:gd name="connsiteY1" fmla="*/ 85455 h 269525"/>
                <a:gd name="connsiteX2" fmla="*/ 86274 w 174751"/>
                <a:gd name="connsiteY2" fmla="*/ 0 h 269525"/>
                <a:gd name="connsiteX3" fmla="*/ 32086 w 174751"/>
                <a:gd name="connsiteY3" fmla="*/ 0 h 269525"/>
                <a:gd name="connsiteX4" fmla="*/ 0 w 174751"/>
                <a:gd name="connsiteY4" fmla="*/ 32086 h 269525"/>
                <a:gd name="connsiteX5" fmla="*/ 0 w 174751"/>
                <a:gd name="connsiteY5" fmla="*/ 237439 h 269525"/>
                <a:gd name="connsiteX6" fmla="*/ 32086 w 174751"/>
                <a:gd name="connsiteY6" fmla="*/ 269525 h 269525"/>
                <a:gd name="connsiteX7" fmla="*/ 64173 w 174751"/>
                <a:gd name="connsiteY7" fmla="*/ 237439 h 269525"/>
                <a:gd name="connsiteX8" fmla="*/ 64173 w 174751"/>
                <a:gd name="connsiteY8" fmla="*/ 196825 h 269525"/>
                <a:gd name="connsiteX9" fmla="*/ 118576 w 174751"/>
                <a:gd name="connsiteY9" fmla="*/ 258639 h 269525"/>
                <a:gd name="connsiteX10" fmla="*/ 142676 w 174751"/>
                <a:gd name="connsiteY10" fmla="*/ 269525 h 269525"/>
                <a:gd name="connsiteX11" fmla="*/ 163864 w 174751"/>
                <a:gd name="connsiteY11" fmla="*/ 261527 h 269525"/>
                <a:gd name="connsiteX12" fmla="*/ 166752 w 174751"/>
                <a:gd name="connsiteY12" fmla="*/ 216239 h 269525"/>
                <a:gd name="connsiteX13" fmla="*/ 110577 w 174751"/>
                <a:gd name="connsiteY13" fmla="*/ 85455 h 269525"/>
                <a:gd name="connsiteX14" fmla="*/ 86274 w 174751"/>
                <a:gd name="connsiteY14" fmla="*/ 106737 h 269525"/>
                <a:gd name="connsiteX15" fmla="*/ 64173 w 174751"/>
                <a:gd name="connsiteY15" fmla="*/ 106804 h 269525"/>
                <a:gd name="connsiteX16" fmla="*/ 64173 w 174751"/>
                <a:gd name="connsiteY16" fmla="*/ 64173 h 269525"/>
                <a:gd name="connsiteX17" fmla="*/ 86274 w 174751"/>
                <a:gd name="connsiteY17" fmla="*/ 64173 h 269525"/>
                <a:gd name="connsiteX18" fmla="*/ 110577 w 174751"/>
                <a:gd name="connsiteY18" fmla="*/ 85455 h 26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751" h="269525">
                  <a:moveTo>
                    <a:pt x="120863" y="164102"/>
                  </a:moveTo>
                  <a:cubicBezTo>
                    <a:pt x="152510" y="151070"/>
                    <a:pt x="174750" y="120724"/>
                    <a:pt x="174750" y="85455"/>
                  </a:cubicBezTo>
                  <a:cubicBezTo>
                    <a:pt x="174750" y="38337"/>
                    <a:pt x="135060" y="0"/>
                    <a:pt x="86274" y="0"/>
                  </a:cubicBezTo>
                  <a:lnTo>
                    <a:pt x="32086" y="0"/>
                  </a:lnTo>
                  <a:cubicBezTo>
                    <a:pt x="14367" y="0"/>
                    <a:pt x="0" y="14367"/>
                    <a:pt x="0" y="32086"/>
                  </a:cubicBezTo>
                  <a:lnTo>
                    <a:pt x="0" y="237439"/>
                  </a:lnTo>
                  <a:cubicBezTo>
                    <a:pt x="0" y="255158"/>
                    <a:pt x="14367" y="269525"/>
                    <a:pt x="32086" y="269525"/>
                  </a:cubicBezTo>
                  <a:cubicBezTo>
                    <a:pt x="49806" y="269525"/>
                    <a:pt x="64173" y="255158"/>
                    <a:pt x="64173" y="237439"/>
                  </a:cubicBezTo>
                  <a:lnTo>
                    <a:pt x="64173" y="196825"/>
                  </a:lnTo>
                  <a:lnTo>
                    <a:pt x="118576" y="258639"/>
                  </a:lnTo>
                  <a:cubicBezTo>
                    <a:pt x="124921" y="265847"/>
                    <a:pt x="133774" y="269525"/>
                    <a:pt x="142676" y="269525"/>
                  </a:cubicBezTo>
                  <a:cubicBezTo>
                    <a:pt x="150205" y="269525"/>
                    <a:pt x="157767" y="266892"/>
                    <a:pt x="163864" y="261527"/>
                  </a:cubicBezTo>
                  <a:cubicBezTo>
                    <a:pt x="177165" y="249817"/>
                    <a:pt x="178459" y="229543"/>
                    <a:pt x="166752" y="216239"/>
                  </a:cubicBezTo>
                  <a:close/>
                  <a:moveTo>
                    <a:pt x="110577" y="85455"/>
                  </a:moveTo>
                  <a:cubicBezTo>
                    <a:pt x="110577" y="96793"/>
                    <a:pt x="99221" y="106737"/>
                    <a:pt x="86274" y="106737"/>
                  </a:cubicBezTo>
                  <a:cubicBezTo>
                    <a:pt x="80947" y="106737"/>
                    <a:pt x="72672" y="106768"/>
                    <a:pt x="64173" y="106804"/>
                  </a:cubicBezTo>
                  <a:lnTo>
                    <a:pt x="64173" y="64173"/>
                  </a:lnTo>
                  <a:lnTo>
                    <a:pt x="86274" y="64173"/>
                  </a:lnTo>
                  <a:cubicBezTo>
                    <a:pt x="99221" y="64173"/>
                    <a:pt x="110577" y="74117"/>
                    <a:pt x="110577" y="85455"/>
                  </a:cubicBezTo>
                  <a:close/>
                </a:path>
              </a:pathLst>
            </a:custGeom>
            <a:solidFill>
              <a:schemeClr val="tx1"/>
            </a:solidFill>
            <a:ln w="2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그래픽 7">
              <a:extLst>
                <a:ext uri="{FF2B5EF4-FFF2-40B4-BE49-F238E27FC236}">
                  <a16:creationId xmlns:a16="http://schemas.microsoft.com/office/drawing/2014/main" id="{35AD7203-3E2C-4903-A631-4D9ED613A80E}"/>
                </a:ext>
              </a:extLst>
            </p:cNvPr>
            <p:cNvSpPr/>
            <p:nvPr/>
          </p:nvSpPr>
          <p:spPr>
            <a:xfrm>
              <a:off x="4457316" y="3997999"/>
              <a:ext cx="795741" cy="218187"/>
            </a:xfrm>
            <a:custGeom>
              <a:avLst/>
              <a:gdLst>
                <a:gd name="connsiteX0" fmla="*/ 757238 w 795741"/>
                <a:gd name="connsiteY0" fmla="*/ 218187 h 218187"/>
                <a:gd name="connsiteX1" fmla="*/ 38504 w 795741"/>
                <a:gd name="connsiteY1" fmla="*/ 218187 h 218187"/>
                <a:gd name="connsiteX2" fmla="*/ 0 w 795741"/>
                <a:gd name="connsiteY2" fmla="*/ 179684 h 218187"/>
                <a:gd name="connsiteX3" fmla="*/ 0 w 795741"/>
                <a:gd name="connsiteY3" fmla="*/ 0 h 218187"/>
                <a:gd name="connsiteX4" fmla="*/ 795742 w 795741"/>
                <a:gd name="connsiteY4" fmla="*/ 0 h 218187"/>
                <a:gd name="connsiteX5" fmla="*/ 795742 w 795741"/>
                <a:gd name="connsiteY5" fmla="*/ 179684 h 218187"/>
                <a:gd name="connsiteX6" fmla="*/ 757238 w 795741"/>
                <a:gd name="connsiteY6" fmla="*/ 218187 h 2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741" h="218187">
                  <a:moveTo>
                    <a:pt x="757238" y="218187"/>
                  </a:moveTo>
                  <a:lnTo>
                    <a:pt x="38504" y="218187"/>
                  </a:lnTo>
                  <a:cubicBezTo>
                    <a:pt x="17239" y="218187"/>
                    <a:pt x="0" y="200948"/>
                    <a:pt x="0" y="179684"/>
                  </a:cubicBezTo>
                  <a:lnTo>
                    <a:pt x="0" y="0"/>
                  </a:lnTo>
                  <a:lnTo>
                    <a:pt x="795742" y="0"/>
                  </a:lnTo>
                  <a:lnTo>
                    <a:pt x="795742" y="179684"/>
                  </a:lnTo>
                  <a:cubicBezTo>
                    <a:pt x="795742" y="200948"/>
                    <a:pt x="778502" y="218187"/>
                    <a:pt x="757238" y="218187"/>
                  </a:cubicBez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그래픽 7">
              <a:extLst>
                <a:ext uri="{FF2B5EF4-FFF2-40B4-BE49-F238E27FC236}">
                  <a16:creationId xmlns:a16="http://schemas.microsoft.com/office/drawing/2014/main" id="{07C546A5-2424-4066-A6C8-911E63FE5A88}"/>
                </a:ext>
              </a:extLst>
            </p:cNvPr>
            <p:cNvSpPr/>
            <p:nvPr/>
          </p:nvSpPr>
          <p:spPr>
            <a:xfrm>
              <a:off x="4855187" y="3997999"/>
              <a:ext cx="397870" cy="218187"/>
            </a:xfrm>
            <a:custGeom>
              <a:avLst/>
              <a:gdLst>
                <a:gd name="connsiteX0" fmla="*/ 0 w 397870"/>
                <a:gd name="connsiteY0" fmla="*/ 0 h 218187"/>
                <a:gd name="connsiteX1" fmla="*/ 0 w 397870"/>
                <a:gd name="connsiteY1" fmla="*/ 218187 h 218187"/>
                <a:gd name="connsiteX2" fmla="*/ 359367 w 397870"/>
                <a:gd name="connsiteY2" fmla="*/ 218187 h 218187"/>
                <a:gd name="connsiteX3" fmla="*/ 397871 w 397870"/>
                <a:gd name="connsiteY3" fmla="*/ 179684 h 218187"/>
                <a:gd name="connsiteX4" fmla="*/ 397871 w 397870"/>
                <a:gd name="connsiteY4" fmla="*/ 0 h 2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70" h="218187">
                  <a:moveTo>
                    <a:pt x="0" y="0"/>
                  </a:moveTo>
                  <a:lnTo>
                    <a:pt x="0" y="218187"/>
                  </a:lnTo>
                  <a:lnTo>
                    <a:pt x="359367" y="218187"/>
                  </a:lnTo>
                  <a:cubicBezTo>
                    <a:pt x="380631" y="218187"/>
                    <a:pt x="397871" y="200948"/>
                    <a:pt x="397871" y="179684"/>
                  </a:cubicBezTo>
                  <a:lnTo>
                    <a:pt x="397871" y="0"/>
                  </a:lnTo>
                  <a:close/>
                </a:path>
              </a:pathLst>
            </a:custGeom>
            <a:solidFill>
              <a:srgbClr val="FF936B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그래픽 7">
              <a:extLst>
                <a:ext uri="{FF2B5EF4-FFF2-40B4-BE49-F238E27FC236}">
                  <a16:creationId xmlns:a16="http://schemas.microsoft.com/office/drawing/2014/main" id="{D171A13B-8AD0-471A-9797-27FBB362A7B1}"/>
                </a:ext>
              </a:extLst>
            </p:cNvPr>
            <p:cNvSpPr/>
            <p:nvPr/>
          </p:nvSpPr>
          <p:spPr>
            <a:xfrm>
              <a:off x="4371327" y="3500966"/>
              <a:ext cx="967719" cy="522702"/>
            </a:xfrm>
            <a:custGeom>
              <a:avLst/>
              <a:gdLst>
                <a:gd name="connsiteX0" fmla="*/ 0 w 967719"/>
                <a:gd name="connsiteY0" fmla="*/ 118257 h 522702"/>
                <a:gd name="connsiteX1" fmla="*/ 85989 w 967719"/>
                <a:gd name="connsiteY1" fmla="*/ 522702 h 522702"/>
                <a:gd name="connsiteX2" fmla="*/ 881730 w 967719"/>
                <a:gd name="connsiteY2" fmla="*/ 522702 h 522702"/>
                <a:gd name="connsiteX3" fmla="*/ 967719 w 967719"/>
                <a:gd name="connsiteY3" fmla="*/ 118257 h 522702"/>
                <a:gd name="connsiteX4" fmla="*/ 862191 w 967719"/>
                <a:gd name="connsiteY4" fmla="*/ 53731 h 522702"/>
                <a:gd name="connsiteX5" fmla="*/ 674399 w 967719"/>
                <a:gd name="connsiteY5" fmla="*/ 207383 h 522702"/>
                <a:gd name="connsiteX6" fmla="*/ 555936 w 967719"/>
                <a:gd name="connsiteY6" fmla="*/ 0 h 522702"/>
                <a:gd name="connsiteX7" fmla="*/ 411783 w 967719"/>
                <a:gd name="connsiteY7" fmla="*/ 0 h 522702"/>
                <a:gd name="connsiteX8" fmla="*/ 293321 w 967719"/>
                <a:gd name="connsiteY8" fmla="*/ 207383 h 522702"/>
                <a:gd name="connsiteX9" fmla="*/ 105528 w 967719"/>
                <a:gd name="connsiteY9" fmla="*/ 53731 h 52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719" h="522702">
                  <a:moveTo>
                    <a:pt x="0" y="118257"/>
                  </a:moveTo>
                  <a:lnTo>
                    <a:pt x="85989" y="522702"/>
                  </a:lnTo>
                  <a:lnTo>
                    <a:pt x="881730" y="522702"/>
                  </a:lnTo>
                  <a:lnTo>
                    <a:pt x="967719" y="118257"/>
                  </a:lnTo>
                  <a:lnTo>
                    <a:pt x="862191" y="53731"/>
                  </a:lnTo>
                  <a:lnTo>
                    <a:pt x="674399" y="207383"/>
                  </a:lnTo>
                  <a:lnTo>
                    <a:pt x="555936" y="0"/>
                  </a:lnTo>
                  <a:lnTo>
                    <a:pt x="411783" y="0"/>
                  </a:lnTo>
                  <a:lnTo>
                    <a:pt x="293321" y="207383"/>
                  </a:lnTo>
                  <a:lnTo>
                    <a:pt x="105528" y="53731"/>
                  </a:lnTo>
                  <a:close/>
                </a:path>
              </a:pathLst>
            </a:custGeom>
            <a:solidFill>
              <a:srgbClr val="FFF47D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그래픽 7">
              <a:extLst>
                <a:ext uri="{FF2B5EF4-FFF2-40B4-BE49-F238E27FC236}">
                  <a16:creationId xmlns:a16="http://schemas.microsoft.com/office/drawing/2014/main" id="{CE18EFF2-75A7-4C5D-B8DF-1AE26C315C13}"/>
                </a:ext>
              </a:extLst>
            </p:cNvPr>
            <p:cNvSpPr/>
            <p:nvPr/>
          </p:nvSpPr>
          <p:spPr>
            <a:xfrm>
              <a:off x="4855187" y="3500966"/>
              <a:ext cx="483859" cy="522702"/>
            </a:xfrm>
            <a:custGeom>
              <a:avLst/>
              <a:gdLst>
                <a:gd name="connsiteX0" fmla="*/ 483860 w 483859"/>
                <a:gd name="connsiteY0" fmla="*/ 118257 h 522702"/>
                <a:gd name="connsiteX1" fmla="*/ 378331 w 483859"/>
                <a:gd name="connsiteY1" fmla="*/ 53731 h 522702"/>
                <a:gd name="connsiteX2" fmla="*/ 190539 w 483859"/>
                <a:gd name="connsiteY2" fmla="*/ 207383 h 522702"/>
                <a:gd name="connsiteX3" fmla="*/ 72076 w 483859"/>
                <a:gd name="connsiteY3" fmla="*/ 0 h 522702"/>
                <a:gd name="connsiteX4" fmla="*/ 0 w 483859"/>
                <a:gd name="connsiteY4" fmla="*/ 0 h 522702"/>
                <a:gd name="connsiteX5" fmla="*/ 0 w 483859"/>
                <a:gd name="connsiteY5" fmla="*/ 522702 h 522702"/>
                <a:gd name="connsiteX6" fmla="*/ 397871 w 483859"/>
                <a:gd name="connsiteY6" fmla="*/ 522702 h 52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3859" h="522702">
                  <a:moveTo>
                    <a:pt x="483860" y="118257"/>
                  </a:moveTo>
                  <a:lnTo>
                    <a:pt x="378331" y="53731"/>
                  </a:lnTo>
                  <a:lnTo>
                    <a:pt x="190539" y="207383"/>
                  </a:lnTo>
                  <a:lnTo>
                    <a:pt x="72076" y="0"/>
                  </a:lnTo>
                  <a:lnTo>
                    <a:pt x="0" y="0"/>
                  </a:lnTo>
                  <a:lnTo>
                    <a:pt x="0" y="522702"/>
                  </a:lnTo>
                  <a:lnTo>
                    <a:pt x="397871" y="522702"/>
                  </a:ln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그래픽 7">
              <a:extLst>
                <a:ext uri="{FF2B5EF4-FFF2-40B4-BE49-F238E27FC236}">
                  <a16:creationId xmlns:a16="http://schemas.microsoft.com/office/drawing/2014/main" id="{DD61D641-642D-48AF-A494-9DCD154CCF8A}"/>
                </a:ext>
              </a:extLst>
            </p:cNvPr>
            <p:cNvSpPr/>
            <p:nvPr/>
          </p:nvSpPr>
          <p:spPr>
            <a:xfrm>
              <a:off x="4752511" y="3338303"/>
              <a:ext cx="205352" cy="205352"/>
            </a:xfrm>
            <a:custGeom>
              <a:avLst/>
              <a:gdLst>
                <a:gd name="connsiteX0" fmla="*/ 102676 w 205352"/>
                <a:gd name="connsiteY0" fmla="*/ 205353 h 205352"/>
                <a:gd name="connsiteX1" fmla="*/ 0 w 205352"/>
                <a:gd name="connsiteY1" fmla="*/ 102676 h 205352"/>
                <a:gd name="connsiteX2" fmla="*/ 102676 w 205352"/>
                <a:gd name="connsiteY2" fmla="*/ 0 h 205352"/>
                <a:gd name="connsiteX3" fmla="*/ 205353 w 205352"/>
                <a:gd name="connsiteY3" fmla="*/ 102676 h 205352"/>
                <a:gd name="connsiteX4" fmla="*/ 102676 w 205352"/>
                <a:gd name="connsiteY4" fmla="*/ 205353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2" h="205352">
                  <a:moveTo>
                    <a:pt x="102676" y="205353"/>
                  </a:moveTo>
                  <a:cubicBezTo>
                    <a:pt x="46061" y="205353"/>
                    <a:pt x="0" y="159292"/>
                    <a:pt x="0" y="102676"/>
                  </a:cubicBezTo>
                  <a:cubicBezTo>
                    <a:pt x="0" y="46061"/>
                    <a:pt x="46061" y="0"/>
                    <a:pt x="102676" y="0"/>
                  </a:cubicBezTo>
                  <a:cubicBezTo>
                    <a:pt x="159292" y="0"/>
                    <a:pt x="205353" y="46061"/>
                    <a:pt x="205353" y="102676"/>
                  </a:cubicBezTo>
                  <a:cubicBezTo>
                    <a:pt x="205353" y="159292"/>
                    <a:pt x="159292" y="205353"/>
                    <a:pt x="102676" y="205353"/>
                  </a:cubicBez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그래픽 7">
              <a:extLst>
                <a:ext uri="{FF2B5EF4-FFF2-40B4-BE49-F238E27FC236}">
                  <a16:creationId xmlns:a16="http://schemas.microsoft.com/office/drawing/2014/main" id="{C9986D5A-CF12-49C6-8CB9-C2DC8D1DE311}"/>
                </a:ext>
              </a:extLst>
            </p:cNvPr>
            <p:cNvSpPr/>
            <p:nvPr/>
          </p:nvSpPr>
          <p:spPr>
            <a:xfrm>
              <a:off x="4855187" y="3338303"/>
              <a:ext cx="102676" cy="205352"/>
            </a:xfrm>
            <a:custGeom>
              <a:avLst/>
              <a:gdLst>
                <a:gd name="connsiteX0" fmla="*/ 0 w 102676"/>
                <a:gd name="connsiteY0" fmla="*/ 0 h 205352"/>
                <a:gd name="connsiteX1" fmla="*/ 0 w 102676"/>
                <a:gd name="connsiteY1" fmla="*/ 205353 h 205352"/>
                <a:gd name="connsiteX2" fmla="*/ 102676 w 102676"/>
                <a:gd name="connsiteY2" fmla="*/ 102676 h 205352"/>
                <a:gd name="connsiteX3" fmla="*/ 0 w 102676"/>
                <a:gd name="connsiteY3" fmla="*/ 0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76" h="205352">
                  <a:moveTo>
                    <a:pt x="0" y="0"/>
                  </a:moveTo>
                  <a:lnTo>
                    <a:pt x="0" y="205353"/>
                  </a:lnTo>
                  <a:cubicBezTo>
                    <a:pt x="56616" y="205353"/>
                    <a:pt x="102676" y="159292"/>
                    <a:pt x="102676" y="102676"/>
                  </a:cubicBezTo>
                  <a:cubicBezTo>
                    <a:pt x="102676" y="46061"/>
                    <a:pt x="56616" y="0"/>
                    <a:pt x="0" y="0"/>
                  </a:cubicBezTo>
                  <a:close/>
                </a:path>
              </a:pathLst>
            </a:custGeom>
            <a:solidFill>
              <a:srgbClr val="FF936B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그래픽 7">
              <a:extLst>
                <a:ext uri="{FF2B5EF4-FFF2-40B4-BE49-F238E27FC236}">
                  <a16:creationId xmlns:a16="http://schemas.microsoft.com/office/drawing/2014/main" id="{7D121E0D-D67D-4A3D-A155-67CEF2CCDA13}"/>
                </a:ext>
              </a:extLst>
            </p:cNvPr>
            <p:cNvSpPr/>
            <p:nvPr/>
          </p:nvSpPr>
          <p:spPr>
            <a:xfrm>
              <a:off x="4290467" y="3433279"/>
              <a:ext cx="205352" cy="205352"/>
            </a:xfrm>
            <a:custGeom>
              <a:avLst/>
              <a:gdLst>
                <a:gd name="connsiteX0" fmla="*/ 102676 w 205352"/>
                <a:gd name="connsiteY0" fmla="*/ 205353 h 205352"/>
                <a:gd name="connsiteX1" fmla="*/ 0 w 205352"/>
                <a:gd name="connsiteY1" fmla="*/ 102676 h 205352"/>
                <a:gd name="connsiteX2" fmla="*/ 102676 w 205352"/>
                <a:gd name="connsiteY2" fmla="*/ 0 h 205352"/>
                <a:gd name="connsiteX3" fmla="*/ 205353 w 205352"/>
                <a:gd name="connsiteY3" fmla="*/ 102676 h 205352"/>
                <a:gd name="connsiteX4" fmla="*/ 102676 w 205352"/>
                <a:gd name="connsiteY4" fmla="*/ 205353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2" h="205352">
                  <a:moveTo>
                    <a:pt x="102676" y="205353"/>
                  </a:moveTo>
                  <a:cubicBezTo>
                    <a:pt x="46061" y="205353"/>
                    <a:pt x="0" y="159292"/>
                    <a:pt x="0" y="102676"/>
                  </a:cubicBezTo>
                  <a:cubicBezTo>
                    <a:pt x="0" y="46061"/>
                    <a:pt x="46061" y="0"/>
                    <a:pt x="102676" y="0"/>
                  </a:cubicBezTo>
                  <a:cubicBezTo>
                    <a:pt x="159292" y="0"/>
                    <a:pt x="205353" y="46061"/>
                    <a:pt x="205353" y="102676"/>
                  </a:cubicBezTo>
                  <a:cubicBezTo>
                    <a:pt x="205353" y="159292"/>
                    <a:pt x="159292" y="205353"/>
                    <a:pt x="102676" y="205353"/>
                  </a:cubicBez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그래픽 7">
              <a:extLst>
                <a:ext uri="{FF2B5EF4-FFF2-40B4-BE49-F238E27FC236}">
                  <a16:creationId xmlns:a16="http://schemas.microsoft.com/office/drawing/2014/main" id="{59FC84BF-FD5C-43E8-8025-FA3001E9ED3D}"/>
                </a:ext>
              </a:extLst>
            </p:cNvPr>
            <p:cNvSpPr/>
            <p:nvPr/>
          </p:nvSpPr>
          <p:spPr>
            <a:xfrm>
              <a:off x="5214554" y="3433279"/>
              <a:ext cx="205352" cy="205352"/>
            </a:xfrm>
            <a:custGeom>
              <a:avLst/>
              <a:gdLst>
                <a:gd name="connsiteX0" fmla="*/ 102676 w 205352"/>
                <a:gd name="connsiteY0" fmla="*/ 205353 h 205352"/>
                <a:gd name="connsiteX1" fmla="*/ 0 w 205352"/>
                <a:gd name="connsiteY1" fmla="*/ 102676 h 205352"/>
                <a:gd name="connsiteX2" fmla="*/ 102676 w 205352"/>
                <a:gd name="connsiteY2" fmla="*/ 0 h 205352"/>
                <a:gd name="connsiteX3" fmla="*/ 205353 w 205352"/>
                <a:gd name="connsiteY3" fmla="*/ 102676 h 205352"/>
                <a:gd name="connsiteX4" fmla="*/ 102676 w 205352"/>
                <a:gd name="connsiteY4" fmla="*/ 205353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2" h="205352">
                  <a:moveTo>
                    <a:pt x="102676" y="205353"/>
                  </a:moveTo>
                  <a:cubicBezTo>
                    <a:pt x="46061" y="205353"/>
                    <a:pt x="0" y="159292"/>
                    <a:pt x="0" y="102676"/>
                  </a:cubicBezTo>
                  <a:cubicBezTo>
                    <a:pt x="0" y="46061"/>
                    <a:pt x="46061" y="0"/>
                    <a:pt x="102676" y="0"/>
                  </a:cubicBezTo>
                  <a:cubicBezTo>
                    <a:pt x="159292" y="0"/>
                    <a:pt x="205353" y="46061"/>
                    <a:pt x="205353" y="102676"/>
                  </a:cubicBezTo>
                  <a:cubicBezTo>
                    <a:pt x="205353" y="159292"/>
                    <a:pt x="159292" y="205353"/>
                    <a:pt x="102676" y="205353"/>
                  </a:cubicBezTo>
                  <a:close/>
                </a:path>
              </a:pathLst>
            </a:custGeom>
            <a:solidFill>
              <a:srgbClr val="FF936B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341EB4-4449-4D8F-8710-23D68E7E574B}"/>
              </a:ext>
            </a:extLst>
          </p:cNvPr>
          <p:cNvSpPr txBox="1"/>
          <p:nvPr/>
        </p:nvSpPr>
        <p:spPr>
          <a:xfrm>
            <a:off x="2640700" y="1704424"/>
            <a:ext cx="284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되어 플레이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3DF584-B99B-4DAE-843A-65958A401A15}"/>
              </a:ext>
            </a:extLst>
          </p:cNvPr>
          <p:cNvSpPr txBox="1"/>
          <p:nvPr/>
        </p:nvSpPr>
        <p:spPr>
          <a:xfrm>
            <a:off x="2636475" y="3410938"/>
            <a:ext cx="320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상대방의 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거점을 점령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AA8FB9-E4BC-4774-B576-EB209C82CD5F}"/>
              </a:ext>
            </a:extLst>
          </p:cNvPr>
          <p:cNvSpPr txBox="1"/>
          <p:nvPr/>
        </p:nvSpPr>
        <p:spPr>
          <a:xfrm>
            <a:off x="2636475" y="5203724"/>
            <a:ext cx="340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 많은 거점을 점령해 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승리</a:t>
            </a:r>
            <a:endParaRPr lang="en-US" altLang="ko-KR" sz="28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그래픽 51">
            <a:extLst>
              <a:ext uri="{FF2B5EF4-FFF2-40B4-BE49-F238E27FC236}">
                <a16:creationId xmlns:a16="http://schemas.microsoft.com/office/drawing/2014/main" id="{629411D7-A5F9-4438-A23F-E013E8855FEC}"/>
              </a:ext>
            </a:extLst>
          </p:cNvPr>
          <p:cNvSpPr/>
          <p:nvPr/>
        </p:nvSpPr>
        <p:spPr>
          <a:xfrm>
            <a:off x="541520" y="2929716"/>
            <a:ext cx="1439998" cy="1440002"/>
          </a:xfrm>
          <a:custGeom>
            <a:avLst/>
            <a:gdLst>
              <a:gd name="connsiteX0" fmla="*/ 1355923 w 1439998"/>
              <a:gd name="connsiteY0" fmla="*/ 464316 h 1440002"/>
              <a:gd name="connsiteX1" fmla="*/ 1438917 w 1439998"/>
              <a:gd name="connsiteY1" fmla="*/ 215272 h 1440002"/>
              <a:gd name="connsiteX2" fmla="*/ 1436018 w 1439998"/>
              <a:gd name="connsiteY2" fmla="*/ 196267 h 1440002"/>
              <a:gd name="connsiteX3" fmla="*/ 1418906 w 1439998"/>
              <a:gd name="connsiteY3" fmla="*/ 187509 h 1440002"/>
              <a:gd name="connsiteX4" fmla="*/ 1138838 w 1439998"/>
              <a:gd name="connsiteY4" fmla="*/ 187509 h 1440002"/>
              <a:gd name="connsiteX5" fmla="*/ 1138838 w 1439998"/>
              <a:gd name="connsiteY5" fmla="*/ 106313 h 1440002"/>
              <a:gd name="connsiteX6" fmla="*/ 1117744 w 1439998"/>
              <a:gd name="connsiteY6" fmla="*/ 85219 h 1440002"/>
              <a:gd name="connsiteX7" fmla="*/ 848869 w 1439998"/>
              <a:gd name="connsiteY7" fmla="*/ 85219 h 1440002"/>
              <a:gd name="connsiteX8" fmla="*/ 827775 w 1439998"/>
              <a:gd name="connsiteY8" fmla="*/ 106313 h 1440002"/>
              <a:gd name="connsiteX9" fmla="*/ 848869 w 1439998"/>
              <a:gd name="connsiteY9" fmla="*/ 127406 h 1440002"/>
              <a:gd name="connsiteX10" fmla="*/ 1096650 w 1439998"/>
              <a:gd name="connsiteY10" fmla="*/ 127406 h 1440002"/>
              <a:gd name="connsiteX11" fmla="*/ 1096650 w 1439998"/>
              <a:gd name="connsiteY11" fmla="*/ 596616 h 1440002"/>
              <a:gd name="connsiteX12" fmla="*/ 655861 w 1439998"/>
              <a:gd name="connsiteY12" fmla="*/ 596616 h 1440002"/>
              <a:gd name="connsiteX13" fmla="*/ 655861 w 1439998"/>
              <a:gd name="connsiteY13" fmla="*/ 127406 h 1440002"/>
              <a:gd name="connsiteX14" fmla="*/ 750431 w 1439998"/>
              <a:gd name="connsiteY14" fmla="*/ 127406 h 1440002"/>
              <a:gd name="connsiteX15" fmla="*/ 771525 w 1439998"/>
              <a:gd name="connsiteY15" fmla="*/ 106313 h 1440002"/>
              <a:gd name="connsiteX16" fmla="*/ 750431 w 1439998"/>
              <a:gd name="connsiteY16" fmla="*/ 85219 h 1440002"/>
              <a:gd name="connsiteX17" fmla="*/ 655861 w 1439998"/>
              <a:gd name="connsiteY17" fmla="*/ 85219 h 1440002"/>
              <a:gd name="connsiteX18" fmla="*/ 655861 w 1439998"/>
              <a:gd name="connsiteY18" fmla="*/ 49506 h 1440002"/>
              <a:gd name="connsiteX19" fmla="*/ 606355 w 1439998"/>
              <a:gd name="connsiteY19" fmla="*/ 0 h 1440002"/>
              <a:gd name="connsiteX20" fmla="*/ 549534 w 1439998"/>
              <a:gd name="connsiteY20" fmla="*/ 0 h 1440002"/>
              <a:gd name="connsiteX21" fmla="*/ 500029 w 1439998"/>
              <a:gd name="connsiteY21" fmla="*/ 49506 h 1440002"/>
              <a:gd name="connsiteX22" fmla="*/ 500029 w 1439998"/>
              <a:gd name="connsiteY22" fmla="*/ 696066 h 1440002"/>
              <a:gd name="connsiteX23" fmla="*/ 445556 w 1439998"/>
              <a:gd name="connsiteY23" fmla="*/ 696066 h 1440002"/>
              <a:gd name="connsiteX24" fmla="*/ 364393 w 1439998"/>
              <a:gd name="connsiteY24" fmla="*/ 723246 h 1440002"/>
              <a:gd name="connsiteX25" fmla="*/ 341331 w 1439998"/>
              <a:gd name="connsiteY25" fmla="*/ 740655 h 1440002"/>
              <a:gd name="connsiteX26" fmla="*/ 337205 w 1439998"/>
              <a:gd name="connsiteY26" fmla="*/ 770198 h 1440002"/>
              <a:gd name="connsiteX27" fmla="*/ 354057 w 1439998"/>
              <a:gd name="connsiteY27" fmla="*/ 778584 h 1440002"/>
              <a:gd name="connsiteX28" fmla="*/ 366750 w 1439998"/>
              <a:gd name="connsiteY28" fmla="*/ 774323 h 1440002"/>
              <a:gd name="connsiteX29" fmla="*/ 389813 w 1439998"/>
              <a:gd name="connsiteY29" fmla="*/ 756917 h 1440002"/>
              <a:gd name="connsiteX30" fmla="*/ 445562 w 1439998"/>
              <a:gd name="connsiteY30" fmla="*/ 738253 h 1440002"/>
              <a:gd name="connsiteX31" fmla="*/ 500037 w 1439998"/>
              <a:gd name="connsiteY31" fmla="*/ 738253 h 1440002"/>
              <a:gd name="connsiteX32" fmla="*/ 500037 w 1439998"/>
              <a:gd name="connsiteY32" fmla="*/ 809719 h 1440002"/>
              <a:gd name="connsiteX33" fmla="*/ 452925 w 1439998"/>
              <a:gd name="connsiteY33" fmla="*/ 809719 h 1440002"/>
              <a:gd name="connsiteX34" fmla="*/ 431831 w 1439998"/>
              <a:gd name="connsiteY34" fmla="*/ 830813 h 1440002"/>
              <a:gd name="connsiteX35" fmla="*/ 452925 w 1439998"/>
              <a:gd name="connsiteY35" fmla="*/ 851906 h 1440002"/>
              <a:gd name="connsiteX36" fmla="*/ 747056 w 1439998"/>
              <a:gd name="connsiteY36" fmla="*/ 851906 h 1440002"/>
              <a:gd name="connsiteX37" fmla="*/ 784111 w 1439998"/>
              <a:gd name="connsiteY37" fmla="*/ 886298 h 1440002"/>
              <a:gd name="connsiteX38" fmla="*/ 774127 w 1439998"/>
              <a:gd name="connsiteY38" fmla="*/ 912423 h 1440002"/>
              <a:gd name="connsiteX39" fmla="*/ 748406 w 1439998"/>
              <a:gd name="connsiteY39" fmla="*/ 923347 h 1440002"/>
              <a:gd name="connsiteX40" fmla="*/ 748243 w 1439998"/>
              <a:gd name="connsiteY40" fmla="*/ 923355 h 1440002"/>
              <a:gd name="connsiteX41" fmla="*/ 521125 w 1439998"/>
              <a:gd name="connsiteY41" fmla="*/ 923355 h 1440002"/>
              <a:gd name="connsiteX42" fmla="*/ 500032 w 1439998"/>
              <a:gd name="connsiteY42" fmla="*/ 944449 h 1440002"/>
              <a:gd name="connsiteX43" fmla="*/ 521125 w 1439998"/>
              <a:gd name="connsiteY43" fmla="*/ 965542 h 1440002"/>
              <a:gd name="connsiteX44" fmla="*/ 803869 w 1439998"/>
              <a:gd name="connsiteY44" fmla="*/ 965531 h 1440002"/>
              <a:gd name="connsiteX45" fmla="*/ 840952 w 1439998"/>
              <a:gd name="connsiteY45" fmla="*/ 999931 h 1440002"/>
              <a:gd name="connsiteX46" fmla="*/ 830936 w 1439998"/>
              <a:gd name="connsiteY46" fmla="*/ 1026082 h 1440002"/>
              <a:gd name="connsiteX47" fmla="*/ 805219 w 1439998"/>
              <a:gd name="connsiteY47" fmla="*/ 1036997 h 1440002"/>
              <a:gd name="connsiteX48" fmla="*/ 521125 w 1439998"/>
              <a:gd name="connsiteY48" fmla="*/ 1036997 h 1440002"/>
              <a:gd name="connsiteX49" fmla="*/ 500032 w 1439998"/>
              <a:gd name="connsiteY49" fmla="*/ 1058091 h 1440002"/>
              <a:gd name="connsiteX50" fmla="*/ 521125 w 1439998"/>
              <a:gd name="connsiteY50" fmla="*/ 1079184 h 1440002"/>
              <a:gd name="connsiteX51" fmla="*/ 748381 w 1439998"/>
              <a:gd name="connsiteY51" fmla="*/ 1079184 h 1440002"/>
              <a:gd name="connsiteX52" fmla="*/ 748409 w 1439998"/>
              <a:gd name="connsiteY52" fmla="*/ 1079184 h 1440002"/>
              <a:gd name="connsiteX53" fmla="*/ 774124 w 1439998"/>
              <a:gd name="connsiteY53" fmla="*/ 1090111 h 1440002"/>
              <a:gd name="connsiteX54" fmla="*/ 784114 w 1439998"/>
              <a:gd name="connsiteY54" fmla="*/ 1116233 h 1440002"/>
              <a:gd name="connsiteX55" fmla="*/ 747059 w 1439998"/>
              <a:gd name="connsiteY55" fmla="*/ 1150650 h 1440002"/>
              <a:gd name="connsiteX56" fmla="*/ 521125 w 1439998"/>
              <a:gd name="connsiteY56" fmla="*/ 1150639 h 1440002"/>
              <a:gd name="connsiteX57" fmla="*/ 500032 w 1439998"/>
              <a:gd name="connsiteY57" fmla="*/ 1171733 h 1440002"/>
              <a:gd name="connsiteX58" fmla="*/ 521125 w 1439998"/>
              <a:gd name="connsiteY58" fmla="*/ 1192826 h 1440002"/>
              <a:gd name="connsiteX59" fmla="*/ 691349 w 1439998"/>
              <a:gd name="connsiteY59" fmla="*/ 1192826 h 1440002"/>
              <a:gd name="connsiteX60" fmla="*/ 691594 w 1439998"/>
              <a:gd name="connsiteY60" fmla="*/ 1192838 h 1440002"/>
              <a:gd name="connsiteX61" fmla="*/ 717314 w 1439998"/>
              <a:gd name="connsiteY61" fmla="*/ 1203761 h 1440002"/>
              <a:gd name="connsiteX62" fmla="*/ 727298 w 1439998"/>
              <a:gd name="connsiteY62" fmla="*/ 1229887 h 1440002"/>
              <a:gd name="connsiteX63" fmla="*/ 690207 w 1439998"/>
              <a:gd name="connsiteY63" fmla="*/ 1264275 h 1440002"/>
              <a:gd name="connsiteX64" fmla="*/ 133116 w 1439998"/>
              <a:gd name="connsiteY64" fmla="*/ 1264492 h 1440002"/>
              <a:gd name="connsiteX65" fmla="*/ 133116 w 1439998"/>
              <a:gd name="connsiteY65" fmla="*/ 877472 h 1440002"/>
              <a:gd name="connsiteX66" fmla="*/ 184950 w 1439998"/>
              <a:gd name="connsiteY66" fmla="*/ 877472 h 1440002"/>
              <a:gd name="connsiteX67" fmla="*/ 266122 w 1439998"/>
              <a:gd name="connsiteY67" fmla="*/ 850258 h 1440002"/>
              <a:gd name="connsiteX68" fmla="*/ 288200 w 1439998"/>
              <a:gd name="connsiteY68" fmla="*/ 833580 h 1440002"/>
              <a:gd name="connsiteX69" fmla="*/ 292314 w 1439998"/>
              <a:gd name="connsiteY69" fmla="*/ 804035 h 1440002"/>
              <a:gd name="connsiteX70" fmla="*/ 262769 w 1439998"/>
              <a:gd name="connsiteY70" fmla="*/ 799917 h 1440002"/>
              <a:gd name="connsiteX71" fmla="*/ 240682 w 1439998"/>
              <a:gd name="connsiteY71" fmla="*/ 816601 h 1440002"/>
              <a:gd name="connsiteX72" fmla="*/ 184947 w 1439998"/>
              <a:gd name="connsiteY72" fmla="*/ 835284 h 1440002"/>
              <a:gd name="connsiteX73" fmla="*/ 21094 w 1439998"/>
              <a:gd name="connsiteY73" fmla="*/ 835279 h 1440002"/>
              <a:gd name="connsiteX74" fmla="*/ 0 w 1439998"/>
              <a:gd name="connsiteY74" fmla="*/ 856373 h 1440002"/>
              <a:gd name="connsiteX75" fmla="*/ 0 w 1439998"/>
              <a:gd name="connsiteY75" fmla="*/ 1285608 h 1440002"/>
              <a:gd name="connsiteX76" fmla="*/ 21094 w 1439998"/>
              <a:gd name="connsiteY76" fmla="*/ 1306702 h 1440002"/>
              <a:gd name="connsiteX77" fmla="*/ 500032 w 1439998"/>
              <a:gd name="connsiteY77" fmla="*/ 1306538 h 1440002"/>
              <a:gd name="connsiteX78" fmla="*/ 500032 w 1439998"/>
              <a:gd name="connsiteY78" fmla="*/ 1390497 h 1440002"/>
              <a:gd name="connsiteX79" fmla="*/ 549537 w 1439998"/>
              <a:gd name="connsiteY79" fmla="*/ 1440003 h 1440002"/>
              <a:gd name="connsiteX80" fmla="*/ 606358 w 1439998"/>
              <a:gd name="connsiteY80" fmla="*/ 1440003 h 1440002"/>
              <a:gd name="connsiteX81" fmla="*/ 655864 w 1439998"/>
              <a:gd name="connsiteY81" fmla="*/ 1390497 h 1440002"/>
              <a:gd name="connsiteX82" fmla="*/ 655864 w 1439998"/>
              <a:gd name="connsiteY82" fmla="*/ 1306477 h 1440002"/>
              <a:gd name="connsiteX83" fmla="*/ 690216 w 1439998"/>
              <a:gd name="connsiteY83" fmla="*/ 1306463 h 1440002"/>
              <a:gd name="connsiteX84" fmla="*/ 769458 w 1439998"/>
              <a:gd name="connsiteY84" fmla="*/ 1231388 h 1440002"/>
              <a:gd name="connsiteX85" fmla="*/ 760300 w 1439998"/>
              <a:gd name="connsiteY85" fmla="*/ 1191721 h 1440002"/>
              <a:gd name="connsiteX86" fmla="*/ 826273 w 1439998"/>
              <a:gd name="connsiteY86" fmla="*/ 1117738 h 1440002"/>
              <a:gd name="connsiteX87" fmla="*/ 817223 w 1439998"/>
              <a:gd name="connsiteY87" fmla="*/ 1078279 h 1440002"/>
              <a:gd name="connsiteX88" fmla="*/ 861283 w 1439998"/>
              <a:gd name="connsiteY88" fmla="*/ 1055391 h 1440002"/>
              <a:gd name="connsiteX89" fmla="*/ 883114 w 1439998"/>
              <a:gd name="connsiteY89" fmla="*/ 998449 h 1440002"/>
              <a:gd name="connsiteX90" fmla="*/ 817141 w 1439998"/>
              <a:gd name="connsiteY90" fmla="*/ 924415 h 1440002"/>
              <a:gd name="connsiteX91" fmla="*/ 826273 w 1439998"/>
              <a:gd name="connsiteY91" fmla="*/ 884796 h 1440002"/>
              <a:gd name="connsiteX92" fmla="*/ 747059 w 1439998"/>
              <a:gd name="connsiteY92" fmla="*/ 809722 h 1440002"/>
              <a:gd name="connsiteX93" fmla="*/ 655864 w 1439998"/>
              <a:gd name="connsiteY93" fmla="*/ 809722 h 1440002"/>
              <a:gd name="connsiteX94" fmla="*/ 655864 w 1439998"/>
              <a:gd name="connsiteY94" fmla="*/ 638806 h 1440002"/>
              <a:gd name="connsiteX95" fmla="*/ 801200 w 1439998"/>
              <a:gd name="connsiteY95" fmla="*/ 638806 h 1440002"/>
              <a:gd name="connsiteX96" fmla="*/ 801200 w 1439998"/>
              <a:gd name="connsiteY96" fmla="*/ 720000 h 1440002"/>
              <a:gd name="connsiteX97" fmla="*/ 822347 w 1439998"/>
              <a:gd name="connsiteY97" fmla="*/ 741094 h 1440002"/>
              <a:gd name="connsiteX98" fmla="*/ 1168959 w 1439998"/>
              <a:gd name="connsiteY98" fmla="*/ 741094 h 1440002"/>
              <a:gd name="connsiteX99" fmla="*/ 1190053 w 1439998"/>
              <a:gd name="connsiteY99" fmla="*/ 720000 h 1440002"/>
              <a:gd name="connsiteX100" fmla="*/ 1168959 w 1439998"/>
              <a:gd name="connsiteY100" fmla="*/ 698906 h 1440002"/>
              <a:gd name="connsiteX101" fmla="*/ 947700 w 1439998"/>
              <a:gd name="connsiteY101" fmla="*/ 698906 h 1440002"/>
              <a:gd name="connsiteX102" fmla="*/ 1124651 w 1439998"/>
              <a:gd name="connsiteY102" fmla="*/ 637656 h 1440002"/>
              <a:gd name="connsiteX103" fmla="*/ 1138838 w 1439998"/>
              <a:gd name="connsiteY103" fmla="*/ 617018 h 1440002"/>
              <a:gd name="connsiteX104" fmla="*/ 1138838 w 1439998"/>
              <a:gd name="connsiteY104" fmla="*/ 229697 h 1440002"/>
              <a:gd name="connsiteX105" fmla="*/ 1389642 w 1439998"/>
              <a:gd name="connsiteY105" fmla="*/ 229697 h 1440002"/>
              <a:gd name="connsiteX106" fmla="*/ 1313677 w 1439998"/>
              <a:gd name="connsiteY106" fmla="*/ 457647 h 1440002"/>
              <a:gd name="connsiteX107" fmla="*/ 1313677 w 1439998"/>
              <a:gd name="connsiteY107" fmla="*/ 470987 h 1440002"/>
              <a:gd name="connsiteX108" fmla="*/ 1389642 w 1439998"/>
              <a:gd name="connsiteY108" fmla="*/ 698909 h 1440002"/>
              <a:gd name="connsiteX109" fmla="*/ 1267397 w 1439998"/>
              <a:gd name="connsiteY109" fmla="*/ 698909 h 1440002"/>
              <a:gd name="connsiteX110" fmla="*/ 1246303 w 1439998"/>
              <a:gd name="connsiteY110" fmla="*/ 720003 h 1440002"/>
              <a:gd name="connsiteX111" fmla="*/ 1267397 w 1439998"/>
              <a:gd name="connsiteY111" fmla="*/ 741097 h 1440002"/>
              <a:gd name="connsiteX112" fmla="*/ 1418906 w 1439998"/>
              <a:gd name="connsiteY112" fmla="*/ 741097 h 1440002"/>
              <a:gd name="connsiteX113" fmla="*/ 1436018 w 1439998"/>
              <a:gd name="connsiteY113" fmla="*/ 732336 h 1440002"/>
              <a:gd name="connsiteX114" fmla="*/ 1438917 w 1439998"/>
              <a:gd name="connsiteY114" fmla="*/ 713332 h 1440002"/>
              <a:gd name="connsiteX115" fmla="*/ 42188 w 1439998"/>
              <a:gd name="connsiteY115" fmla="*/ 877466 h 1440002"/>
              <a:gd name="connsiteX116" fmla="*/ 90928 w 1439998"/>
              <a:gd name="connsiteY116" fmla="*/ 877466 h 1440002"/>
              <a:gd name="connsiteX117" fmla="*/ 90928 w 1439998"/>
              <a:gd name="connsiteY117" fmla="*/ 1264514 h 1440002"/>
              <a:gd name="connsiteX118" fmla="*/ 42188 w 1439998"/>
              <a:gd name="connsiteY118" fmla="*/ 1264514 h 1440002"/>
              <a:gd name="connsiteX119" fmla="*/ 613676 w 1439998"/>
              <a:gd name="connsiteY119" fmla="*/ 1390494 h 1440002"/>
              <a:gd name="connsiteX120" fmla="*/ 606358 w 1439998"/>
              <a:gd name="connsiteY120" fmla="*/ 1397813 h 1440002"/>
              <a:gd name="connsiteX121" fmla="*/ 549537 w 1439998"/>
              <a:gd name="connsiteY121" fmla="*/ 1397813 h 1440002"/>
              <a:gd name="connsiteX122" fmla="*/ 542219 w 1439998"/>
              <a:gd name="connsiteY122" fmla="*/ 1390494 h 1440002"/>
              <a:gd name="connsiteX123" fmla="*/ 542219 w 1439998"/>
              <a:gd name="connsiteY123" fmla="*/ 1306519 h 1440002"/>
              <a:gd name="connsiteX124" fmla="*/ 613676 w 1439998"/>
              <a:gd name="connsiteY124" fmla="*/ 1306491 h 1440002"/>
              <a:gd name="connsiteX125" fmla="*/ 542219 w 1439998"/>
              <a:gd name="connsiteY125" fmla="*/ 809719 h 1440002"/>
              <a:gd name="connsiteX126" fmla="*/ 542219 w 1439998"/>
              <a:gd name="connsiteY126" fmla="*/ 49506 h 1440002"/>
              <a:gd name="connsiteX127" fmla="*/ 549537 w 1439998"/>
              <a:gd name="connsiteY127" fmla="*/ 42188 h 1440002"/>
              <a:gd name="connsiteX128" fmla="*/ 606358 w 1439998"/>
              <a:gd name="connsiteY128" fmla="*/ 42188 h 1440002"/>
              <a:gd name="connsiteX129" fmla="*/ 613676 w 1439998"/>
              <a:gd name="connsiteY129" fmla="*/ 49506 h 1440002"/>
              <a:gd name="connsiteX130" fmla="*/ 613676 w 1439998"/>
              <a:gd name="connsiteY130" fmla="*/ 809719 h 1440002"/>
              <a:gd name="connsiteX131" fmla="*/ 992365 w 1439998"/>
              <a:gd name="connsiteY131" fmla="*/ 638803 h 1440002"/>
              <a:gd name="connsiteX132" fmla="*/ 843384 w 1439998"/>
              <a:gd name="connsiteY132" fmla="*/ 690373 h 1440002"/>
              <a:gd name="connsiteX133" fmla="*/ 843384 w 1439998"/>
              <a:gd name="connsiteY133" fmla="*/ 638803 h 144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439998" h="1440002">
                <a:moveTo>
                  <a:pt x="1355923" y="464316"/>
                </a:moveTo>
                <a:lnTo>
                  <a:pt x="1438917" y="215272"/>
                </a:lnTo>
                <a:cubicBezTo>
                  <a:pt x="1441060" y="208839"/>
                  <a:pt x="1439980" y="201769"/>
                  <a:pt x="1436018" y="196267"/>
                </a:cubicBezTo>
                <a:cubicBezTo>
                  <a:pt x="1432052" y="190766"/>
                  <a:pt x="1425687" y="187509"/>
                  <a:pt x="1418906" y="187509"/>
                </a:cubicBezTo>
                <a:lnTo>
                  <a:pt x="1138838" y="187509"/>
                </a:lnTo>
                <a:lnTo>
                  <a:pt x="1138838" y="106313"/>
                </a:lnTo>
                <a:cubicBezTo>
                  <a:pt x="1138838" y="94663"/>
                  <a:pt x="1129393" y="85219"/>
                  <a:pt x="1117744" y="85219"/>
                </a:cubicBezTo>
                <a:lnTo>
                  <a:pt x="848869" y="85219"/>
                </a:lnTo>
                <a:cubicBezTo>
                  <a:pt x="837219" y="85219"/>
                  <a:pt x="827775" y="94663"/>
                  <a:pt x="827775" y="106313"/>
                </a:cubicBezTo>
                <a:cubicBezTo>
                  <a:pt x="827775" y="117962"/>
                  <a:pt x="837219" y="127406"/>
                  <a:pt x="848869" y="127406"/>
                </a:cubicBezTo>
                <a:lnTo>
                  <a:pt x="1096650" y="127406"/>
                </a:lnTo>
                <a:lnTo>
                  <a:pt x="1096650" y="596616"/>
                </a:lnTo>
                <a:lnTo>
                  <a:pt x="655861" y="596616"/>
                </a:lnTo>
                <a:lnTo>
                  <a:pt x="655861" y="127406"/>
                </a:lnTo>
                <a:lnTo>
                  <a:pt x="750431" y="127406"/>
                </a:lnTo>
                <a:cubicBezTo>
                  <a:pt x="762081" y="127406"/>
                  <a:pt x="771525" y="117962"/>
                  <a:pt x="771525" y="106313"/>
                </a:cubicBezTo>
                <a:cubicBezTo>
                  <a:pt x="771525" y="94663"/>
                  <a:pt x="762081" y="85219"/>
                  <a:pt x="750431" y="85219"/>
                </a:cubicBezTo>
                <a:lnTo>
                  <a:pt x="655861" y="85219"/>
                </a:lnTo>
                <a:lnTo>
                  <a:pt x="655861" y="49506"/>
                </a:lnTo>
                <a:cubicBezTo>
                  <a:pt x="655861" y="22208"/>
                  <a:pt x="633653" y="0"/>
                  <a:pt x="606355" y="0"/>
                </a:cubicBezTo>
                <a:lnTo>
                  <a:pt x="549534" y="0"/>
                </a:lnTo>
                <a:cubicBezTo>
                  <a:pt x="522236" y="0"/>
                  <a:pt x="500029" y="22208"/>
                  <a:pt x="500029" y="49506"/>
                </a:cubicBezTo>
                <a:lnTo>
                  <a:pt x="500029" y="696066"/>
                </a:lnTo>
                <a:lnTo>
                  <a:pt x="445556" y="696066"/>
                </a:lnTo>
                <a:cubicBezTo>
                  <a:pt x="416441" y="696066"/>
                  <a:pt x="387616" y="705718"/>
                  <a:pt x="364393" y="723246"/>
                </a:cubicBezTo>
                <a:lnTo>
                  <a:pt x="341331" y="740655"/>
                </a:lnTo>
                <a:cubicBezTo>
                  <a:pt x="332033" y="747672"/>
                  <a:pt x="330185" y="760899"/>
                  <a:pt x="337205" y="770198"/>
                </a:cubicBezTo>
                <a:cubicBezTo>
                  <a:pt x="341353" y="775693"/>
                  <a:pt x="347664" y="778584"/>
                  <a:pt x="354057" y="778584"/>
                </a:cubicBezTo>
                <a:cubicBezTo>
                  <a:pt x="358481" y="778584"/>
                  <a:pt x="362945" y="777195"/>
                  <a:pt x="366750" y="774323"/>
                </a:cubicBezTo>
                <a:lnTo>
                  <a:pt x="389813" y="756917"/>
                </a:lnTo>
                <a:cubicBezTo>
                  <a:pt x="405759" y="744882"/>
                  <a:pt x="425559" y="738253"/>
                  <a:pt x="445562" y="738253"/>
                </a:cubicBezTo>
                <a:lnTo>
                  <a:pt x="500037" y="738253"/>
                </a:lnTo>
                <a:lnTo>
                  <a:pt x="500037" y="809719"/>
                </a:lnTo>
                <a:lnTo>
                  <a:pt x="452925" y="809719"/>
                </a:lnTo>
                <a:cubicBezTo>
                  <a:pt x="441276" y="809719"/>
                  <a:pt x="431831" y="819163"/>
                  <a:pt x="431831" y="830813"/>
                </a:cubicBezTo>
                <a:cubicBezTo>
                  <a:pt x="431831" y="842462"/>
                  <a:pt x="441276" y="851906"/>
                  <a:pt x="452925" y="851906"/>
                </a:cubicBezTo>
                <a:lnTo>
                  <a:pt x="747056" y="851906"/>
                </a:lnTo>
                <a:cubicBezTo>
                  <a:pt x="766811" y="851906"/>
                  <a:pt x="783436" y="867333"/>
                  <a:pt x="784111" y="886298"/>
                </a:cubicBezTo>
                <a:cubicBezTo>
                  <a:pt x="784463" y="896108"/>
                  <a:pt x="780913" y="905386"/>
                  <a:pt x="774127" y="912423"/>
                </a:cubicBezTo>
                <a:cubicBezTo>
                  <a:pt x="767329" y="919465"/>
                  <a:pt x="758194" y="923347"/>
                  <a:pt x="748406" y="923347"/>
                </a:cubicBezTo>
                <a:cubicBezTo>
                  <a:pt x="748350" y="923347"/>
                  <a:pt x="748299" y="923355"/>
                  <a:pt x="748243" y="923355"/>
                </a:cubicBezTo>
                <a:lnTo>
                  <a:pt x="521125" y="923355"/>
                </a:lnTo>
                <a:cubicBezTo>
                  <a:pt x="509476" y="923355"/>
                  <a:pt x="500032" y="932799"/>
                  <a:pt x="500032" y="944449"/>
                </a:cubicBezTo>
                <a:cubicBezTo>
                  <a:pt x="500032" y="956098"/>
                  <a:pt x="509476" y="965542"/>
                  <a:pt x="521125" y="965542"/>
                </a:cubicBezTo>
                <a:lnTo>
                  <a:pt x="803869" y="965531"/>
                </a:lnTo>
                <a:cubicBezTo>
                  <a:pt x="823641" y="965531"/>
                  <a:pt x="840274" y="980972"/>
                  <a:pt x="840952" y="999931"/>
                </a:cubicBezTo>
                <a:cubicBezTo>
                  <a:pt x="841295" y="1009752"/>
                  <a:pt x="837737" y="1019039"/>
                  <a:pt x="830936" y="1026082"/>
                </a:cubicBezTo>
                <a:cubicBezTo>
                  <a:pt x="824138" y="1033121"/>
                  <a:pt x="815003" y="1036997"/>
                  <a:pt x="805219" y="1036997"/>
                </a:cubicBezTo>
                <a:lnTo>
                  <a:pt x="521125" y="1036997"/>
                </a:lnTo>
                <a:cubicBezTo>
                  <a:pt x="509476" y="1036997"/>
                  <a:pt x="500032" y="1046441"/>
                  <a:pt x="500032" y="1058091"/>
                </a:cubicBezTo>
                <a:cubicBezTo>
                  <a:pt x="500032" y="1069740"/>
                  <a:pt x="509476" y="1079184"/>
                  <a:pt x="521125" y="1079184"/>
                </a:cubicBezTo>
                <a:lnTo>
                  <a:pt x="748381" y="1079184"/>
                </a:lnTo>
                <a:lnTo>
                  <a:pt x="748409" y="1079184"/>
                </a:lnTo>
                <a:cubicBezTo>
                  <a:pt x="758191" y="1079184"/>
                  <a:pt x="767323" y="1083066"/>
                  <a:pt x="774124" y="1090111"/>
                </a:cubicBezTo>
                <a:cubicBezTo>
                  <a:pt x="780916" y="1097151"/>
                  <a:pt x="784465" y="1106426"/>
                  <a:pt x="784114" y="1116233"/>
                </a:cubicBezTo>
                <a:cubicBezTo>
                  <a:pt x="783436" y="1135212"/>
                  <a:pt x="766814" y="1150650"/>
                  <a:pt x="747059" y="1150650"/>
                </a:cubicBezTo>
                <a:lnTo>
                  <a:pt x="521125" y="1150639"/>
                </a:lnTo>
                <a:cubicBezTo>
                  <a:pt x="509476" y="1150639"/>
                  <a:pt x="500032" y="1160083"/>
                  <a:pt x="500032" y="1171733"/>
                </a:cubicBezTo>
                <a:cubicBezTo>
                  <a:pt x="500032" y="1183382"/>
                  <a:pt x="509476" y="1192826"/>
                  <a:pt x="521125" y="1192826"/>
                </a:cubicBezTo>
                <a:lnTo>
                  <a:pt x="691349" y="1192826"/>
                </a:lnTo>
                <a:cubicBezTo>
                  <a:pt x="691431" y="1192826"/>
                  <a:pt x="691512" y="1192838"/>
                  <a:pt x="691594" y="1192838"/>
                </a:cubicBezTo>
                <a:cubicBezTo>
                  <a:pt x="701381" y="1192838"/>
                  <a:pt x="710516" y="1196716"/>
                  <a:pt x="717314" y="1203761"/>
                </a:cubicBezTo>
                <a:cubicBezTo>
                  <a:pt x="724104" y="1210795"/>
                  <a:pt x="727650" y="1220074"/>
                  <a:pt x="727298" y="1229887"/>
                </a:cubicBezTo>
                <a:cubicBezTo>
                  <a:pt x="726623" y="1248849"/>
                  <a:pt x="709988" y="1264275"/>
                  <a:pt x="690207" y="1264275"/>
                </a:cubicBezTo>
                <a:lnTo>
                  <a:pt x="133116" y="1264492"/>
                </a:lnTo>
                <a:lnTo>
                  <a:pt x="133116" y="877472"/>
                </a:lnTo>
                <a:lnTo>
                  <a:pt x="184950" y="877472"/>
                </a:lnTo>
                <a:cubicBezTo>
                  <a:pt x="214082" y="877472"/>
                  <a:pt x="242910" y="867805"/>
                  <a:pt x="266122" y="850258"/>
                </a:cubicBezTo>
                <a:lnTo>
                  <a:pt x="288200" y="833580"/>
                </a:lnTo>
                <a:cubicBezTo>
                  <a:pt x="297495" y="826557"/>
                  <a:pt x="299337" y="813330"/>
                  <a:pt x="292314" y="804035"/>
                </a:cubicBezTo>
                <a:cubicBezTo>
                  <a:pt x="285294" y="794739"/>
                  <a:pt x="272062" y="792894"/>
                  <a:pt x="262769" y="799917"/>
                </a:cubicBezTo>
                <a:lnTo>
                  <a:pt x="240682" y="816601"/>
                </a:lnTo>
                <a:cubicBezTo>
                  <a:pt x="224747" y="828650"/>
                  <a:pt x="204953" y="835284"/>
                  <a:pt x="184947" y="835284"/>
                </a:cubicBezTo>
                <a:lnTo>
                  <a:pt x="21094" y="835279"/>
                </a:lnTo>
                <a:cubicBezTo>
                  <a:pt x="9444" y="835279"/>
                  <a:pt x="0" y="844723"/>
                  <a:pt x="0" y="856373"/>
                </a:cubicBezTo>
                <a:lnTo>
                  <a:pt x="0" y="1285608"/>
                </a:lnTo>
                <a:cubicBezTo>
                  <a:pt x="0" y="1297257"/>
                  <a:pt x="9444" y="1306702"/>
                  <a:pt x="21094" y="1306702"/>
                </a:cubicBezTo>
                <a:lnTo>
                  <a:pt x="500032" y="1306538"/>
                </a:lnTo>
                <a:lnTo>
                  <a:pt x="500032" y="1390497"/>
                </a:lnTo>
                <a:cubicBezTo>
                  <a:pt x="500032" y="1417795"/>
                  <a:pt x="522239" y="1440003"/>
                  <a:pt x="549537" y="1440003"/>
                </a:cubicBezTo>
                <a:lnTo>
                  <a:pt x="606358" y="1440003"/>
                </a:lnTo>
                <a:cubicBezTo>
                  <a:pt x="633656" y="1440003"/>
                  <a:pt x="655864" y="1417795"/>
                  <a:pt x="655864" y="1390497"/>
                </a:cubicBezTo>
                <a:lnTo>
                  <a:pt x="655864" y="1306477"/>
                </a:lnTo>
                <a:lnTo>
                  <a:pt x="690216" y="1306463"/>
                </a:lnTo>
                <a:cubicBezTo>
                  <a:pt x="732437" y="1306463"/>
                  <a:pt x="767984" y="1272783"/>
                  <a:pt x="769458" y="1231388"/>
                </a:cubicBezTo>
                <a:cubicBezTo>
                  <a:pt x="769961" y="1217315"/>
                  <a:pt x="766772" y="1203736"/>
                  <a:pt x="760300" y="1191721"/>
                </a:cubicBezTo>
                <a:cubicBezTo>
                  <a:pt x="796455" y="1185567"/>
                  <a:pt x="824954" y="1154734"/>
                  <a:pt x="826273" y="1117738"/>
                </a:cubicBezTo>
                <a:cubicBezTo>
                  <a:pt x="826774" y="1103746"/>
                  <a:pt x="823621" y="1090246"/>
                  <a:pt x="817223" y="1078279"/>
                </a:cubicBezTo>
                <a:cubicBezTo>
                  <a:pt x="833949" y="1075719"/>
                  <a:pt x="849282" y="1067816"/>
                  <a:pt x="861283" y="1055391"/>
                </a:cubicBezTo>
                <a:cubicBezTo>
                  <a:pt x="876105" y="1040043"/>
                  <a:pt x="883859" y="1019827"/>
                  <a:pt x="883114" y="998449"/>
                </a:cubicBezTo>
                <a:cubicBezTo>
                  <a:pt x="881772" y="960773"/>
                  <a:pt x="853771" y="930398"/>
                  <a:pt x="817141" y="924415"/>
                </a:cubicBezTo>
                <a:cubicBezTo>
                  <a:pt x="823596" y="912412"/>
                  <a:pt x="826774" y="898850"/>
                  <a:pt x="826273" y="884796"/>
                </a:cubicBezTo>
                <a:cubicBezTo>
                  <a:pt x="824774" y="842698"/>
                  <a:pt x="789978" y="809722"/>
                  <a:pt x="747059" y="809722"/>
                </a:cubicBezTo>
                <a:lnTo>
                  <a:pt x="655864" y="809722"/>
                </a:lnTo>
                <a:lnTo>
                  <a:pt x="655864" y="638806"/>
                </a:lnTo>
                <a:lnTo>
                  <a:pt x="801200" y="638806"/>
                </a:lnTo>
                <a:lnTo>
                  <a:pt x="801200" y="720000"/>
                </a:lnTo>
                <a:cubicBezTo>
                  <a:pt x="801419" y="729959"/>
                  <a:pt x="808807" y="741043"/>
                  <a:pt x="822347" y="741094"/>
                </a:cubicBezTo>
                <a:lnTo>
                  <a:pt x="1168959" y="741094"/>
                </a:lnTo>
                <a:cubicBezTo>
                  <a:pt x="1180609" y="741094"/>
                  <a:pt x="1190053" y="731649"/>
                  <a:pt x="1190053" y="720000"/>
                </a:cubicBezTo>
                <a:cubicBezTo>
                  <a:pt x="1190053" y="708351"/>
                  <a:pt x="1180609" y="698906"/>
                  <a:pt x="1168959" y="698906"/>
                </a:cubicBezTo>
                <a:lnTo>
                  <a:pt x="947700" y="698906"/>
                </a:lnTo>
                <a:lnTo>
                  <a:pt x="1124651" y="637656"/>
                </a:lnTo>
                <a:cubicBezTo>
                  <a:pt x="1132161" y="635034"/>
                  <a:pt x="1139307" y="627098"/>
                  <a:pt x="1138838" y="617018"/>
                </a:cubicBezTo>
                <a:lnTo>
                  <a:pt x="1138838" y="229697"/>
                </a:lnTo>
                <a:lnTo>
                  <a:pt x="1389642" y="229697"/>
                </a:lnTo>
                <a:lnTo>
                  <a:pt x="1313677" y="457647"/>
                </a:lnTo>
                <a:cubicBezTo>
                  <a:pt x="1312234" y="461976"/>
                  <a:pt x="1312234" y="466656"/>
                  <a:pt x="1313677" y="470987"/>
                </a:cubicBezTo>
                <a:lnTo>
                  <a:pt x="1389642" y="698909"/>
                </a:lnTo>
                <a:lnTo>
                  <a:pt x="1267397" y="698909"/>
                </a:lnTo>
                <a:cubicBezTo>
                  <a:pt x="1255748" y="698909"/>
                  <a:pt x="1246303" y="708353"/>
                  <a:pt x="1246303" y="720003"/>
                </a:cubicBezTo>
                <a:cubicBezTo>
                  <a:pt x="1246303" y="731652"/>
                  <a:pt x="1255748" y="741097"/>
                  <a:pt x="1267397" y="741097"/>
                </a:cubicBezTo>
                <a:lnTo>
                  <a:pt x="1418906" y="741097"/>
                </a:lnTo>
                <a:cubicBezTo>
                  <a:pt x="1425687" y="741097"/>
                  <a:pt x="1432055" y="737837"/>
                  <a:pt x="1436018" y="732336"/>
                </a:cubicBezTo>
                <a:cubicBezTo>
                  <a:pt x="1439980" y="726834"/>
                  <a:pt x="1441060" y="719764"/>
                  <a:pt x="1438917" y="713332"/>
                </a:cubicBezTo>
                <a:close/>
                <a:moveTo>
                  <a:pt x="42188" y="877466"/>
                </a:moveTo>
                <a:lnTo>
                  <a:pt x="90928" y="877466"/>
                </a:lnTo>
                <a:lnTo>
                  <a:pt x="90928" y="1264514"/>
                </a:lnTo>
                <a:lnTo>
                  <a:pt x="42188" y="1264514"/>
                </a:lnTo>
                <a:close/>
                <a:moveTo>
                  <a:pt x="613676" y="1390494"/>
                </a:moveTo>
                <a:cubicBezTo>
                  <a:pt x="613676" y="1394530"/>
                  <a:pt x="610394" y="1397813"/>
                  <a:pt x="606358" y="1397813"/>
                </a:cubicBezTo>
                <a:lnTo>
                  <a:pt x="549537" y="1397813"/>
                </a:lnTo>
                <a:cubicBezTo>
                  <a:pt x="545501" y="1397813"/>
                  <a:pt x="542219" y="1394530"/>
                  <a:pt x="542219" y="1390494"/>
                </a:cubicBezTo>
                <a:lnTo>
                  <a:pt x="542219" y="1306519"/>
                </a:lnTo>
                <a:lnTo>
                  <a:pt x="613676" y="1306491"/>
                </a:lnTo>
                <a:close/>
                <a:moveTo>
                  <a:pt x="542219" y="809719"/>
                </a:moveTo>
                <a:lnTo>
                  <a:pt x="542219" y="49506"/>
                </a:lnTo>
                <a:cubicBezTo>
                  <a:pt x="542219" y="45470"/>
                  <a:pt x="545501" y="42188"/>
                  <a:pt x="549537" y="42188"/>
                </a:cubicBezTo>
                <a:lnTo>
                  <a:pt x="606358" y="42188"/>
                </a:lnTo>
                <a:cubicBezTo>
                  <a:pt x="610394" y="42188"/>
                  <a:pt x="613676" y="45470"/>
                  <a:pt x="613676" y="49506"/>
                </a:cubicBezTo>
                <a:lnTo>
                  <a:pt x="613676" y="809719"/>
                </a:lnTo>
                <a:close/>
                <a:moveTo>
                  <a:pt x="992365" y="638803"/>
                </a:moveTo>
                <a:lnTo>
                  <a:pt x="843384" y="690373"/>
                </a:lnTo>
                <a:lnTo>
                  <a:pt x="843384" y="638803"/>
                </a:lnTo>
                <a:close/>
              </a:path>
            </a:pathLst>
          </a:custGeom>
          <a:solidFill>
            <a:srgbClr val="000000"/>
          </a:solidFill>
          <a:ln w="222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3C2333-A96C-4EA9-8E4C-28677BD8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99" y="1512255"/>
            <a:ext cx="6300000" cy="23255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B910CB-107C-4A9F-BE91-7F157F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16" y="1415028"/>
            <a:ext cx="2520000" cy="252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AC2877-85F5-452C-83B0-88882AC5B97C}"/>
              </a:ext>
            </a:extLst>
          </p:cNvPr>
          <p:cNvSpPr/>
          <p:nvPr/>
        </p:nvSpPr>
        <p:spPr>
          <a:xfrm>
            <a:off x="2378832" y="2540081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97251-1017-4CF8-B3E1-83CDDE79B676}"/>
              </a:ext>
            </a:extLst>
          </p:cNvPr>
          <p:cNvSpPr/>
          <p:nvPr/>
        </p:nvSpPr>
        <p:spPr>
          <a:xfrm>
            <a:off x="2429123" y="280102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50EF58-9FE7-4CDB-9613-000471CCD237}"/>
              </a:ext>
            </a:extLst>
          </p:cNvPr>
          <p:cNvSpPr/>
          <p:nvPr/>
        </p:nvSpPr>
        <p:spPr>
          <a:xfrm>
            <a:off x="2166684" y="280102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740F1C-86C2-474F-8A55-26BE37E7D659}"/>
              </a:ext>
            </a:extLst>
          </p:cNvPr>
          <p:cNvSpPr/>
          <p:nvPr/>
        </p:nvSpPr>
        <p:spPr>
          <a:xfrm>
            <a:off x="2682037" y="280102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8FD54C-66DA-40E0-AB73-F576559EA0F6}"/>
              </a:ext>
            </a:extLst>
          </p:cNvPr>
          <p:cNvSpPr/>
          <p:nvPr/>
        </p:nvSpPr>
        <p:spPr>
          <a:xfrm>
            <a:off x="1741425" y="3067415"/>
            <a:ext cx="549193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Shift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516CA0-99EA-4B87-9EFC-F569E3D34816}"/>
              </a:ext>
            </a:extLst>
          </p:cNvPr>
          <p:cNvSpPr/>
          <p:nvPr/>
        </p:nvSpPr>
        <p:spPr>
          <a:xfrm>
            <a:off x="9214727" y="1983609"/>
            <a:ext cx="360000" cy="360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C440-56F3-45BC-AEAF-6EE53CC1D43C}"/>
              </a:ext>
            </a:extLst>
          </p:cNvPr>
          <p:cNvSpPr txBox="1"/>
          <p:nvPr/>
        </p:nvSpPr>
        <p:spPr>
          <a:xfrm>
            <a:off x="1511999" y="4424218"/>
            <a:ext cx="184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WASD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Shift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달리기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F30E8-B5DF-4FE6-9ADF-0D9F804CB2B2}"/>
              </a:ext>
            </a:extLst>
          </p:cNvPr>
          <p:cNvSpPr txBox="1"/>
          <p:nvPr/>
        </p:nvSpPr>
        <p:spPr>
          <a:xfrm>
            <a:off x="8610600" y="4424218"/>
            <a:ext cx="23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Left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7AC29-74B6-4CC8-BD60-A2E081F9D4B4}"/>
              </a:ext>
            </a:extLst>
          </p:cNvPr>
          <p:cNvSpPr txBox="1"/>
          <p:nvPr/>
        </p:nvSpPr>
        <p:spPr>
          <a:xfrm>
            <a:off x="3489487" y="4424218"/>
            <a:ext cx="3637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1, 2, 3, 4, 5, 6 –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분대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명령 커맨드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분대원 추가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인벤토리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 –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 장착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F804FD-C1D8-4543-B5FD-86DEE08D10E2}"/>
              </a:ext>
            </a:extLst>
          </p:cNvPr>
          <p:cNvSpPr/>
          <p:nvPr/>
        </p:nvSpPr>
        <p:spPr>
          <a:xfrm>
            <a:off x="1993064" y="2284395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5B1043-AA39-4875-AA6E-BD9915437BDE}"/>
              </a:ext>
            </a:extLst>
          </p:cNvPr>
          <p:cNvSpPr/>
          <p:nvPr/>
        </p:nvSpPr>
        <p:spPr>
          <a:xfrm>
            <a:off x="2255182" y="2284395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E30B54-C7AE-475E-9659-CE811E50BE14}"/>
              </a:ext>
            </a:extLst>
          </p:cNvPr>
          <p:cNvSpPr/>
          <p:nvPr/>
        </p:nvSpPr>
        <p:spPr>
          <a:xfrm>
            <a:off x="2512694" y="2281760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895D7-286B-4D49-89A1-F010EF5E727C}"/>
              </a:ext>
            </a:extLst>
          </p:cNvPr>
          <p:cNvSpPr/>
          <p:nvPr/>
        </p:nvSpPr>
        <p:spPr>
          <a:xfrm>
            <a:off x="2769292" y="2281760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45807F6-4395-45D8-B746-876C91F4A843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8CD4D0-2A53-484D-99F2-8A15EC6ED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F4DA67-487A-46F0-B2DF-6FA6BF366BEF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조작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725DF6-464D-4461-96CD-3165A8291C41}"/>
              </a:ext>
            </a:extLst>
          </p:cNvPr>
          <p:cNvSpPr/>
          <p:nvPr/>
        </p:nvSpPr>
        <p:spPr>
          <a:xfrm>
            <a:off x="3022360" y="228315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C691FD-5A7B-4FB9-B8ED-E3C4B0007002}"/>
              </a:ext>
            </a:extLst>
          </p:cNvPr>
          <p:cNvSpPr/>
          <p:nvPr/>
        </p:nvSpPr>
        <p:spPr>
          <a:xfrm>
            <a:off x="3274360" y="2281760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A4C26-5169-40A6-A0A7-6E617F5B02B4}"/>
              </a:ext>
            </a:extLst>
          </p:cNvPr>
          <p:cNvSpPr/>
          <p:nvPr/>
        </p:nvSpPr>
        <p:spPr>
          <a:xfrm>
            <a:off x="2640945" y="2542149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CF0FCB-7DCE-4345-9C33-FF46DEB27483}"/>
              </a:ext>
            </a:extLst>
          </p:cNvPr>
          <p:cNvSpPr/>
          <p:nvPr/>
        </p:nvSpPr>
        <p:spPr>
          <a:xfrm>
            <a:off x="3921488" y="2542357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I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52202D-4AA9-4C7E-B2E8-FC3906678CAD}"/>
              </a:ext>
            </a:extLst>
          </p:cNvPr>
          <p:cNvSpPr/>
          <p:nvPr/>
        </p:nvSpPr>
        <p:spPr>
          <a:xfrm>
            <a:off x="2122761" y="2540639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Q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8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3331AB-08CA-4678-902B-CFF33A890934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D1742EA-00DB-4C3B-A628-3C1432715DC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9BECF3-8880-494D-A042-7FB03FA75152}"/>
                </a:ext>
              </a:extLst>
            </p:cNvPr>
            <p:cNvSpPr txBox="1"/>
            <p:nvPr/>
          </p:nvSpPr>
          <p:spPr>
            <a:xfrm>
              <a:off x="157018" y="120927"/>
              <a:ext cx="3057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중점 연구 분야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F67F50-51C0-4260-A838-33002B1C8E1A}"/>
              </a:ext>
            </a:extLst>
          </p:cNvPr>
          <p:cNvGrpSpPr/>
          <p:nvPr/>
        </p:nvGrpSpPr>
        <p:grpSpPr>
          <a:xfrm>
            <a:off x="1257511" y="1509642"/>
            <a:ext cx="9676979" cy="4251091"/>
            <a:chOff x="1403399" y="1407116"/>
            <a:chExt cx="9676979" cy="42510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76CA5B-D11A-4E5D-BFCA-BFA96C50ADCF}"/>
                </a:ext>
              </a:extLst>
            </p:cNvPr>
            <p:cNvSpPr txBox="1"/>
            <p:nvPr/>
          </p:nvSpPr>
          <p:spPr>
            <a:xfrm>
              <a:off x="1403399" y="1407116"/>
              <a:ext cx="1452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툰 </a:t>
              </a:r>
              <a:r>
                <a:rPr lang="ko-KR" altLang="en-US" sz="24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셰이딩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F5C2A-45D7-42AE-A4D8-6E35C180F7E4}"/>
                </a:ext>
              </a:extLst>
            </p:cNvPr>
            <p:cNvSpPr txBox="1"/>
            <p:nvPr/>
          </p:nvSpPr>
          <p:spPr>
            <a:xfrm>
              <a:off x="1403399" y="4732453"/>
              <a:ext cx="2221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수묵화 렌더링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A3E530-279D-4E93-B155-0F03D5C813F9}"/>
                </a:ext>
              </a:extLst>
            </p:cNvPr>
            <p:cNvGrpSpPr/>
            <p:nvPr/>
          </p:nvGrpSpPr>
          <p:grpSpPr>
            <a:xfrm>
              <a:off x="1403399" y="3426743"/>
              <a:ext cx="3616837" cy="925754"/>
              <a:chOff x="774473" y="1093344"/>
              <a:chExt cx="3616837" cy="92575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CC9212-40CC-4893-A6AF-60CF5D8FF888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185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해칭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렌더링</a:t>
                </a:r>
                <a:endPara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BA0D69-2BB7-41AA-8873-1631FC01BB36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펜</a:t>
                </a:r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/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잉크 느낌의 음영차이 표현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47D035-FB39-4919-A03A-A2E3383D586A}"/>
                </a:ext>
              </a:extLst>
            </p:cNvPr>
            <p:cNvSpPr txBox="1"/>
            <p:nvPr/>
          </p:nvSpPr>
          <p:spPr>
            <a:xfrm>
              <a:off x="1604744" y="5319653"/>
              <a:ext cx="4301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먹이 번진 듯한 두꺼운 선과 농담 표현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361DD3-117E-47A3-967D-9E5376CDB219}"/>
                </a:ext>
              </a:extLst>
            </p:cNvPr>
            <p:cNvSpPr txBox="1"/>
            <p:nvPr/>
          </p:nvSpPr>
          <p:spPr>
            <a:xfrm>
              <a:off x="1604744" y="1994316"/>
              <a:ext cx="38481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비실사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렌더링의 기초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캐릭터의 만화적 표현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7504763-5066-45AB-B9FA-5A3D98521217}"/>
                </a:ext>
              </a:extLst>
            </p:cNvPr>
            <p:cNvGrpSpPr/>
            <p:nvPr/>
          </p:nvGrpSpPr>
          <p:grpSpPr>
            <a:xfrm>
              <a:off x="6542932" y="4731241"/>
              <a:ext cx="3616837" cy="925754"/>
              <a:chOff x="774473" y="1093344"/>
              <a:chExt cx="3616837" cy="9257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68BC81-A8E5-4B59-B1F5-F4DAAFC4600B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185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DB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연동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319136-AEBE-472D-85DD-ADBF1BC3DCC8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게임 데이터 저장 및 불러오기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7ECE43-CE62-4E4D-9498-4A4B747CEDA4}"/>
                </a:ext>
              </a:extLst>
            </p:cNvPr>
            <p:cNvGrpSpPr/>
            <p:nvPr/>
          </p:nvGrpSpPr>
          <p:grpSpPr>
            <a:xfrm>
              <a:off x="6542932" y="3425531"/>
              <a:ext cx="4537446" cy="925754"/>
              <a:chOff x="774473" y="1093344"/>
              <a:chExt cx="4537446" cy="92575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2AB32-5C70-4E92-90AE-0CCAE93FCEB9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4537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군집처리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+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유한 상태 기계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FE3B14-CBFA-476C-AFD5-7F7BEB424CFD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자연스러운 </a:t>
                </a:r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NPC 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부대 이동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607DC2-C79C-488F-A09C-D5F2FF1A4CC8}"/>
                </a:ext>
              </a:extLst>
            </p:cNvPr>
            <p:cNvGrpSpPr/>
            <p:nvPr/>
          </p:nvGrpSpPr>
          <p:grpSpPr>
            <a:xfrm>
              <a:off x="6542932" y="1407116"/>
              <a:ext cx="4537446" cy="1418197"/>
              <a:chOff x="774473" y="1093344"/>
              <a:chExt cx="4537446" cy="141819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812E4F-7D4A-4047-9EE2-08CA37D2A8DA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4537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IOCP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사용한 서버 구현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FF3DE2-81E5-489E-88BA-E2F335303C62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플레이어 간 안정적인 싱크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다량의 오브젝트 데이터 관리 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3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1F27EFA-1EEF-42B1-8466-9A765E6FD5BA}"/>
              </a:ext>
            </a:extLst>
          </p:cNvPr>
          <p:cNvSpPr txBox="1"/>
          <p:nvPr/>
        </p:nvSpPr>
        <p:spPr>
          <a:xfrm>
            <a:off x="9214863" y="2713513"/>
            <a:ext cx="80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11145-FEEF-4F9C-A463-5FA7F31A701F}"/>
              </a:ext>
            </a:extLst>
          </p:cNvPr>
          <p:cNvSpPr txBox="1"/>
          <p:nvPr/>
        </p:nvSpPr>
        <p:spPr>
          <a:xfrm>
            <a:off x="2158766" y="1959539"/>
            <a:ext cx="10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김병석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6E5F6-4DEB-451B-8C1A-AAE429DB8180}"/>
              </a:ext>
            </a:extLst>
          </p:cNvPr>
          <p:cNvSpPr txBox="1"/>
          <p:nvPr/>
        </p:nvSpPr>
        <p:spPr>
          <a:xfrm>
            <a:off x="8314863" y="3369158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연동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5F5531-0163-4FA3-A0CE-59EEC2312065}"/>
              </a:ext>
            </a:extLst>
          </p:cNvPr>
          <p:cNvCxnSpPr>
            <a:cxnSpLocks/>
          </p:cNvCxnSpPr>
          <p:nvPr/>
        </p:nvCxnSpPr>
        <p:spPr>
          <a:xfrm>
            <a:off x="8715367" y="3181561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230AC9-C9EB-401C-B7E0-25259D315E51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F336FFA-FBD0-4321-A50B-DAD869F66B11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8F00E6-8520-4731-AB6A-4689C1070CEE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구성원 역할 분담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6" name="슬라이드 번호 개체 틀 1">
            <a:extLst>
              <a:ext uri="{FF2B5EF4-FFF2-40B4-BE49-F238E27FC236}">
                <a16:creationId xmlns:a16="http://schemas.microsoft.com/office/drawing/2014/main" id="{DE28F1EF-6F0E-4009-826B-1025FA7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FD5DB9-D65E-4BD5-BFD1-9816D26FC0A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E9142-E39B-4851-A9B1-6F16E3A2CD85}"/>
              </a:ext>
            </a:extLst>
          </p:cNvPr>
          <p:cNvSpPr txBox="1"/>
          <p:nvPr/>
        </p:nvSpPr>
        <p:spPr>
          <a:xfrm>
            <a:off x="1876137" y="2713515"/>
            <a:ext cx="164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7D9BE2-B6DD-48FC-A97D-589F5EF180DC}"/>
              </a:ext>
            </a:extLst>
          </p:cNvPr>
          <p:cNvSpPr txBox="1"/>
          <p:nvPr/>
        </p:nvSpPr>
        <p:spPr>
          <a:xfrm>
            <a:off x="1378634" y="3370897"/>
            <a:ext cx="244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 제작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50B2931-1657-45E7-BDE1-89C69FB52D35}"/>
              </a:ext>
            </a:extLst>
          </p:cNvPr>
          <p:cNvCxnSpPr>
            <a:cxnSpLocks/>
          </p:cNvCxnSpPr>
          <p:nvPr/>
        </p:nvCxnSpPr>
        <p:spPr>
          <a:xfrm>
            <a:off x="1793160" y="3181562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F17979-F00D-4ED9-9A77-8DD70F90F6DF}"/>
              </a:ext>
            </a:extLst>
          </p:cNvPr>
          <p:cNvSpPr txBox="1"/>
          <p:nvPr/>
        </p:nvSpPr>
        <p:spPr>
          <a:xfrm>
            <a:off x="1378634" y="4014718"/>
            <a:ext cx="262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셰이더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프로그래밍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02DB35-F295-48D7-B435-6B0E9A484CA7}"/>
              </a:ext>
            </a:extLst>
          </p:cNvPr>
          <p:cNvSpPr txBox="1"/>
          <p:nvPr/>
        </p:nvSpPr>
        <p:spPr>
          <a:xfrm>
            <a:off x="1378634" y="4658538"/>
            <a:ext cx="198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툴 개발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FA2861-E71A-4704-830F-D21E4302F051}"/>
              </a:ext>
            </a:extLst>
          </p:cNvPr>
          <p:cNvSpPr txBox="1"/>
          <p:nvPr/>
        </p:nvSpPr>
        <p:spPr>
          <a:xfrm>
            <a:off x="5352237" y="2719610"/>
            <a:ext cx="164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5D98841-9724-48AA-B4AD-173179EBAB36}"/>
              </a:ext>
            </a:extLst>
          </p:cNvPr>
          <p:cNvCxnSpPr>
            <a:cxnSpLocks/>
          </p:cNvCxnSpPr>
          <p:nvPr/>
        </p:nvCxnSpPr>
        <p:spPr>
          <a:xfrm>
            <a:off x="5269260" y="3181275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9FB9B9-806B-4573-A647-3B2E1633E663}"/>
              </a:ext>
            </a:extLst>
          </p:cNvPr>
          <p:cNvSpPr txBox="1"/>
          <p:nvPr/>
        </p:nvSpPr>
        <p:spPr>
          <a:xfrm>
            <a:off x="5640637" y="1959537"/>
            <a:ext cx="10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A9F05-071E-499C-BFA0-D74A4935C50A}"/>
              </a:ext>
            </a:extLst>
          </p:cNvPr>
          <p:cNvSpPr txBox="1"/>
          <p:nvPr/>
        </p:nvSpPr>
        <p:spPr>
          <a:xfrm>
            <a:off x="4937711" y="3369158"/>
            <a:ext cx="244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 제작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938908-5983-4F1E-9406-568D42A16E9F}"/>
              </a:ext>
            </a:extLst>
          </p:cNvPr>
          <p:cNvSpPr txBox="1"/>
          <p:nvPr/>
        </p:nvSpPr>
        <p:spPr>
          <a:xfrm>
            <a:off x="4937711" y="4010701"/>
            <a:ext cx="262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965ADA-462D-4E66-A8C3-31085C81352B}"/>
              </a:ext>
            </a:extLst>
          </p:cNvPr>
          <p:cNvSpPr txBox="1"/>
          <p:nvPr/>
        </p:nvSpPr>
        <p:spPr>
          <a:xfrm>
            <a:off x="9080973" y="1959536"/>
            <a:ext cx="10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오현호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4BCED-C897-4759-A1E2-7A234F8E3835}"/>
              </a:ext>
            </a:extLst>
          </p:cNvPr>
          <p:cNvSpPr txBox="1"/>
          <p:nvPr/>
        </p:nvSpPr>
        <p:spPr>
          <a:xfrm>
            <a:off x="8314862" y="4018419"/>
            <a:ext cx="23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NPC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행동 패턴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40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내용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1D0470-0486-4A47-BB2C-754117912AE8}"/>
              </a:ext>
            </a:extLst>
          </p:cNvPr>
          <p:cNvSpPr txBox="1"/>
          <p:nvPr/>
        </p:nvSpPr>
        <p:spPr>
          <a:xfrm>
            <a:off x="2142853" y="1364517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8786126-E936-41FE-9985-B781C16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98973"/>
              </p:ext>
            </p:extLst>
          </p:nvPr>
        </p:nvGraphicFramePr>
        <p:xfrm>
          <a:off x="2142853" y="1978150"/>
          <a:ext cx="7478853" cy="4050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4510">
                  <a:extLst>
                    <a:ext uri="{9D8B030D-6E8A-4147-A177-3AD203B41FA5}">
                      <a16:colId xmlns:a16="http://schemas.microsoft.com/office/drawing/2014/main" val="2076044821"/>
                    </a:ext>
                  </a:extLst>
                </a:gridCol>
                <a:gridCol w="5034343">
                  <a:extLst>
                    <a:ext uri="{9D8B030D-6E8A-4147-A177-3AD203B41FA5}">
                      <a16:colId xmlns:a16="http://schemas.microsoft.com/office/drawing/2014/main" val="1962863704"/>
                    </a:ext>
                  </a:extLst>
                </a:gridCol>
              </a:tblGrid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99880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툰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셰이딩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단계별 음영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외각선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강조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1240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해칭 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해치 패턴 맵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17592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스키닝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컴퓨트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셰이더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5212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Frustum Culling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이용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렌더링 연산 최적화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5501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렌더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타겟을 통한 빛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렌더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타겟 나눈 후 빛 연산 최적화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0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내용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1D0470-0486-4A47-BB2C-754117912AE8}"/>
              </a:ext>
            </a:extLst>
          </p:cNvPr>
          <p:cNvSpPr txBox="1"/>
          <p:nvPr/>
        </p:nvSpPr>
        <p:spPr>
          <a:xfrm>
            <a:off x="1924995" y="1745742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012F7EB-5A08-4ACF-A058-0D697E43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72283"/>
              </p:ext>
            </p:extLst>
          </p:nvPr>
        </p:nvGraphicFramePr>
        <p:xfrm>
          <a:off x="1924995" y="2455562"/>
          <a:ext cx="958024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2590">
                  <a:extLst>
                    <a:ext uri="{9D8B030D-6E8A-4147-A177-3AD203B41FA5}">
                      <a16:colId xmlns:a16="http://schemas.microsoft.com/office/drawing/2014/main" val="2561709758"/>
                    </a:ext>
                  </a:extLst>
                </a:gridCol>
                <a:gridCol w="6377650">
                  <a:extLst>
                    <a:ext uri="{9D8B030D-6E8A-4147-A177-3AD203B41FA5}">
                      <a16:colId xmlns:a16="http://schemas.microsoft.com/office/drawing/2014/main" val="182732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IOCP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클라이언트 싱크 조절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스트레스 테스트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NPC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부대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포메이션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형성 및 변환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4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충돌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AABB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사용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8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8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3780000" cy="553268"/>
            <a:chOff x="-1" y="120927"/>
            <a:chExt cx="3780000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378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3544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문제점 및 보완책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3A5CEF-CC7C-4FD4-AD30-181E9F2AA1B6}"/>
              </a:ext>
            </a:extLst>
          </p:cNvPr>
          <p:cNvSpPr txBox="1"/>
          <p:nvPr/>
        </p:nvSpPr>
        <p:spPr>
          <a:xfrm>
            <a:off x="1988613" y="1363034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85115B5-3212-4618-9DF7-7818A2322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88672"/>
              </p:ext>
            </p:extLst>
          </p:nvPr>
        </p:nvGraphicFramePr>
        <p:xfrm>
          <a:off x="2130614" y="1942673"/>
          <a:ext cx="81280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4118">
                  <a:extLst>
                    <a:ext uri="{9D8B030D-6E8A-4147-A177-3AD203B41FA5}">
                      <a16:colId xmlns:a16="http://schemas.microsoft.com/office/drawing/2014/main" val="894671845"/>
                    </a:ext>
                  </a:extLst>
                </a:gridCol>
                <a:gridCol w="5363882">
                  <a:extLst>
                    <a:ext uri="{9D8B030D-6E8A-4147-A177-3AD203B41FA5}">
                      <a16:colId xmlns:a16="http://schemas.microsoft.com/office/drawing/2014/main" val="3947430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보완책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수묵화 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스키닝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애니메이션 구현으로 인한 일정 밀림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30688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27B34FE-898B-4229-A3BB-50DFF058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40230"/>
              </p:ext>
            </p:extLst>
          </p:nvPr>
        </p:nvGraphicFramePr>
        <p:xfrm>
          <a:off x="2130614" y="4026566"/>
          <a:ext cx="81280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04854649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148582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보완책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OBB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를 이용한 세밀한 무기 충돌 처리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군집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세가지 성질 중 분산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응집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구현 후 적용 </a:t>
                      </a:r>
                      <a:endParaRPr lang="en-US" altLang="ko-KR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72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957569-4254-43DE-873F-ADABF06A6056}"/>
              </a:ext>
            </a:extLst>
          </p:cNvPr>
          <p:cNvSpPr txBox="1"/>
          <p:nvPr/>
        </p:nvSpPr>
        <p:spPr>
          <a:xfrm>
            <a:off x="1988613" y="3446927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7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438</Words>
  <Application>Microsoft Office PowerPoint</Application>
  <PresentationFormat>와이드스크린</PresentationFormat>
  <Paragraphs>229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배달의민족 한나체 Pro</vt:lpstr>
      <vt:lpstr>Arial</vt:lpstr>
      <vt:lpstr>Wingdings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김지웅(2015180007)</dc:creator>
  <cp:lastModifiedBy>김지웅(2015180007)</cp:lastModifiedBy>
  <cp:revision>53</cp:revision>
  <dcterms:created xsi:type="dcterms:W3CDTF">2021-05-02T13:10:14Z</dcterms:created>
  <dcterms:modified xsi:type="dcterms:W3CDTF">2021-05-13T11:21:07Z</dcterms:modified>
</cp:coreProperties>
</file>