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EE24C-FBB8-42D4-ACE9-453C63B8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04D1E1-02B8-4050-BE0A-69ECD469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00AD8-A239-4432-B068-9D894AB4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90A3-D12E-4236-88E5-443A9F8D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A7795-9842-4F36-896F-D210068C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A52B1-464C-45E0-AA91-6EE82DD2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2A212E-1D22-4F8A-A7D3-A92F231F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CA482-BC90-4A36-BE1A-358C6B6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10A8C-86D4-4A3D-BF72-535B0E3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454D2-8C11-49A0-ADFA-15FE8767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2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8C6590-86FF-434A-919C-DC30C2302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7F321-103D-407B-9DA4-3B46B3F6B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92CAB-4846-43B2-A171-4F36FCB6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67DBD-ADB0-4F46-B655-7404E57A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B1BB6-76CF-4280-8932-C3FC132A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6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33B72-8944-42CF-9AB0-BA0FA844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A9225-DB01-45C7-AECD-234428E6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1CE93-0521-404B-840E-B0F6CD52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C2DE-D5F1-4F07-84C5-75ED895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6FBAA-4EAB-4840-A7EF-C3FE5EBD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1A752-CC64-490E-9B27-9668851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DB5DA-B5A6-43B9-9B33-583964B9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F99CC-44AC-4DAF-8BFD-23D84349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33BD-12AA-45BA-8514-80CFE557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44F9C-9C93-47A9-BDEE-F3CD6FC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70240-9535-4E8A-A503-B4400EE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6E25A-3ED8-4310-8C5A-FB92AB668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09B0DD-ED8A-4842-9F46-177C2AD4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71F54F-AE8B-4AEA-B002-64F814C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24CAA-A80A-43C1-969D-A4510C1F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A3F2C-257D-4288-AACE-00DF748A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589E3-DBF1-4E5F-BD5D-B2EC56FE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372BD-6B2A-418D-923E-0A16D3748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FCA17-7A9E-4313-9B3E-3160B46E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3D7B66-B8AD-4433-A227-052CEE949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13BA5C-CD50-4887-8AFA-2A7D8D1EA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88F8A2-D40C-4541-8BDD-AB36E3C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501A4C-D0A1-4E29-BF5D-CAE488C1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FD881C-A0EE-4ADC-8F85-B814CAA1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C4F1F-4DFD-4986-B9BF-7F0D7669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965E1-6B0E-4417-9ADD-ADCBFDC9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880518-F6D0-4170-95F3-BED0DC9A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D7D79-D8CB-417E-991E-4FAB703D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9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D57010-452C-4A36-B652-E253AC37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C50BAB-33E3-4691-83B3-724B7CF0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858EA-8E3F-4B96-8CC9-053E478C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ADF0B-9120-4459-8FAD-8A0B7F17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9497F-0855-492B-854F-46F9D862E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2DD635-6E96-4DFB-B857-46212C2D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2BEE1-FED5-4D6B-9B75-56F0DE41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5C80F-E2C8-47A1-9C08-7BCD786A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49021-BA69-4D5A-BE4B-EED6E28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5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9616-C82A-432A-9F35-EB8267E1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0D870-0D7F-4085-A1A2-A035B16B1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FF3DC-D225-4421-AF34-D7AC95009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190140-41CA-4F71-8B61-7A20A0F8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3136AA-7A77-43FB-B5B4-4EEB57EB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A66179-BA25-4A35-BF0F-04A6AB75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AF7BE8-491F-487D-93A5-EEB27212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A0497-D18B-44E2-8381-B2BA13663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7445-4B27-4948-8C2D-908B080F4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C882-CFF9-436F-875F-7ACFAA536868}" type="datetimeFigureOut">
              <a:rPr lang="ko-KR" altLang="en-US" smtClean="0"/>
              <a:t>2021-05-02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C996F-8C21-4D2F-BD99-B9FE0E95B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5F867-6BCC-4CEB-AB11-C84F4106C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D1E0E-C6A1-4274-8D3D-CD81D20E9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06D7C-CF31-4F9D-8800-6ABB6123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중간발표</a:t>
            </a:r>
          </a:p>
        </p:txBody>
      </p:sp>
    </p:spTree>
    <p:extLst>
      <p:ext uri="{BB962C8B-B14F-4D97-AF65-F5344CB8AC3E}">
        <p14:creationId xmlns:p14="http://schemas.microsoft.com/office/powerpoint/2010/main" val="220512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중간발표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중간발표</dc:title>
  <dc:creator>김지웅(2015180007)</dc:creator>
  <cp:lastModifiedBy>김지웅(2015180007)</cp:lastModifiedBy>
  <cp:revision>1</cp:revision>
  <dcterms:created xsi:type="dcterms:W3CDTF">2021-05-02T13:10:14Z</dcterms:created>
  <dcterms:modified xsi:type="dcterms:W3CDTF">2021-05-02T13:10:37Z</dcterms:modified>
</cp:coreProperties>
</file>