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2" r:id="rId2"/>
    <p:sldId id="258" r:id="rId3"/>
    <p:sldId id="259" r:id="rId4"/>
    <p:sldId id="265" r:id="rId5"/>
    <p:sldId id="264" r:id="rId6"/>
    <p:sldId id="281" r:id="rId7"/>
    <p:sldId id="266" r:id="rId8"/>
    <p:sldId id="285" r:id="rId9"/>
    <p:sldId id="286" r:id="rId10"/>
    <p:sldId id="288" r:id="rId11"/>
    <p:sldId id="290" r:id="rId12"/>
    <p:sldId id="289" r:id="rId13"/>
    <p:sldId id="291" r:id="rId14"/>
    <p:sldId id="293" r:id="rId15"/>
    <p:sldId id="283" r:id="rId16"/>
    <p:sldId id="284" r:id="rId17"/>
    <p:sldId id="271" r:id="rId18"/>
    <p:sldId id="273" r:id="rId19"/>
    <p:sldId id="2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100"/>
    <a:srgbClr val="3DC147"/>
    <a:srgbClr val="F24444"/>
    <a:srgbClr val="706C6D"/>
    <a:srgbClr val="F4F4F4"/>
    <a:srgbClr val="DFC177"/>
    <a:srgbClr val="CC9900"/>
    <a:srgbClr val="FDD910"/>
    <a:srgbClr val="3D91E4"/>
    <a:srgbClr val="F43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ㅁㄴㅇㅁㄴㅇㅁㄴㅁㄴㄹㅋㅌㅍ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E03E4-5282-47CF-86BB-BC31C0505733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0C30-5FD4-491B-A2EC-B1D6754DE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71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ㅁㄴㅇㅁㄴㅇㅁㄴㅁㄴㄹㅋㅌㅍ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70B7-A475-42A6-934A-FA820E6A45B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FA9E5-14C9-4415-9C2A-C84066565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4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DCD1-A38F-41E6-9DEF-15AEB84BAEE1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3991-CEF9-45AB-B254-6E8C8FE42E5C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2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2B4-65AE-422E-8DDB-B473A8A88607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5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FBB2-F85E-4AC6-816E-11AD5A29D214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61851" y="2481943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ㅁㄴㅇㅁ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5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BEB-9D30-469A-BDD1-4C19410B479C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7A2-1291-418A-8581-F3F7E6E1B44A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0AC5-BA30-4C5B-AA60-408DA8BD6931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943-F24D-41A1-882A-116A754638B9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9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C059-DF1D-4000-9255-FECF6B2E1DC2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6042-19B8-4142-8044-3BDD18F09CBE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4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3BA-2E5F-4EB0-AFCA-1AB5671C7749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8F2E-DE68-49BC-93F4-62B326017E29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6677-67C9-4E56-A21F-00D80C07DE05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0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svg"/><Relationship Id="rId7" Type="http://schemas.openxmlformats.org/officeDocument/2006/relationships/image" Target="../media/image2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1C0080-EB5C-4088-B29B-B9EC3D2DEA29}"/>
              </a:ext>
            </a:extLst>
          </p:cNvPr>
          <p:cNvGrpSpPr/>
          <p:nvPr/>
        </p:nvGrpSpPr>
        <p:grpSpPr>
          <a:xfrm>
            <a:off x="4319587" y="1674673"/>
            <a:ext cx="5014913" cy="1754327"/>
            <a:chOff x="1214437" y="1674673"/>
            <a:chExt cx="5014913" cy="17543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AC03C0-D883-46E4-85B4-A6F94BFE582E}"/>
                </a:ext>
              </a:extLst>
            </p:cNvPr>
            <p:cNvSpPr txBox="1"/>
            <p:nvPr/>
          </p:nvSpPr>
          <p:spPr>
            <a:xfrm>
              <a:off x="1214437" y="2505670"/>
              <a:ext cx="50149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제안서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4F2436-857B-423E-812A-9CC00C207AA4}"/>
                </a:ext>
              </a:extLst>
            </p:cNvPr>
            <p:cNvSpPr txBox="1"/>
            <p:nvPr/>
          </p:nvSpPr>
          <p:spPr>
            <a:xfrm>
              <a:off x="1214437" y="1674673"/>
              <a:ext cx="50149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“</a:t>
              </a:r>
              <a:r>
                <a:rPr lang="ko-KR" altLang="en-US" sz="48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이름</a:t>
              </a:r>
              <a:r>
                <a:rPr lang="en-US" altLang="ko-KR" sz="48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”</a:t>
              </a:r>
              <a:endParaRPr lang="ko-KR" altLang="en-US" sz="4800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35B292-C548-4548-8BA4-BB92E2BEBB99}"/>
              </a:ext>
            </a:extLst>
          </p:cNvPr>
          <p:cNvGrpSpPr/>
          <p:nvPr/>
        </p:nvGrpSpPr>
        <p:grpSpPr>
          <a:xfrm>
            <a:off x="947737" y="5154263"/>
            <a:ext cx="3543301" cy="1172528"/>
            <a:chOff x="8229599" y="3907393"/>
            <a:chExt cx="3543301" cy="11725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26B031-A81E-4156-8D0F-E9CB4D2A55BE}"/>
                </a:ext>
              </a:extLst>
            </p:cNvPr>
            <p:cNvSpPr txBox="1"/>
            <p:nvPr/>
          </p:nvSpPr>
          <p:spPr>
            <a:xfrm>
              <a:off x="8229600" y="3907393"/>
              <a:ext cx="354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2015180000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김병석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C79C1-69E1-4B9F-9C88-9A0314DD4F0D}"/>
                </a:ext>
              </a:extLst>
            </p:cNvPr>
            <p:cNvSpPr txBox="1"/>
            <p:nvPr/>
          </p:nvSpPr>
          <p:spPr>
            <a:xfrm>
              <a:off x="8229599" y="4710589"/>
              <a:ext cx="3543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2015180000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 err="1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오현호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42CCD8-65E4-4B4F-9A5D-01EBFA6B0E73}"/>
                </a:ext>
              </a:extLst>
            </p:cNvPr>
            <p:cNvSpPr txBox="1"/>
            <p:nvPr/>
          </p:nvSpPr>
          <p:spPr>
            <a:xfrm>
              <a:off x="8229600" y="4308991"/>
              <a:ext cx="354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2015180007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김지웅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93408FB-06FE-400A-B58D-3248D2E80258}"/>
              </a:ext>
            </a:extLst>
          </p:cNvPr>
          <p:cNvSpPr txBox="1"/>
          <p:nvPr/>
        </p:nvSpPr>
        <p:spPr>
          <a:xfrm>
            <a:off x="1554954" y="4660332"/>
            <a:ext cx="232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지도교수 </a:t>
            </a:r>
            <a:r>
              <a:rPr lang="ko-KR" altLang="en-US" sz="2400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장지웅</a:t>
            </a:r>
          </a:p>
        </p:txBody>
      </p: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0FD4F0EA-7864-42ED-9A3B-9300B6B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46" name="그래픽 45">
            <a:extLst>
              <a:ext uri="{FF2B5EF4-FFF2-40B4-BE49-F238E27FC236}">
                <a16:creationId xmlns:a16="http://schemas.microsoft.com/office/drawing/2014/main" id="{8FC64A3C-1A29-4B68-A338-C7929DC5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362" y="1361938"/>
            <a:ext cx="2071687" cy="2071687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09DDF212-3DD4-4E76-943B-03251E489F1C}"/>
              </a:ext>
            </a:extLst>
          </p:cNvPr>
          <p:cNvGrpSpPr/>
          <p:nvPr/>
        </p:nvGrpSpPr>
        <p:grpSpPr>
          <a:xfrm>
            <a:off x="8902500" y="5374428"/>
            <a:ext cx="2451300" cy="432000"/>
            <a:chOff x="9264450" y="3774183"/>
            <a:chExt cx="2451300" cy="43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DDF90D-2FC2-437A-A8BB-71B9D6674109}"/>
                </a:ext>
              </a:extLst>
            </p:cNvPr>
            <p:cNvSpPr txBox="1"/>
            <p:nvPr/>
          </p:nvSpPr>
          <p:spPr>
            <a:xfrm>
              <a:off x="9696450" y="3805517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010-xxxx-xxxx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2E9D29E4-AD87-4443-AA66-AA50353BD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64450" y="3774183"/>
              <a:ext cx="432000" cy="43200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E5E986B-864A-4A76-AEBD-272C0B46A71B}"/>
              </a:ext>
            </a:extLst>
          </p:cNvPr>
          <p:cNvGrpSpPr/>
          <p:nvPr/>
        </p:nvGrpSpPr>
        <p:grpSpPr>
          <a:xfrm>
            <a:off x="8902500" y="5926125"/>
            <a:ext cx="2632275" cy="432000"/>
            <a:chOff x="7457362" y="1412033"/>
            <a:chExt cx="2632275" cy="43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3FCFAD-626D-4776-966D-1E869BA09886}"/>
                </a:ext>
              </a:extLst>
            </p:cNvPr>
            <p:cNvSpPr txBox="1"/>
            <p:nvPr/>
          </p:nvSpPr>
          <p:spPr>
            <a:xfrm>
              <a:off x="7889362" y="1443367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4F4F4"/>
                  </a:solidFill>
                </a:rPr>
                <a:t> </a:t>
              </a:r>
              <a:r>
                <a:rPr lang="en-US" altLang="ko-KR" sz="16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asd@naver.com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53" name="그래픽 52">
              <a:extLst>
                <a:ext uri="{FF2B5EF4-FFF2-40B4-BE49-F238E27FC236}">
                  <a16:creationId xmlns:a16="http://schemas.microsoft.com/office/drawing/2014/main" id="{E95029BE-0C66-4481-B1DB-ABBC9ADC7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7362" y="1412033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08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세라피스 범선과 보놈 리샤르 범선간의 전투 - 리차드 페이튼의 작품 정보ㅣ작품명을 몰라도 아트의 모든 것을 찾을 수 있는 신개념  취향검색, 마이셀럽스">
            <a:extLst>
              <a:ext uri="{FF2B5EF4-FFF2-40B4-BE49-F238E27FC236}">
                <a16:creationId xmlns:a16="http://schemas.microsoft.com/office/drawing/2014/main" id="{CABED0CC-8101-45F0-B489-14619EDC2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83" y="2152364"/>
            <a:ext cx="2806636" cy="28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4A4BC2-B053-4D1D-9DF0-CEB0A5E2E39D}"/>
              </a:ext>
            </a:extLst>
          </p:cNvPr>
          <p:cNvSpPr/>
          <p:nvPr/>
        </p:nvSpPr>
        <p:spPr>
          <a:xfrm>
            <a:off x="7539995" y="1899000"/>
            <a:ext cx="3060000" cy="30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109426" cy="1228387"/>
            <a:chOff x="-1" y="89416"/>
            <a:chExt cx="3109426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4" y="674191"/>
              <a:ext cx="1567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스케일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월드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F1AA2B-D82C-4424-80BA-B4813183B50B}"/>
              </a:ext>
            </a:extLst>
          </p:cNvPr>
          <p:cNvSpPr txBox="1"/>
          <p:nvPr/>
        </p:nvSpPr>
        <p:spPr>
          <a:xfrm>
            <a:off x="8546330" y="5284271"/>
            <a:ext cx="104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30KM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4E2C0-5BF3-4029-986A-17ABC9669BAC}"/>
              </a:ext>
            </a:extLst>
          </p:cNvPr>
          <p:cNvSpPr txBox="1"/>
          <p:nvPr/>
        </p:nvSpPr>
        <p:spPr>
          <a:xfrm>
            <a:off x="4773037" y="2152364"/>
            <a:ext cx="152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걷기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- 21M/S 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57F99-316F-42CA-8870-2384A82869C9}"/>
              </a:ext>
            </a:extLst>
          </p:cNvPr>
          <p:cNvSpPr txBox="1"/>
          <p:nvPr/>
        </p:nvSpPr>
        <p:spPr>
          <a:xfrm>
            <a:off x="4773037" y="2441089"/>
            <a:ext cx="136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뛰기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- 42M/S </a:t>
            </a:r>
            <a:endParaRPr lang="ko-KR" alt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6C3F05-4D1E-4FF7-8F5E-D0877A49F281}"/>
              </a:ext>
            </a:extLst>
          </p:cNvPr>
          <p:cNvSpPr txBox="1"/>
          <p:nvPr/>
        </p:nvSpPr>
        <p:spPr>
          <a:xfrm>
            <a:off x="2993994" y="5209431"/>
            <a:ext cx="75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1.5M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251CBCC-3372-46AE-9CAE-14A33BBEC8EC}"/>
              </a:ext>
            </a:extLst>
          </p:cNvPr>
          <p:cNvCxnSpPr>
            <a:cxnSpLocks/>
          </p:cNvCxnSpPr>
          <p:nvPr/>
        </p:nvCxnSpPr>
        <p:spPr>
          <a:xfrm>
            <a:off x="7539995" y="5149712"/>
            <a:ext cx="306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2882D86-CFF8-42F1-8D78-0617D80F9E4A}"/>
              </a:ext>
            </a:extLst>
          </p:cNvPr>
          <p:cNvCxnSpPr>
            <a:cxnSpLocks/>
          </p:cNvCxnSpPr>
          <p:nvPr/>
        </p:nvCxnSpPr>
        <p:spPr>
          <a:xfrm>
            <a:off x="7339893" y="1901200"/>
            <a:ext cx="0" cy="30585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E32DA5B-B7C9-439B-BDF3-3E5DA5E6C06D}"/>
              </a:ext>
            </a:extLst>
          </p:cNvPr>
          <p:cNvSpPr txBox="1"/>
          <p:nvPr/>
        </p:nvSpPr>
        <p:spPr>
          <a:xfrm rot="5400000">
            <a:off x="6440060" y="3198167"/>
            <a:ext cx="102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30KM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C8B575C-5336-4B98-BAD1-DDB34FD320A0}"/>
              </a:ext>
            </a:extLst>
          </p:cNvPr>
          <p:cNvCxnSpPr>
            <a:cxnSpLocks/>
          </p:cNvCxnSpPr>
          <p:nvPr/>
        </p:nvCxnSpPr>
        <p:spPr>
          <a:xfrm>
            <a:off x="2507165" y="5065361"/>
            <a:ext cx="172510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9E39B7-818C-425A-8504-7DEF2C62A2AF}"/>
              </a:ext>
            </a:extLst>
          </p:cNvPr>
          <p:cNvCxnSpPr>
            <a:cxnSpLocks/>
          </p:cNvCxnSpPr>
          <p:nvPr/>
        </p:nvCxnSpPr>
        <p:spPr>
          <a:xfrm>
            <a:off x="1852299" y="2152364"/>
            <a:ext cx="0" cy="280663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4211CA0-F984-4BD2-A5A3-CC60B7C6407B}"/>
              </a:ext>
            </a:extLst>
          </p:cNvPr>
          <p:cNvSpPr txBox="1"/>
          <p:nvPr/>
        </p:nvSpPr>
        <p:spPr>
          <a:xfrm rot="5400000">
            <a:off x="1212771" y="3354159"/>
            <a:ext cx="56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3M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04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109426" cy="1228387"/>
            <a:chOff x="-1" y="89416"/>
            <a:chExt cx="3109426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4" y="674191"/>
              <a:ext cx="1567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스케일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필드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C36674-D3A6-4D83-B12E-F7C9B0B518DF}"/>
              </a:ext>
            </a:extLst>
          </p:cNvPr>
          <p:cNvSpPr/>
          <p:nvPr/>
        </p:nvSpPr>
        <p:spPr>
          <a:xfrm>
            <a:off x="6605579" y="1935176"/>
            <a:ext cx="4320000" cy="324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5477F-CB16-42A0-9058-BE08EECF7138}"/>
              </a:ext>
            </a:extLst>
          </p:cNvPr>
          <p:cNvSpPr txBox="1"/>
          <p:nvPr/>
        </p:nvSpPr>
        <p:spPr>
          <a:xfrm>
            <a:off x="8206923" y="5522091"/>
            <a:ext cx="120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400m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366CAA-B09B-4CD0-AC92-EF74CAE4180E}"/>
              </a:ext>
            </a:extLst>
          </p:cNvPr>
          <p:cNvSpPr txBox="1"/>
          <p:nvPr/>
        </p:nvSpPr>
        <p:spPr>
          <a:xfrm>
            <a:off x="2767784" y="552209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30cm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170" name="Picture 2" descr="중세 전사 3D 모델 $49 - .max .obj .fbx - Free3D">
            <a:extLst>
              <a:ext uri="{FF2B5EF4-FFF2-40B4-BE49-F238E27FC236}">
                <a16:creationId xmlns:a16="http://schemas.microsoft.com/office/drawing/2014/main" id="{5C7FD794-D489-4948-B523-46AA4B1D4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19" y="2125242"/>
            <a:ext cx="3016800" cy="30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C87C4-8026-450E-AA8B-5AFFA7B7D7E6}"/>
              </a:ext>
            </a:extLst>
          </p:cNvPr>
          <p:cNvCxnSpPr/>
          <p:nvPr/>
        </p:nvCxnSpPr>
        <p:spPr>
          <a:xfrm>
            <a:off x="2767784" y="5348633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018C2B-67AA-46D4-AF64-ADAEF41F4F0E}"/>
              </a:ext>
            </a:extLst>
          </p:cNvPr>
          <p:cNvCxnSpPr>
            <a:cxnSpLocks/>
          </p:cNvCxnSpPr>
          <p:nvPr/>
        </p:nvCxnSpPr>
        <p:spPr>
          <a:xfrm>
            <a:off x="1564989" y="2413967"/>
            <a:ext cx="0" cy="252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97481A-AD0F-430A-8D40-4E582DA96318}"/>
              </a:ext>
            </a:extLst>
          </p:cNvPr>
          <p:cNvSpPr txBox="1"/>
          <p:nvPr/>
        </p:nvSpPr>
        <p:spPr>
          <a:xfrm rot="5400000">
            <a:off x="656448" y="3402810"/>
            <a:ext cx="1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70cm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C8247-BADF-4DE3-B444-FEFCD96A9A0C}"/>
              </a:ext>
            </a:extLst>
          </p:cNvPr>
          <p:cNvSpPr txBox="1"/>
          <p:nvPr/>
        </p:nvSpPr>
        <p:spPr>
          <a:xfrm>
            <a:off x="3916619" y="2125242"/>
            <a:ext cx="165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걷기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32.5cm/S 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695E1-C161-46C1-B74E-5C89D3282466}"/>
              </a:ext>
            </a:extLst>
          </p:cNvPr>
          <p:cNvSpPr txBox="1"/>
          <p:nvPr/>
        </p:nvSpPr>
        <p:spPr>
          <a:xfrm>
            <a:off x="3916619" y="2413967"/>
            <a:ext cx="152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뛰기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65cm/S </a:t>
            </a:r>
            <a:endParaRPr lang="ko-KR" alt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81E01BD-57D9-499A-8F54-21AB8EBBFDB9}"/>
              </a:ext>
            </a:extLst>
          </p:cNvPr>
          <p:cNvCxnSpPr>
            <a:cxnSpLocks/>
          </p:cNvCxnSpPr>
          <p:nvPr/>
        </p:nvCxnSpPr>
        <p:spPr>
          <a:xfrm>
            <a:off x="6472242" y="1944778"/>
            <a:ext cx="0" cy="32303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A26C08-80A1-4E18-8F53-9937A473D936}"/>
              </a:ext>
            </a:extLst>
          </p:cNvPr>
          <p:cNvSpPr txBox="1"/>
          <p:nvPr/>
        </p:nvSpPr>
        <p:spPr>
          <a:xfrm rot="5400000">
            <a:off x="5428402" y="3374750"/>
            <a:ext cx="124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300m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4D78952-9801-4C19-9A87-7399FB677CC9}"/>
              </a:ext>
            </a:extLst>
          </p:cNvPr>
          <p:cNvCxnSpPr>
            <a:cxnSpLocks/>
          </p:cNvCxnSpPr>
          <p:nvPr/>
        </p:nvCxnSpPr>
        <p:spPr>
          <a:xfrm>
            <a:off x="6620446" y="5348633"/>
            <a:ext cx="43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195435" cy="1228387"/>
            <a:chOff x="-1" y="89416"/>
            <a:chExt cx="3195435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3" y="674191"/>
              <a:ext cx="2114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플레이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월드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C93E9B-E95D-448E-B539-A3D15B06709C}"/>
              </a:ext>
            </a:extLst>
          </p:cNvPr>
          <p:cNvSpPr txBox="1"/>
          <p:nvPr/>
        </p:nvSpPr>
        <p:spPr>
          <a:xfrm>
            <a:off x="1511999" y="4796116"/>
            <a:ext cx="413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월드에서 플레이어는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성과 마을을 돌아다니며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군대를 갖추고 의뢰를 받는다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84227-CA7E-41A7-B5B0-9A0892490461}"/>
              </a:ext>
            </a:extLst>
          </p:cNvPr>
          <p:cNvSpPr txBox="1"/>
          <p:nvPr/>
        </p:nvSpPr>
        <p:spPr>
          <a:xfrm>
            <a:off x="6678000" y="4796116"/>
            <a:ext cx="4235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월드에서 적대 무리와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마주치게 되면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필드 전투로 넘어가게 된다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194" name="Picture 2" descr="포켓몬스터골드 한글판/공략">
            <a:extLst>
              <a:ext uri="{FF2B5EF4-FFF2-40B4-BE49-F238E27FC236}">
                <a16:creationId xmlns:a16="http://schemas.microsoft.com/office/drawing/2014/main" id="{8A184307-999F-4FD4-9D2B-E4EA6D14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197" y="1839955"/>
            <a:ext cx="4839603" cy="25077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D4040C-641A-4271-B58D-AEC3C01FBF35}"/>
              </a:ext>
            </a:extLst>
          </p:cNvPr>
          <p:cNvSpPr txBox="1"/>
          <p:nvPr/>
        </p:nvSpPr>
        <p:spPr>
          <a:xfrm>
            <a:off x="9114148" y="4389202"/>
            <a:ext cx="223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&lt;</a:t>
            </a:r>
            <a:r>
              <a:rPr lang="ko-KR" altLang="en-US" sz="1200" dirty="0">
                <a:latin typeface="+mn-ea"/>
              </a:rPr>
              <a:t>포켓몬</a:t>
            </a:r>
            <a:r>
              <a:rPr lang="en-US" altLang="ko-KR" sz="1200" dirty="0">
                <a:latin typeface="+mn-ea"/>
              </a:rPr>
              <a:t>&gt;</a:t>
            </a:r>
            <a:r>
              <a:rPr lang="ko-KR" altLang="en-US" sz="1200" dirty="0">
                <a:latin typeface="+mn-ea"/>
              </a:rPr>
              <a:t> 상대와 마주칠 경우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3F3E299-DCC7-4BC1-8ECF-3FAC07C52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358" y="1651418"/>
            <a:ext cx="4135969" cy="282624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A78C32-D434-4CB7-9C82-282F40284F45}"/>
              </a:ext>
            </a:extLst>
          </p:cNvPr>
          <p:cNvSpPr txBox="1"/>
          <p:nvPr/>
        </p:nvSpPr>
        <p:spPr>
          <a:xfrm>
            <a:off x="4110086" y="4477663"/>
            <a:ext cx="153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&lt;</a:t>
            </a:r>
            <a:r>
              <a:rPr lang="ko-KR" altLang="en-US" sz="1200" dirty="0">
                <a:latin typeface="+mn-ea"/>
              </a:rPr>
              <a:t>문명전쟁 </a:t>
            </a:r>
            <a:r>
              <a:rPr lang="ko-KR" altLang="en-US" sz="1200" dirty="0" err="1">
                <a:latin typeface="+mn-ea"/>
              </a:rPr>
              <a:t>아르케</a:t>
            </a:r>
            <a:r>
              <a:rPr lang="en-US" altLang="ko-KR" sz="1200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67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204098" cy="1228387"/>
            <a:chOff x="-1" y="89416"/>
            <a:chExt cx="3204098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3" y="674191"/>
              <a:ext cx="212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플레이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필드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C93E9B-E95D-448E-B539-A3D15B06709C}"/>
              </a:ext>
            </a:extLst>
          </p:cNvPr>
          <p:cNvSpPr txBox="1"/>
          <p:nvPr/>
        </p:nvSpPr>
        <p:spPr>
          <a:xfrm>
            <a:off x="1708805" y="4796115"/>
            <a:ext cx="413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필드에서 플레이어는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탑 뷰 시점으로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전장을 바라보게 된다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4040C-641A-4271-B58D-AEC3C01FBF35}"/>
              </a:ext>
            </a:extLst>
          </p:cNvPr>
          <p:cNvSpPr txBox="1"/>
          <p:nvPr/>
        </p:nvSpPr>
        <p:spPr>
          <a:xfrm>
            <a:off x="8007015" y="4504577"/>
            <a:ext cx="2850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&lt;</a:t>
            </a:r>
            <a:r>
              <a:rPr lang="ko-KR" altLang="en-US" sz="1200" dirty="0" err="1">
                <a:latin typeface="+mn-ea"/>
              </a:rPr>
              <a:t>토탈리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어큐레이트</a:t>
            </a:r>
            <a:r>
              <a:rPr lang="ko-KR" altLang="en-US" sz="1200" dirty="0">
                <a:latin typeface="+mn-ea"/>
              </a:rPr>
              <a:t> 배틀 시뮬레이터</a:t>
            </a:r>
            <a:r>
              <a:rPr lang="en-US" altLang="ko-KR" sz="1200" dirty="0">
                <a:latin typeface="+mn-ea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2045-BDFC-46C4-AD0C-80246C2BC105}"/>
              </a:ext>
            </a:extLst>
          </p:cNvPr>
          <p:cNvSpPr txBox="1"/>
          <p:nvPr/>
        </p:nvSpPr>
        <p:spPr>
          <a:xfrm>
            <a:off x="6676219" y="4823029"/>
            <a:ext cx="4235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중 마음에 드는 본인의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병사를 선택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빙의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캐릭터를 조종할 수 있다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E24AC3-49B9-4377-B226-8B7A409A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26" y="1801566"/>
            <a:ext cx="4278131" cy="26252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6F1D6-D486-4067-8ED1-0AA852CF75BE}"/>
              </a:ext>
            </a:extLst>
          </p:cNvPr>
          <p:cNvSpPr txBox="1"/>
          <p:nvPr/>
        </p:nvSpPr>
        <p:spPr>
          <a:xfrm>
            <a:off x="2810288" y="4477664"/>
            <a:ext cx="2850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&lt;</a:t>
            </a:r>
            <a:r>
              <a:rPr lang="ko-KR" altLang="en-US" sz="1200" dirty="0" err="1">
                <a:latin typeface="+mn-ea"/>
              </a:rPr>
              <a:t>토탈리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어큐레이트</a:t>
            </a:r>
            <a:r>
              <a:rPr lang="ko-KR" altLang="en-US" sz="1200" dirty="0">
                <a:latin typeface="+mn-ea"/>
              </a:rPr>
              <a:t> 배틀 시뮬레이터</a:t>
            </a:r>
            <a:r>
              <a:rPr lang="en-US" altLang="ko-KR" sz="1200" dirty="0">
                <a:latin typeface="+mn-ea"/>
              </a:rPr>
              <a:t>&gt;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64B0232-40A0-4C4A-BF3E-2B309F8C82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" t="11720" r="11489" b="11720"/>
          <a:stretch/>
        </p:blipFill>
        <p:spPr>
          <a:xfrm>
            <a:off x="6730388" y="1801566"/>
            <a:ext cx="4127016" cy="267904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705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204098" cy="1228387"/>
            <a:chOff x="-1" y="89416"/>
            <a:chExt cx="3204098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3" y="674191"/>
              <a:ext cx="212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플레이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필드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C93E9B-E95D-448E-B539-A3D15B06709C}"/>
              </a:ext>
            </a:extLst>
          </p:cNvPr>
          <p:cNvSpPr txBox="1"/>
          <p:nvPr/>
        </p:nvSpPr>
        <p:spPr>
          <a:xfrm>
            <a:off x="1708805" y="4796115"/>
            <a:ext cx="4135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승리 시 플레이어는 포로와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전리품을 획득하게 된다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2045-BDFC-46C4-AD0C-80246C2BC105}"/>
              </a:ext>
            </a:extLst>
          </p:cNvPr>
          <p:cNvSpPr txBox="1"/>
          <p:nvPr/>
        </p:nvSpPr>
        <p:spPr>
          <a:xfrm>
            <a:off x="6676219" y="4823029"/>
            <a:ext cx="4235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반대로 패배 시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상대의 포로가 되며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부하와 아이템 등을 잃게 된다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BA9F9CC-F447-468F-9D8E-707BF637B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730" y="2014012"/>
            <a:ext cx="2412771" cy="2412771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4BE51E45-CAB9-487E-B514-141EA4F76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3859" y="1913656"/>
            <a:ext cx="2613482" cy="26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8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EA8AE6-C3FD-4F88-B708-D4FEB915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1ECE75-1EBD-4922-B6BE-79229AA7EEE9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C18810-F673-4570-93C1-62078F7492CD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 분야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6226E-82EA-4CA5-9446-72FF6C32073C}"/>
              </a:ext>
            </a:extLst>
          </p:cNvPr>
          <p:cNvSpPr txBox="1"/>
          <p:nvPr/>
        </p:nvSpPr>
        <p:spPr>
          <a:xfrm>
            <a:off x="1081364" y="674191"/>
            <a:ext cx="1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3C556C-3A90-4542-A7AF-5E5D63430C4C}"/>
              </a:ext>
            </a:extLst>
          </p:cNvPr>
          <p:cNvGrpSpPr/>
          <p:nvPr/>
        </p:nvGrpSpPr>
        <p:grpSpPr>
          <a:xfrm>
            <a:off x="180682" y="381803"/>
            <a:ext cx="720000" cy="936000"/>
            <a:chOff x="5376000" y="2148709"/>
            <a:chExt cx="720000" cy="936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7D5B3F1-67A5-4C5E-B712-3E6D4EA541D3}"/>
                </a:ext>
              </a:extLst>
            </p:cNvPr>
            <p:cNvSpPr/>
            <p:nvPr/>
          </p:nvSpPr>
          <p:spPr>
            <a:xfrm flipV="1">
              <a:off x="5376000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C14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3FEE928E-9AC7-4E3F-BC5F-FACAECD1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66000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4A1E5C-7F68-4A32-AC6C-E118CF0E7B4D}"/>
              </a:ext>
            </a:extLst>
          </p:cNvPr>
          <p:cNvSpPr txBox="1"/>
          <p:nvPr/>
        </p:nvSpPr>
        <p:spPr>
          <a:xfrm>
            <a:off x="701660" y="2021152"/>
            <a:ext cx="497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카툰</a:t>
            </a:r>
            <a:r>
              <a:rPr lang="ko-KR" altLang="en-US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렌더링 기반 그래픽</a:t>
            </a:r>
            <a:endParaRPr lang="ko-KR" altLang="en-US" sz="1600" dirty="0">
              <a:solidFill>
                <a:srgbClr val="3DC14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DA95A-1E56-4DE1-BB91-E3305E632640}"/>
              </a:ext>
            </a:extLst>
          </p:cNvPr>
          <p:cNvSpPr txBox="1"/>
          <p:nvPr/>
        </p:nvSpPr>
        <p:spPr>
          <a:xfrm>
            <a:off x="700259" y="4309636"/>
            <a:ext cx="414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스키닝</a:t>
            </a:r>
            <a:r>
              <a:rPr lang="ko-KR" altLang="en-US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애니메이션</a:t>
            </a:r>
            <a:endParaRPr lang="ko-KR" altLang="en-US" sz="1600" dirty="0">
              <a:solidFill>
                <a:srgbClr val="3DC14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C41C5B-AEAD-4CEE-B77D-218610605D9E}"/>
              </a:ext>
            </a:extLst>
          </p:cNvPr>
          <p:cNvSpPr txBox="1"/>
          <p:nvPr/>
        </p:nvSpPr>
        <p:spPr>
          <a:xfrm>
            <a:off x="700259" y="3167390"/>
            <a:ext cx="414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디퍼드</a:t>
            </a:r>
            <a:r>
              <a:rPr lang="ko-KR" altLang="en-US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쉐이딩</a:t>
            </a:r>
            <a:endParaRPr lang="ko-KR" altLang="en-US" sz="1600" dirty="0">
              <a:solidFill>
                <a:srgbClr val="3DC14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220F-BEF6-461B-ACD8-CA87D4026FB8}"/>
              </a:ext>
            </a:extLst>
          </p:cNvPr>
          <p:cNvSpPr txBox="1"/>
          <p:nvPr/>
        </p:nvSpPr>
        <p:spPr>
          <a:xfrm>
            <a:off x="700259" y="1621042"/>
            <a:ext cx="555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3D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그래픽을 기반으로 만화와 같은 느낌을 주는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3EAA3-FBA9-43CB-B8A2-98AA27F28755}"/>
              </a:ext>
            </a:extLst>
          </p:cNvPr>
          <p:cNvSpPr txBox="1"/>
          <p:nvPr/>
        </p:nvSpPr>
        <p:spPr>
          <a:xfrm>
            <a:off x="700259" y="2767280"/>
            <a:ext cx="476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다수의 빛 연산을 하나로 묶어 처리해주는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DC233-F234-42F5-B894-F884D70BA96D}"/>
              </a:ext>
            </a:extLst>
          </p:cNvPr>
          <p:cNvSpPr txBox="1"/>
          <p:nvPr/>
        </p:nvSpPr>
        <p:spPr>
          <a:xfrm>
            <a:off x="700259" y="3909526"/>
            <a:ext cx="3582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자연스러운 움직임을 구사하는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11CB17-21E0-4B98-A11A-7E25B1EF909A}"/>
              </a:ext>
            </a:extLst>
          </p:cNvPr>
          <p:cNvSpPr txBox="1"/>
          <p:nvPr/>
        </p:nvSpPr>
        <p:spPr>
          <a:xfrm>
            <a:off x="700259" y="5686936"/>
            <a:ext cx="497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Frustrum culling</a:t>
            </a:r>
            <a:endParaRPr lang="ko-KR" altLang="en-US" sz="1600" dirty="0">
              <a:solidFill>
                <a:srgbClr val="3DC14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340B91-88B4-4772-A2A6-D4F796EF270B}"/>
              </a:ext>
            </a:extLst>
          </p:cNvPr>
          <p:cNvSpPr txBox="1"/>
          <p:nvPr/>
        </p:nvSpPr>
        <p:spPr>
          <a:xfrm>
            <a:off x="700259" y="4979050"/>
            <a:ext cx="4474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시야 안의 오브젝트만을 렌더링 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 향상을 꾀하는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3D18EC-18B7-4CA8-BDBD-23A8AEBFB3FF}"/>
              </a:ext>
            </a:extLst>
          </p:cNvPr>
          <p:cNvGrpSpPr/>
          <p:nvPr/>
        </p:nvGrpSpPr>
        <p:grpSpPr>
          <a:xfrm>
            <a:off x="6942697" y="1914355"/>
            <a:ext cx="4547643" cy="3029289"/>
            <a:chOff x="6380863" y="1515521"/>
            <a:chExt cx="4989251" cy="306784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3EB10BE-7F20-4CAA-876D-9CB1BA97F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863" y="1515521"/>
              <a:ext cx="4989251" cy="28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26C8E6-CD12-4F1F-9237-95E7F8A019B8}"/>
                </a:ext>
              </a:extLst>
            </p:cNvPr>
            <p:cNvSpPr txBox="1"/>
            <p:nvPr/>
          </p:nvSpPr>
          <p:spPr>
            <a:xfrm>
              <a:off x="9564209" y="4325529"/>
              <a:ext cx="1789592" cy="25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게임 </a:t>
              </a:r>
              <a:r>
                <a:rPr lang="en-US" altLang="ko-KR" sz="900" dirty="0">
                  <a:latin typeface="+mn-ea"/>
                </a:rPr>
                <a:t>&lt;</a:t>
              </a:r>
              <a:r>
                <a:rPr lang="ko-KR" altLang="en-US" sz="900" dirty="0">
                  <a:latin typeface="+mn-ea"/>
                </a:rPr>
                <a:t>원신</a:t>
              </a:r>
              <a:r>
                <a:rPr lang="en-US" altLang="ko-KR" sz="900" dirty="0">
                  <a:latin typeface="+mn-ea"/>
                </a:rPr>
                <a:t>&gt; </a:t>
              </a:r>
              <a:r>
                <a:rPr lang="ko-KR" altLang="en-US" sz="900" dirty="0" err="1">
                  <a:latin typeface="+mn-ea"/>
                </a:rPr>
                <a:t>인게임</a:t>
              </a:r>
              <a:r>
                <a:rPr lang="ko-KR" altLang="en-US" sz="900" dirty="0">
                  <a:latin typeface="+mn-ea"/>
                </a:rPr>
                <a:t> 화면</a:t>
              </a: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343435C-A97C-49D7-B425-788F1FA8DBE5}"/>
              </a:ext>
            </a:extLst>
          </p:cNvPr>
          <p:cNvCxnSpPr>
            <a:cxnSpLocks/>
          </p:cNvCxnSpPr>
          <p:nvPr/>
        </p:nvCxnSpPr>
        <p:spPr>
          <a:xfrm>
            <a:off x="6273372" y="1485898"/>
            <a:ext cx="0" cy="503854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7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EA8AE6-C3FD-4F88-B708-D4FEB915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1ECE75-1EBD-4922-B6BE-79229AA7EEE9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C18810-F673-4570-93C1-62078F7492CD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 분야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6226E-82EA-4CA5-9446-72FF6C32073C}"/>
              </a:ext>
            </a:extLst>
          </p:cNvPr>
          <p:cNvSpPr txBox="1"/>
          <p:nvPr/>
        </p:nvSpPr>
        <p:spPr>
          <a:xfrm>
            <a:off x="1081364" y="674191"/>
            <a:ext cx="21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 </a:t>
            </a:r>
            <a:r>
              <a:rPr lang="en-US" altLang="ko-KR" sz="1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3C556C-3A90-4542-A7AF-5E5D63430C4C}"/>
              </a:ext>
            </a:extLst>
          </p:cNvPr>
          <p:cNvGrpSpPr/>
          <p:nvPr/>
        </p:nvGrpSpPr>
        <p:grpSpPr>
          <a:xfrm>
            <a:off x="180682" y="381803"/>
            <a:ext cx="720000" cy="936000"/>
            <a:chOff x="5376000" y="2148709"/>
            <a:chExt cx="720000" cy="936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7D5B3F1-67A5-4C5E-B712-3E6D4EA541D3}"/>
                </a:ext>
              </a:extLst>
            </p:cNvPr>
            <p:cNvSpPr/>
            <p:nvPr/>
          </p:nvSpPr>
          <p:spPr>
            <a:xfrm flipV="1">
              <a:off x="5376000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C14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3FEE928E-9AC7-4E3F-BC5F-FACAECD1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66000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CDA95A-1E56-4DE1-BB91-E3305E632640}"/>
              </a:ext>
            </a:extLst>
          </p:cNvPr>
          <p:cNvSpPr txBox="1"/>
          <p:nvPr/>
        </p:nvSpPr>
        <p:spPr>
          <a:xfrm>
            <a:off x="1171819" y="3514889"/>
            <a:ext cx="414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Terrain LOD</a:t>
            </a:r>
            <a:endParaRPr lang="ko-KR" altLang="en-US" sz="1600" dirty="0">
              <a:solidFill>
                <a:srgbClr val="3DC14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C41C5B-AEAD-4CEE-B77D-218610605D9E}"/>
              </a:ext>
            </a:extLst>
          </p:cNvPr>
          <p:cNvSpPr txBox="1"/>
          <p:nvPr/>
        </p:nvSpPr>
        <p:spPr>
          <a:xfrm>
            <a:off x="1167415" y="4611917"/>
            <a:ext cx="414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네비게이션 </a:t>
            </a:r>
            <a:r>
              <a:rPr lang="ko-KR" altLang="en-US" sz="2800" dirty="0" err="1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메쉬</a:t>
            </a:r>
            <a:endParaRPr lang="ko-KR" altLang="en-US" sz="1600" dirty="0">
              <a:solidFill>
                <a:srgbClr val="3DC14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50A7BC-DC1B-4E23-A5EF-9E8C85A6C38B}"/>
              </a:ext>
            </a:extLst>
          </p:cNvPr>
          <p:cNvSpPr txBox="1"/>
          <p:nvPr/>
        </p:nvSpPr>
        <p:spPr>
          <a:xfrm>
            <a:off x="1167416" y="5312113"/>
            <a:ext cx="414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스텐실 버퍼</a:t>
            </a:r>
            <a:endParaRPr lang="ko-KR" altLang="en-US" sz="1600" dirty="0">
              <a:solidFill>
                <a:srgbClr val="3DC14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99C64-2BD2-470D-AF5D-0DFD509106CE}"/>
              </a:ext>
            </a:extLst>
          </p:cNvPr>
          <p:cNvSpPr txBox="1"/>
          <p:nvPr/>
        </p:nvSpPr>
        <p:spPr>
          <a:xfrm>
            <a:off x="1171820" y="3114779"/>
            <a:ext cx="317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넓은 지형을 관리하기 위한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E6ECC-D9EA-4DC2-A62A-605D2A63C469}"/>
              </a:ext>
            </a:extLst>
          </p:cNvPr>
          <p:cNvSpPr txBox="1"/>
          <p:nvPr/>
        </p:nvSpPr>
        <p:spPr>
          <a:xfrm>
            <a:off x="1171817" y="4211807"/>
            <a:ext cx="450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들의 침입 불가 영역을 설정하기 위한 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A2531-193D-4A62-A449-B796D8465735}"/>
              </a:ext>
            </a:extLst>
          </p:cNvPr>
          <p:cNvSpPr txBox="1"/>
          <p:nvPr/>
        </p:nvSpPr>
        <p:spPr>
          <a:xfrm>
            <a:off x="1171817" y="2417861"/>
            <a:ext cx="414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멀티 쓰레드</a:t>
            </a:r>
            <a:endParaRPr lang="ko-KR" altLang="en-US" sz="1600" dirty="0">
              <a:solidFill>
                <a:srgbClr val="3DC14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4997B1-2D6C-447F-BD79-5036AFD73C74}"/>
              </a:ext>
            </a:extLst>
          </p:cNvPr>
          <p:cNvSpPr txBox="1"/>
          <p:nvPr/>
        </p:nvSpPr>
        <p:spPr>
          <a:xfrm>
            <a:off x="1171817" y="2022404"/>
            <a:ext cx="3582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자연스러운 움직임을 구사하는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23C015-3B06-4148-A18D-EB9EA9B8A0B1}"/>
              </a:ext>
            </a:extLst>
          </p:cNvPr>
          <p:cNvSpPr txBox="1"/>
          <p:nvPr/>
        </p:nvSpPr>
        <p:spPr>
          <a:xfrm>
            <a:off x="6903932" y="4350307"/>
            <a:ext cx="348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 </a:t>
            </a:r>
            <a:r>
              <a:rPr lang="ko-KR" altLang="en-US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행동 패턴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122B40-F04E-4F10-9CCF-D33510A27BB1}"/>
              </a:ext>
            </a:extLst>
          </p:cNvPr>
          <p:cNvSpPr txBox="1"/>
          <p:nvPr/>
        </p:nvSpPr>
        <p:spPr>
          <a:xfrm>
            <a:off x="6903932" y="3514889"/>
            <a:ext cx="414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오브젝트 충돌 체크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645AA9-9F29-47C7-96F6-0CDC6694F160}"/>
              </a:ext>
            </a:extLst>
          </p:cNvPr>
          <p:cNvSpPr txBox="1"/>
          <p:nvPr/>
        </p:nvSpPr>
        <p:spPr>
          <a:xfrm>
            <a:off x="6903933" y="2421679"/>
            <a:ext cx="414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IOCP </a:t>
            </a:r>
            <a:r>
              <a:rPr lang="ko-KR" altLang="en-US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사용한 서버 구현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3508FE-D455-4F02-838D-283999A753E4}"/>
              </a:ext>
            </a:extLst>
          </p:cNvPr>
          <p:cNvSpPr txBox="1"/>
          <p:nvPr/>
        </p:nvSpPr>
        <p:spPr>
          <a:xfrm>
            <a:off x="6903932" y="5185725"/>
            <a:ext cx="414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 </a:t>
            </a:r>
            <a:r>
              <a:rPr lang="ko-KR" altLang="en-US" sz="2800" dirty="0">
                <a:solidFill>
                  <a:srgbClr val="3DC14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87DEBF-3199-47D4-8572-3CC6000C69B5}"/>
              </a:ext>
            </a:extLst>
          </p:cNvPr>
          <p:cNvSpPr txBox="1"/>
          <p:nvPr/>
        </p:nvSpPr>
        <p:spPr>
          <a:xfrm>
            <a:off x="6574929" y="1380875"/>
            <a:ext cx="13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D07948-5F95-4E98-B82F-BAB7C19955D2}"/>
              </a:ext>
            </a:extLst>
          </p:cNvPr>
          <p:cNvSpPr txBox="1"/>
          <p:nvPr/>
        </p:nvSpPr>
        <p:spPr>
          <a:xfrm>
            <a:off x="995354" y="1380876"/>
            <a:ext cx="169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1DB1F4-B5D6-4D41-BF3D-A85BCD112216}"/>
              </a:ext>
            </a:extLst>
          </p:cNvPr>
          <p:cNvCxnSpPr>
            <a:cxnSpLocks/>
          </p:cNvCxnSpPr>
          <p:nvPr/>
        </p:nvCxnSpPr>
        <p:spPr>
          <a:xfrm>
            <a:off x="6273372" y="1485898"/>
            <a:ext cx="0" cy="503854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AA76D7-2083-46FE-86A3-113FB3FA0928}"/>
              </a:ext>
            </a:extLst>
          </p:cNvPr>
          <p:cNvSpPr txBox="1"/>
          <p:nvPr/>
        </p:nvSpPr>
        <p:spPr>
          <a:xfrm>
            <a:off x="6903933" y="2022404"/>
            <a:ext cx="450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효율적인 비동기 접속을 위한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472F92-DBDD-4C17-A099-B5F0E9BB6281}"/>
              </a:ext>
            </a:extLst>
          </p:cNvPr>
          <p:cNvSpPr txBox="1"/>
          <p:nvPr/>
        </p:nvSpPr>
        <p:spPr>
          <a:xfrm>
            <a:off x="6903932" y="3114779"/>
            <a:ext cx="3653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OBB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충돌체크를 이용한 세밀한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70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475772-356A-4BF7-91E0-6385D93B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20F342-4ED5-4E12-B744-6633564BC7F3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12208D-8051-4452-898B-17C79CCD01A0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차후 계획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E9B91-2D1D-4017-B056-FBB15255C5A1}"/>
              </a:ext>
            </a:extLst>
          </p:cNvPr>
          <p:cNvSpPr txBox="1"/>
          <p:nvPr/>
        </p:nvSpPr>
        <p:spPr>
          <a:xfrm>
            <a:off x="1081364" y="674191"/>
            <a:ext cx="1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9BCA48-FF21-467A-98DE-4648201C7C32}"/>
              </a:ext>
            </a:extLst>
          </p:cNvPr>
          <p:cNvGrpSpPr/>
          <p:nvPr/>
        </p:nvGrpSpPr>
        <p:grpSpPr>
          <a:xfrm>
            <a:off x="180682" y="381803"/>
            <a:ext cx="720000" cy="936000"/>
            <a:chOff x="7516054" y="2148709"/>
            <a:chExt cx="720000" cy="93600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D2528DB-2407-42F6-B683-10D457204619}"/>
                </a:ext>
              </a:extLst>
            </p:cNvPr>
            <p:cNvSpPr/>
            <p:nvPr/>
          </p:nvSpPr>
          <p:spPr>
            <a:xfrm flipV="1">
              <a:off x="7516054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FDD9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28E48A43-DEA2-457A-8ED9-535CF258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6054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FC37BC-FBE5-4BB0-B461-752CC5AB29BB}"/>
              </a:ext>
            </a:extLst>
          </p:cNvPr>
          <p:cNvSpPr txBox="1"/>
          <p:nvPr/>
        </p:nvSpPr>
        <p:spPr>
          <a:xfrm>
            <a:off x="8986589" y="5771575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7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475772-356A-4BF7-91E0-6385D93B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20F342-4ED5-4E12-B744-6633564BC7F3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12208D-8051-4452-898B-17C79CCD01A0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차후 계획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E9B91-2D1D-4017-B056-FBB15255C5A1}"/>
              </a:ext>
            </a:extLst>
          </p:cNvPr>
          <p:cNvSpPr txBox="1"/>
          <p:nvPr/>
        </p:nvSpPr>
        <p:spPr>
          <a:xfrm>
            <a:off x="1081364" y="674191"/>
            <a:ext cx="1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참고 문헌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9BCA48-FF21-467A-98DE-4648201C7C32}"/>
              </a:ext>
            </a:extLst>
          </p:cNvPr>
          <p:cNvGrpSpPr/>
          <p:nvPr/>
        </p:nvGrpSpPr>
        <p:grpSpPr>
          <a:xfrm>
            <a:off x="180682" y="381803"/>
            <a:ext cx="720000" cy="936000"/>
            <a:chOff x="7516054" y="2148709"/>
            <a:chExt cx="720000" cy="93600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D2528DB-2407-42F6-B683-10D457204619}"/>
                </a:ext>
              </a:extLst>
            </p:cNvPr>
            <p:cNvSpPr/>
            <p:nvPr/>
          </p:nvSpPr>
          <p:spPr>
            <a:xfrm flipV="1">
              <a:off x="7516054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FDD9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28E48A43-DEA2-457A-8ED9-535CF258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6054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C10F83-C322-4E49-81C6-AD91F36424EB}"/>
              </a:ext>
            </a:extLst>
          </p:cNvPr>
          <p:cNvSpPr txBox="1"/>
          <p:nvPr/>
        </p:nvSpPr>
        <p:spPr>
          <a:xfrm>
            <a:off x="1611380" y="2629679"/>
            <a:ext cx="13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683F2-7CE4-4C5E-9BC3-319FB9783615}"/>
              </a:ext>
            </a:extLst>
          </p:cNvPr>
          <p:cNvSpPr txBox="1"/>
          <p:nvPr/>
        </p:nvSpPr>
        <p:spPr>
          <a:xfrm>
            <a:off x="1611380" y="1536520"/>
            <a:ext cx="13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99C0E-199D-4BDC-93E9-BA63B90DD142}"/>
              </a:ext>
            </a:extLst>
          </p:cNvPr>
          <p:cNvSpPr txBox="1"/>
          <p:nvPr/>
        </p:nvSpPr>
        <p:spPr>
          <a:xfrm>
            <a:off x="1611380" y="3553642"/>
            <a:ext cx="15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스크린샷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513CC-5226-4709-A347-C349D5849C86}"/>
              </a:ext>
            </a:extLst>
          </p:cNvPr>
          <p:cNvSpPr txBox="1"/>
          <p:nvPr/>
        </p:nvSpPr>
        <p:spPr>
          <a:xfrm>
            <a:off x="1837364" y="3101380"/>
            <a:ext cx="7792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https://www.flaticon.com/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E00463-BCE7-47A7-9ECF-ED710352057F}"/>
              </a:ext>
            </a:extLst>
          </p:cNvPr>
          <p:cNvSpPr txBox="1"/>
          <p:nvPr/>
        </p:nvSpPr>
        <p:spPr>
          <a:xfrm>
            <a:off x="1737982" y="1994390"/>
            <a:ext cx="961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https://namu.wiki/w/%EB%82%98%EB%AC%B4%EC%9C%84%ED%82%A4:%EB%8C%80%EB%AC%B8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1A557-61FC-489B-9065-31477BD24C3E}"/>
              </a:ext>
            </a:extLst>
          </p:cNvPr>
          <p:cNvSpPr txBox="1"/>
          <p:nvPr/>
        </p:nvSpPr>
        <p:spPr>
          <a:xfrm>
            <a:off x="1837364" y="3998164"/>
            <a:ext cx="7792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문명전쟁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아르케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http://www.inven.co.kr/webzine/news/?news=75212&amp;site=arche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D1627-C64F-453A-BF03-4CEC9832657A}"/>
              </a:ext>
            </a:extLst>
          </p:cNvPr>
          <p:cNvSpPr txBox="1"/>
          <p:nvPr/>
        </p:nvSpPr>
        <p:spPr>
          <a:xfrm>
            <a:off x="1837364" y="4305940"/>
            <a:ext cx="77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키보드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https://www.apple.com/kr/shop/product/MQ5L2KH/A/magic-keyboard-%ED%95%9C%EA%B5%AD%EC%96%B4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FF721-33EB-4F3C-9C0E-A763BA67DB1A}"/>
              </a:ext>
            </a:extLst>
          </p:cNvPr>
          <p:cNvSpPr txBox="1"/>
          <p:nvPr/>
        </p:nvSpPr>
        <p:spPr>
          <a:xfrm>
            <a:off x="1837364" y="4829160"/>
            <a:ext cx="7792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포켓몬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http://blog.daum.net/kongmyoung8189/28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D8F72-1C4E-4FAB-9AFD-9C0DF602438C}"/>
              </a:ext>
            </a:extLst>
          </p:cNvPr>
          <p:cNvSpPr txBox="1"/>
          <p:nvPr/>
        </p:nvSpPr>
        <p:spPr>
          <a:xfrm>
            <a:off x="1837364" y="5136937"/>
            <a:ext cx="8461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토탈리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어큐레이트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배틀 시뮬레이터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https://www.youtube.com/watch?v=OtU4WyQ5MoM</a:t>
            </a: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https://www.youtube.com/watch?v=sH8q3pjI9hE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FFCDF-2722-4234-87F0-39C7639DA0DB}"/>
              </a:ext>
            </a:extLst>
          </p:cNvPr>
          <p:cNvSpPr txBox="1"/>
          <p:nvPr/>
        </p:nvSpPr>
        <p:spPr>
          <a:xfrm>
            <a:off x="1837363" y="5875601"/>
            <a:ext cx="90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원신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http://web.humoruniv.com/board/humor/read.html?table=thema2&amp;number=1069676</a:t>
            </a:r>
          </a:p>
        </p:txBody>
      </p:sp>
    </p:spTree>
    <p:extLst>
      <p:ext uri="{BB962C8B-B14F-4D97-AF65-F5344CB8AC3E}">
        <p14:creationId xmlns:p14="http://schemas.microsoft.com/office/powerpoint/2010/main" val="31831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62AD49-6785-42EF-B046-EBBBBFC7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B941B-EC13-4EE7-A701-D51978912F7F}"/>
              </a:ext>
            </a:extLst>
          </p:cNvPr>
          <p:cNvSpPr txBox="1"/>
          <p:nvPr/>
        </p:nvSpPr>
        <p:spPr>
          <a:xfrm>
            <a:off x="358218" y="386499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 계획표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AFD33-D265-4E73-8BA0-EA32E869A3B6}"/>
              </a:ext>
            </a:extLst>
          </p:cNvPr>
          <p:cNvSpPr txBox="1"/>
          <p:nvPr/>
        </p:nvSpPr>
        <p:spPr>
          <a:xfrm>
            <a:off x="578342" y="3369677"/>
            <a:ext cx="12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김지웅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05507-6C18-43E3-8F44-6FB1796CCFF8}"/>
              </a:ext>
            </a:extLst>
          </p:cNvPr>
          <p:cNvSpPr txBox="1"/>
          <p:nvPr/>
        </p:nvSpPr>
        <p:spPr>
          <a:xfrm>
            <a:off x="578342" y="1599424"/>
            <a:ext cx="12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김병석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A4C18-53BE-470F-84C2-0FC7ABADB49E}"/>
              </a:ext>
            </a:extLst>
          </p:cNvPr>
          <p:cNvSpPr txBox="1"/>
          <p:nvPr/>
        </p:nvSpPr>
        <p:spPr>
          <a:xfrm>
            <a:off x="578342" y="4873219"/>
            <a:ext cx="12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오현호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A53A9DA-D617-46B6-A096-3BA06D9A2E51}"/>
              </a:ext>
            </a:extLst>
          </p:cNvPr>
          <p:cNvGrpSpPr/>
          <p:nvPr/>
        </p:nvGrpSpPr>
        <p:grpSpPr>
          <a:xfrm>
            <a:off x="2855753" y="956549"/>
            <a:ext cx="3377817" cy="400110"/>
            <a:chOff x="1156627" y="1988309"/>
            <a:chExt cx="3377817" cy="400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00D718-3DEC-4289-94BA-1BC2A2D4B5F2}"/>
                </a:ext>
              </a:extLst>
            </p:cNvPr>
            <p:cNvSpPr txBox="1"/>
            <p:nvPr/>
          </p:nvSpPr>
          <p:spPr>
            <a:xfrm>
              <a:off x="1156627" y="1988309"/>
              <a:ext cx="136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주차 목표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7418C4-FCB8-4342-9B33-C840AD8616D3}"/>
                </a:ext>
              </a:extLst>
            </p:cNvPr>
            <p:cNvSpPr txBox="1"/>
            <p:nvPr/>
          </p:nvSpPr>
          <p:spPr>
            <a:xfrm>
              <a:off x="3130444" y="1988309"/>
              <a:ext cx="14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주차 목표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7FE39B-94D6-47CE-9DAC-735F15AFB025}"/>
              </a:ext>
            </a:extLst>
          </p:cNvPr>
          <p:cNvCxnSpPr>
            <a:cxnSpLocks/>
          </p:cNvCxnSpPr>
          <p:nvPr/>
        </p:nvCxnSpPr>
        <p:spPr>
          <a:xfrm>
            <a:off x="583202" y="1500475"/>
            <a:ext cx="108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B012E7-FEFC-4628-82AF-8C3DB4CBCB06}"/>
              </a:ext>
            </a:extLst>
          </p:cNvPr>
          <p:cNvSpPr txBox="1"/>
          <p:nvPr/>
        </p:nvSpPr>
        <p:spPr>
          <a:xfrm>
            <a:off x="2628850" y="1594025"/>
            <a:ext cx="1531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메쉬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출력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FFBBE4-597B-429A-BE32-E592983DBCF9}"/>
              </a:ext>
            </a:extLst>
          </p:cNvPr>
          <p:cNvSpPr txBox="1"/>
          <p:nvPr/>
        </p:nvSpPr>
        <p:spPr>
          <a:xfrm>
            <a:off x="4766022" y="1599424"/>
            <a:ext cx="1531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애니메이션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텍스쳐링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A54493-2F7B-44E6-A948-9168A265FDD2}"/>
              </a:ext>
            </a:extLst>
          </p:cNvPr>
          <p:cNvCxnSpPr>
            <a:cxnSpLocks/>
          </p:cNvCxnSpPr>
          <p:nvPr/>
        </p:nvCxnSpPr>
        <p:spPr>
          <a:xfrm>
            <a:off x="2521060" y="1168227"/>
            <a:ext cx="0" cy="4550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33575E-3B52-4E6D-8E0E-07E42D27CE12}"/>
              </a:ext>
            </a:extLst>
          </p:cNvPr>
          <p:cNvCxnSpPr>
            <a:cxnSpLocks/>
          </p:cNvCxnSpPr>
          <p:nvPr/>
        </p:nvCxnSpPr>
        <p:spPr>
          <a:xfrm>
            <a:off x="6594658" y="1168227"/>
            <a:ext cx="0" cy="4550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C86A4EC-EE61-4CE1-9065-2897CB18B34C}"/>
              </a:ext>
            </a:extLst>
          </p:cNvPr>
          <p:cNvCxnSpPr>
            <a:cxnSpLocks/>
          </p:cNvCxnSpPr>
          <p:nvPr/>
        </p:nvCxnSpPr>
        <p:spPr>
          <a:xfrm flipH="1">
            <a:off x="11372753" y="1168226"/>
            <a:ext cx="29402" cy="45506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FC100D-1EAB-4C51-B229-DB202B199E88}"/>
              </a:ext>
            </a:extLst>
          </p:cNvPr>
          <p:cNvSpPr txBox="1"/>
          <p:nvPr/>
        </p:nvSpPr>
        <p:spPr>
          <a:xfrm>
            <a:off x="9105907" y="1599424"/>
            <a:ext cx="2174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메쉬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50% ,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애니메이션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50%, 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텍스쳐링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미구현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F9707F-4D53-4F65-A9F1-B25CFB5599F9}"/>
              </a:ext>
            </a:extLst>
          </p:cNvPr>
          <p:cNvSpPr txBox="1"/>
          <p:nvPr/>
        </p:nvSpPr>
        <p:spPr>
          <a:xfrm>
            <a:off x="2521060" y="4872965"/>
            <a:ext cx="173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tcp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구조를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오버랩트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I/O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전환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7F60FEA-6A2B-46A6-BB4D-8D3461C93C12}"/>
              </a:ext>
            </a:extLst>
          </p:cNvPr>
          <p:cNvGrpSpPr/>
          <p:nvPr/>
        </p:nvGrpSpPr>
        <p:grpSpPr>
          <a:xfrm>
            <a:off x="6837861" y="956549"/>
            <a:ext cx="4113696" cy="400110"/>
            <a:chOff x="1367908" y="1988309"/>
            <a:chExt cx="4113696" cy="4001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68E729-7D67-4E63-8E4E-EF26CB90B668}"/>
                </a:ext>
              </a:extLst>
            </p:cNvPr>
            <p:cNvSpPr txBox="1"/>
            <p:nvPr/>
          </p:nvSpPr>
          <p:spPr>
            <a:xfrm>
              <a:off x="1367908" y="1988309"/>
              <a:ext cx="168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주차 </a:t>
              </a:r>
              <a:r>
                <a:rPr lang="ko-KR" altLang="en-US" sz="20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달성률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3AF0FA-4477-45BD-AF39-94BBF912E704}"/>
                </a:ext>
              </a:extLst>
            </p:cNvPr>
            <p:cNvSpPr txBox="1"/>
            <p:nvPr/>
          </p:nvSpPr>
          <p:spPr>
            <a:xfrm>
              <a:off x="3797765" y="1988309"/>
              <a:ext cx="1683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주차 </a:t>
              </a:r>
              <a:r>
                <a:rPr lang="ko-KR" altLang="en-US" sz="20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달성률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034557-5700-42B0-B7A1-08CBE591DB43}"/>
              </a:ext>
            </a:extLst>
          </p:cNvPr>
          <p:cNvSpPr txBox="1"/>
          <p:nvPr/>
        </p:nvSpPr>
        <p:spPr>
          <a:xfrm>
            <a:off x="4802638" y="4872964"/>
            <a:ext cx="153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윈도우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오버랩트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I/O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적용하기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F77FF5-1182-4D3B-936B-43B09D0EE9E4}"/>
              </a:ext>
            </a:extLst>
          </p:cNvPr>
          <p:cNvSpPr txBox="1"/>
          <p:nvPr/>
        </p:nvSpPr>
        <p:spPr>
          <a:xfrm>
            <a:off x="8894707" y="4870985"/>
            <a:ext cx="259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구조 이해도가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낮아 큰 버그 발생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259D45-3744-458E-8FAC-27C6C9C40B7B}"/>
              </a:ext>
            </a:extLst>
          </p:cNvPr>
          <p:cNvSpPr txBox="1"/>
          <p:nvPr/>
        </p:nvSpPr>
        <p:spPr>
          <a:xfrm>
            <a:off x="2573272" y="3369677"/>
            <a:ext cx="197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제안서 틀 작성 및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씨플플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다시보기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3BD027-F03C-4951-94BF-5118CB5E3EB9}"/>
              </a:ext>
            </a:extLst>
          </p:cNvPr>
          <p:cNvSpPr txBox="1"/>
          <p:nvPr/>
        </p:nvSpPr>
        <p:spPr>
          <a:xfrm>
            <a:off x="4802638" y="3369676"/>
            <a:ext cx="182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제안서 완성 및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씨플플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다시보기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C869004-4BDF-4D0C-8AC9-93543CD87348}"/>
              </a:ext>
            </a:extLst>
          </p:cNvPr>
          <p:cNvSpPr/>
          <p:nvPr/>
        </p:nvSpPr>
        <p:spPr>
          <a:xfrm>
            <a:off x="7407473" y="1835024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D8FE26-467E-452C-AC1F-C211208C5DC8}"/>
              </a:ext>
            </a:extLst>
          </p:cNvPr>
          <p:cNvSpPr/>
          <p:nvPr/>
        </p:nvSpPr>
        <p:spPr>
          <a:xfrm>
            <a:off x="7407473" y="3369676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2FD29F-ED9F-44A2-A31E-16E135EC191F}"/>
              </a:ext>
            </a:extLst>
          </p:cNvPr>
          <p:cNvSpPr/>
          <p:nvPr/>
        </p:nvSpPr>
        <p:spPr>
          <a:xfrm>
            <a:off x="7407473" y="4933128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946BD5-27B5-451D-B5DA-3E56183FE8DB}"/>
              </a:ext>
            </a:extLst>
          </p:cNvPr>
          <p:cNvSpPr txBox="1"/>
          <p:nvPr/>
        </p:nvSpPr>
        <p:spPr>
          <a:xfrm>
            <a:off x="9125903" y="3400262"/>
            <a:ext cx="182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80%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완성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씨플플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다시보기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60%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2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3A0035A-25FD-455A-971E-22F4D57595A9}"/>
              </a:ext>
            </a:extLst>
          </p:cNvPr>
          <p:cNvCxnSpPr>
            <a:cxnSpLocks/>
          </p:cNvCxnSpPr>
          <p:nvPr/>
        </p:nvCxnSpPr>
        <p:spPr>
          <a:xfrm>
            <a:off x="660000" y="1770541"/>
            <a:ext cx="108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EF8AAA-2441-4837-B3EF-63DE0816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17FEEA5-0DCA-405D-96AE-A8CF9C5983B1}"/>
              </a:ext>
            </a:extLst>
          </p:cNvPr>
          <p:cNvGrpSpPr/>
          <p:nvPr/>
        </p:nvGrpSpPr>
        <p:grpSpPr>
          <a:xfrm>
            <a:off x="2134429" y="1473710"/>
            <a:ext cx="7923141" cy="3910579"/>
            <a:chOff x="2142083" y="1477846"/>
            <a:chExt cx="7923141" cy="391057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B4DE11A9-7A82-417C-8D92-946811C31241}"/>
                </a:ext>
              </a:extLst>
            </p:cNvPr>
            <p:cNvSpPr/>
            <p:nvPr/>
          </p:nvSpPr>
          <p:spPr>
            <a:xfrm flipV="1">
              <a:off x="8265224" y="1477846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FDD9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4A3BA82-C191-4983-9B4B-1608B17E460B}"/>
                </a:ext>
              </a:extLst>
            </p:cNvPr>
            <p:cNvSpPr/>
            <p:nvPr/>
          </p:nvSpPr>
          <p:spPr>
            <a:xfrm flipV="1">
              <a:off x="6224177" y="1477846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C14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1FC674C-25A9-4E8C-BDF5-01DE67C2DB0C}"/>
                </a:ext>
              </a:extLst>
            </p:cNvPr>
            <p:cNvSpPr/>
            <p:nvPr/>
          </p:nvSpPr>
          <p:spPr>
            <a:xfrm flipV="1">
              <a:off x="4183130" y="1486119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91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B09A851B-AF97-4196-AB86-7FF3A6CE3F62}"/>
                </a:ext>
              </a:extLst>
            </p:cNvPr>
            <p:cNvSpPr/>
            <p:nvPr/>
          </p:nvSpPr>
          <p:spPr>
            <a:xfrm flipV="1">
              <a:off x="2142083" y="1486120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D501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29178AA6-3DEE-43D1-98D2-4AA53320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2083" y="1775858"/>
              <a:ext cx="720000" cy="720000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632ACE5F-17DE-45AA-B6A3-B3BFF135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3130" y="1775858"/>
              <a:ext cx="720000" cy="720000"/>
            </a:xfrm>
            <a:prstGeom prst="rect">
              <a:avLst/>
            </a:prstGeom>
          </p:spPr>
        </p:pic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18165CA7-B49A-425C-9029-B583526B1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1919" y="1775858"/>
              <a:ext cx="720000" cy="720000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3684BA98-53F4-47E6-ABEB-E0141E6DC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5224" y="1775858"/>
              <a:ext cx="720000" cy="72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52046" y="2680821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차후 계획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2692" y="2680821"/>
              <a:ext cx="1418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연구 분야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739" y="2681365"/>
              <a:ext cx="144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06177" y="2680442"/>
              <a:ext cx="1271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5307" y="716678"/>
            <a:ext cx="173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35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4DBBEA-15AB-4C02-B2BF-8FA12E4E052F}"/>
              </a:ext>
            </a:extLst>
          </p:cNvPr>
          <p:cNvSpPr/>
          <p:nvPr/>
        </p:nvSpPr>
        <p:spPr>
          <a:xfrm>
            <a:off x="7924369" y="1317802"/>
            <a:ext cx="3024000" cy="48659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2993DE1-254B-4C70-BBCD-CA4590412DB2}"/>
              </a:ext>
            </a:extLst>
          </p:cNvPr>
          <p:cNvSpPr/>
          <p:nvPr/>
        </p:nvSpPr>
        <p:spPr>
          <a:xfrm>
            <a:off x="4583999" y="1317803"/>
            <a:ext cx="3024000" cy="48659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B74F525-46E7-4C70-9F12-91515272A98C}"/>
              </a:ext>
            </a:extLst>
          </p:cNvPr>
          <p:cNvSpPr/>
          <p:nvPr/>
        </p:nvSpPr>
        <p:spPr>
          <a:xfrm>
            <a:off x="1276350" y="1317804"/>
            <a:ext cx="3024000" cy="48659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28991" y="4168156"/>
            <a:ext cx="139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1256" y="1449000"/>
            <a:ext cx="8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김지웅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35404" y="4172360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26B4A2-9C59-4706-A0DF-B4496606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6B0E7A3-E7D7-46B0-B344-9E63F5949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4017" y="1873805"/>
            <a:ext cx="1980000" cy="19800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A044B75D-87FD-4B89-8EEB-B5BE4AB3E3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983" y="1873807"/>
            <a:ext cx="1980000" cy="1980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077EAA84-6B09-4F88-A405-4068F6A826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6000" y="1873805"/>
            <a:ext cx="1980000" cy="1980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02B62131-0686-4978-B4E8-941851DB8D96}"/>
              </a:ext>
            </a:extLst>
          </p:cNvPr>
          <p:cNvGrpSpPr/>
          <p:nvPr/>
        </p:nvGrpSpPr>
        <p:grpSpPr>
          <a:xfrm>
            <a:off x="-1" y="89416"/>
            <a:ext cx="3109426" cy="1228388"/>
            <a:chOff x="-1" y="89416"/>
            <a:chExt cx="3109426" cy="122838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09E0D29-E25D-45FB-9ABC-1D9532EB242D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3A9A672-38C7-4632-9EBF-AE9D264AF26A}"/>
                </a:ext>
              </a:extLst>
            </p:cNvPr>
            <p:cNvGrpSpPr/>
            <p:nvPr/>
          </p:nvGrpSpPr>
          <p:grpSpPr>
            <a:xfrm>
              <a:off x="180682" y="381804"/>
              <a:ext cx="720000" cy="936000"/>
              <a:chOff x="1410529" y="2148709"/>
              <a:chExt cx="720000" cy="9360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54B3B7D-83F4-4857-B4F2-4DCD20FFD90B}"/>
                  </a:ext>
                </a:extLst>
              </p:cNvPr>
              <p:cNvSpPr/>
              <p:nvPr/>
            </p:nvSpPr>
            <p:spPr>
              <a:xfrm flipV="1">
                <a:off x="1410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D501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래픽 21">
                <a:extLst>
                  <a:ext uri="{FF2B5EF4-FFF2-40B4-BE49-F238E27FC236}">
                    <a16:creationId xmlns:a16="http://schemas.microsoft.com/office/drawing/2014/main" id="{9EC86108-1721-49E4-9547-C35472E32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00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D38857-7382-4FF0-A73A-77B435ED5427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75578E-57A8-469B-A276-18895D6023F6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팀원 소개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AE016D-3B51-4D10-9B9D-D1DBF5140B60}"/>
              </a:ext>
            </a:extLst>
          </p:cNvPr>
          <p:cNvSpPr txBox="1"/>
          <p:nvPr/>
        </p:nvSpPr>
        <p:spPr>
          <a:xfrm>
            <a:off x="5106000" y="4168156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4A2530-46A3-4207-9BB4-AAB6C0AF41B2}"/>
              </a:ext>
            </a:extLst>
          </p:cNvPr>
          <p:cNvSpPr txBox="1"/>
          <p:nvPr/>
        </p:nvSpPr>
        <p:spPr>
          <a:xfrm>
            <a:off x="2283238" y="1449000"/>
            <a:ext cx="8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김병석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049A3-EDD1-4BBD-AC3A-B63AAA28CD3A}"/>
              </a:ext>
            </a:extLst>
          </p:cNvPr>
          <p:cNvSpPr txBox="1"/>
          <p:nvPr/>
        </p:nvSpPr>
        <p:spPr>
          <a:xfrm>
            <a:off x="9019274" y="1449000"/>
            <a:ext cx="8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오현호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0B2988-2775-4715-AB79-A7EB6C863DC2}"/>
              </a:ext>
            </a:extLst>
          </p:cNvPr>
          <p:cNvSpPr txBox="1"/>
          <p:nvPr/>
        </p:nvSpPr>
        <p:spPr>
          <a:xfrm>
            <a:off x="1573903" y="4670336"/>
            <a:ext cx="242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클라이언트 제작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쉐이더</a:t>
            </a:r>
            <a:r>
              <a:rPr lang="ko-KR" altLang="en-US" dirty="0"/>
              <a:t> 프로그래밍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1BF8B-1D08-4D33-A086-C24A62366693}"/>
              </a:ext>
            </a:extLst>
          </p:cNvPr>
          <p:cNvSpPr txBox="1"/>
          <p:nvPr/>
        </p:nvSpPr>
        <p:spPr>
          <a:xfrm>
            <a:off x="5087662" y="4670336"/>
            <a:ext cx="183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컨텐츠 구현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레벨 디자인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CF02D-7B5C-423A-8FE7-A3FC8420DD8E}"/>
              </a:ext>
            </a:extLst>
          </p:cNvPr>
          <p:cNvSpPr txBox="1"/>
          <p:nvPr/>
        </p:nvSpPr>
        <p:spPr>
          <a:xfrm>
            <a:off x="8677171" y="4670336"/>
            <a:ext cx="151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서버 제작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DB</a:t>
            </a:r>
            <a:r>
              <a:rPr lang="ko-KR" altLang="en-US" dirty="0"/>
              <a:t> 구현</a:t>
            </a:r>
            <a:endParaRPr lang="en-US" altLang="ko-KR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5DABA62-E449-418D-8099-6DDE3311CEA5}"/>
              </a:ext>
            </a:extLst>
          </p:cNvPr>
          <p:cNvCxnSpPr>
            <a:cxnSpLocks/>
          </p:cNvCxnSpPr>
          <p:nvPr/>
        </p:nvCxnSpPr>
        <p:spPr>
          <a:xfrm>
            <a:off x="1827980" y="4537488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4F5BA60-C99E-4AFD-ADC6-E2405605F59F}"/>
              </a:ext>
            </a:extLst>
          </p:cNvPr>
          <p:cNvCxnSpPr>
            <a:cxnSpLocks/>
          </p:cNvCxnSpPr>
          <p:nvPr/>
        </p:nvCxnSpPr>
        <p:spPr>
          <a:xfrm>
            <a:off x="5106000" y="4550601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167780E-3448-48B1-B023-45F46087A4F4}"/>
              </a:ext>
            </a:extLst>
          </p:cNvPr>
          <p:cNvCxnSpPr>
            <a:cxnSpLocks/>
          </p:cNvCxnSpPr>
          <p:nvPr/>
        </p:nvCxnSpPr>
        <p:spPr>
          <a:xfrm>
            <a:off x="8536369" y="4537488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17E82-BADC-4264-9DB8-EC82EBBE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A20775-1374-4D5C-B366-FC2351F1AC94}"/>
              </a:ext>
            </a:extLst>
          </p:cNvPr>
          <p:cNvGrpSpPr/>
          <p:nvPr/>
        </p:nvGrpSpPr>
        <p:grpSpPr>
          <a:xfrm>
            <a:off x="-1" y="89416"/>
            <a:ext cx="3109426" cy="1228388"/>
            <a:chOff x="-1" y="89416"/>
            <a:chExt cx="3109426" cy="122838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089A430-AEC1-4D48-95EC-04F420CBE519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46E6213-670B-4C51-BF6A-A5BE49799DC9}"/>
                </a:ext>
              </a:extLst>
            </p:cNvPr>
            <p:cNvGrpSpPr/>
            <p:nvPr/>
          </p:nvGrpSpPr>
          <p:grpSpPr>
            <a:xfrm>
              <a:off x="180682" y="381804"/>
              <a:ext cx="720000" cy="936000"/>
              <a:chOff x="1410529" y="2148709"/>
              <a:chExt cx="720000" cy="936000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45FFE316-E633-4F1C-A6BA-BF4828F6B3F5}"/>
                  </a:ext>
                </a:extLst>
              </p:cNvPr>
              <p:cNvSpPr/>
              <p:nvPr/>
            </p:nvSpPr>
            <p:spPr>
              <a:xfrm flipV="1">
                <a:off x="1410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D501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id="{E6B45D03-E2A2-41C0-B978-89DD1770A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00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6489C3-C9C5-4BAE-A2D3-BDBD3ACFD2E8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C9AF4D-3BB3-42EA-83BB-029B8772F0D4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개요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D684B3E-3096-46D9-9224-401059D3196D}"/>
              </a:ext>
            </a:extLst>
          </p:cNvPr>
          <p:cNvGrpSpPr/>
          <p:nvPr/>
        </p:nvGrpSpPr>
        <p:grpSpPr>
          <a:xfrm>
            <a:off x="2524281" y="1649366"/>
            <a:ext cx="7364436" cy="4534442"/>
            <a:chOff x="2505427" y="1274697"/>
            <a:chExt cx="7364436" cy="45344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A6FEAF-B918-4DC4-990D-6CB6BDF8AFE5}"/>
                </a:ext>
              </a:extLst>
            </p:cNvPr>
            <p:cNvSpPr txBox="1"/>
            <p:nvPr/>
          </p:nvSpPr>
          <p:spPr>
            <a:xfrm>
              <a:off x="2627999" y="1274697"/>
              <a:ext cx="7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장르</a:t>
              </a:r>
              <a:endParaRPr lang="ko-KR" altLang="en-US" dirty="0">
                <a:solidFill>
                  <a:srgbClr val="D501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22A431-C5E7-43B0-8A68-E2CB6670CCB0}"/>
                </a:ext>
              </a:extLst>
            </p:cNvPr>
            <p:cNvSpPr txBox="1"/>
            <p:nvPr/>
          </p:nvSpPr>
          <p:spPr>
            <a:xfrm>
              <a:off x="6275449" y="1274697"/>
              <a:ext cx="10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플랫폼</a:t>
              </a:r>
              <a:endParaRPr lang="ko-KR" altLang="en-US" dirty="0">
                <a:solidFill>
                  <a:srgbClr val="D501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934FC3-406C-4137-8F71-D0E245276540}"/>
                </a:ext>
              </a:extLst>
            </p:cNvPr>
            <p:cNvSpPr txBox="1"/>
            <p:nvPr/>
          </p:nvSpPr>
          <p:spPr>
            <a:xfrm>
              <a:off x="6275493" y="3665803"/>
              <a:ext cx="165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플레이타임</a:t>
              </a:r>
              <a:endParaRPr lang="ko-KR" altLang="en-US" dirty="0">
                <a:solidFill>
                  <a:srgbClr val="D501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FD51D-F186-4609-B43C-B66079781FC2}"/>
                </a:ext>
              </a:extLst>
            </p:cNvPr>
            <p:cNvSpPr txBox="1"/>
            <p:nvPr/>
          </p:nvSpPr>
          <p:spPr>
            <a:xfrm>
              <a:off x="2627999" y="3665803"/>
              <a:ext cx="7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인원</a:t>
              </a:r>
              <a:endParaRPr lang="ko-KR" altLang="en-US" dirty="0">
                <a:solidFill>
                  <a:srgbClr val="D501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4A20B6-A6CC-4F63-8ED0-0F4C8A08E146}"/>
                </a:ext>
              </a:extLst>
            </p:cNvPr>
            <p:cNvSpPr txBox="1"/>
            <p:nvPr/>
          </p:nvSpPr>
          <p:spPr>
            <a:xfrm>
              <a:off x="4731194" y="2736860"/>
              <a:ext cx="139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ARPG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238E71-ED89-4008-BEC1-5E89CA79AE9E}"/>
                </a:ext>
              </a:extLst>
            </p:cNvPr>
            <p:cNvSpPr txBox="1"/>
            <p:nvPr/>
          </p:nvSpPr>
          <p:spPr>
            <a:xfrm>
              <a:off x="4731194" y="5439807"/>
              <a:ext cx="139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20-30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4AFD1-8BE3-4D13-A788-9D55D8B2C73B}"/>
                </a:ext>
              </a:extLst>
            </p:cNvPr>
            <p:cNvSpPr txBox="1"/>
            <p:nvPr/>
          </p:nvSpPr>
          <p:spPr>
            <a:xfrm>
              <a:off x="8919164" y="2736860"/>
              <a:ext cx="57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E7BFA9-2ECE-4F7C-8564-F9EC94A3C22B}"/>
                </a:ext>
              </a:extLst>
            </p:cNvPr>
            <p:cNvSpPr txBox="1"/>
            <p:nvPr/>
          </p:nvSpPr>
          <p:spPr>
            <a:xfrm>
              <a:off x="8919162" y="5439807"/>
              <a:ext cx="950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1-20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21DC79AD-3126-4BD6-9A60-743527589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471" y="1716969"/>
              <a:ext cx="1332000" cy="1332000"/>
            </a:xfrm>
            <a:prstGeom prst="rect">
              <a:avLst/>
            </a:prstGeom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E84B10B7-324B-4002-8A1A-A05B27CA3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29999" y="4226286"/>
              <a:ext cx="1260000" cy="1260000"/>
            </a:xfrm>
            <a:prstGeom prst="rect">
              <a:avLst/>
            </a:prstGeom>
          </p:spPr>
        </p:pic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6AFF5B41-E9FB-4570-A02B-D7538FB5D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37493" y="4261008"/>
              <a:ext cx="1188000" cy="1188000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7BB10941-2BAE-413B-BFD9-FF7C1E46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19999" y="1841526"/>
              <a:ext cx="1080000" cy="1080000"/>
            </a:xfrm>
            <a:prstGeom prst="rect">
              <a:avLst/>
            </a:prstGeom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AFA1B53-D104-4F0E-A9FD-8897A4AFC354}"/>
                </a:ext>
              </a:extLst>
            </p:cNvPr>
            <p:cNvCxnSpPr>
              <a:cxnSpLocks/>
            </p:cNvCxnSpPr>
            <p:nvPr/>
          </p:nvCxnSpPr>
          <p:spPr>
            <a:xfrm>
              <a:off x="2505427" y="3456000"/>
              <a:ext cx="7200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18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1AA83A-3108-4D18-A4A2-514625A0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8D9A9A9-A7F8-4A51-9DA0-D7B8ED94970A}"/>
              </a:ext>
            </a:extLst>
          </p:cNvPr>
          <p:cNvGrpSpPr/>
          <p:nvPr/>
        </p:nvGrpSpPr>
        <p:grpSpPr>
          <a:xfrm>
            <a:off x="-1" y="89416"/>
            <a:ext cx="3109426" cy="1228388"/>
            <a:chOff x="-1" y="89416"/>
            <a:chExt cx="3109426" cy="122838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E29320D-67EC-4823-A35C-D300DC0604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1BF662-FC58-4742-BE7B-B1EE88C3B43C}"/>
                </a:ext>
              </a:extLst>
            </p:cNvPr>
            <p:cNvGrpSpPr/>
            <p:nvPr/>
          </p:nvGrpSpPr>
          <p:grpSpPr>
            <a:xfrm>
              <a:off x="180682" y="381804"/>
              <a:ext cx="720000" cy="936000"/>
              <a:chOff x="1410529" y="2148709"/>
              <a:chExt cx="720000" cy="936000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B8FCB689-DBD9-4B06-87D5-2696E00B123F}"/>
                  </a:ext>
                </a:extLst>
              </p:cNvPr>
              <p:cNvSpPr/>
              <p:nvPr/>
            </p:nvSpPr>
            <p:spPr>
              <a:xfrm flipV="1">
                <a:off x="1410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D501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id="{0A8951EC-3373-4891-A370-ABAE6E33E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00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92B62-49C7-4298-94DA-74FDB44F8366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73B8C6-79C4-4163-8CEC-336A5276103E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목표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740B50-5B35-458C-8FCF-509357DE9F03}"/>
              </a:ext>
            </a:extLst>
          </p:cNvPr>
          <p:cNvGrpSpPr/>
          <p:nvPr/>
        </p:nvGrpSpPr>
        <p:grpSpPr>
          <a:xfrm>
            <a:off x="2712714" y="2234173"/>
            <a:ext cx="7410888" cy="2389654"/>
            <a:chOff x="3109425" y="2365297"/>
            <a:chExt cx="7410888" cy="2389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093613-4E68-4595-9D86-FE9B3BBD0F99}"/>
                </a:ext>
              </a:extLst>
            </p:cNvPr>
            <p:cNvSpPr txBox="1"/>
            <p:nvPr/>
          </p:nvSpPr>
          <p:spPr>
            <a:xfrm>
              <a:off x="3109425" y="2365297"/>
              <a:ext cx="6838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DIRECT X 12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 개발하는 </a:t>
              </a:r>
              <a:r>
                <a:rPr lang="en-US" altLang="ko-KR" sz="32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ARPG</a:t>
              </a:r>
              <a:r>
                <a:rPr lang="ko-KR" altLang="en-US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구현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3F723F-87EF-4817-9931-070A62B6145E}"/>
                </a:ext>
              </a:extLst>
            </p:cNvPr>
            <p:cNvSpPr txBox="1"/>
            <p:nvPr/>
          </p:nvSpPr>
          <p:spPr>
            <a:xfrm>
              <a:off x="3109425" y="3267736"/>
              <a:ext cx="7410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IOCP </a:t>
              </a:r>
              <a:r>
                <a:rPr lang="ko-KR" altLang="en-US" sz="32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소켓 입출력 모델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을</a:t>
              </a:r>
              <a:r>
                <a:rPr lang="ko-KR" altLang="en-US" sz="32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활용한</a:t>
              </a:r>
              <a:r>
                <a:rPr lang="ko-KR" altLang="en-US" sz="32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서버</a:t>
              </a:r>
              <a:r>
                <a:rPr lang="ko-KR" altLang="en-US" sz="32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구현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1FAB87-FCEE-444B-A792-E7A43633B913}"/>
                </a:ext>
              </a:extLst>
            </p:cNvPr>
            <p:cNvSpPr txBox="1"/>
            <p:nvPr/>
          </p:nvSpPr>
          <p:spPr>
            <a:xfrm>
              <a:off x="3109425" y="4170176"/>
              <a:ext cx="6838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넓은 필드에서 치뤄지는 </a:t>
              </a:r>
              <a:r>
                <a:rPr lang="ko-KR" altLang="en-US" sz="3200" dirty="0">
                  <a:solidFill>
                    <a:srgbClr val="D501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대규모 전투 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구현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56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1AA83A-3108-4D18-A4A2-514625A0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8D9A9A9-A7F8-4A51-9DA0-D7B8ED94970A}"/>
              </a:ext>
            </a:extLst>
          </p:cNvPr>
          <p:cNvGrpSpPr/>
          <p:nvPr/>
        </p:nvGrpSpPr>
        <p:grpSpPr>
          <a:xfrm>
            <a:off x="-1" y="89416"/>
            <a:ext cx="3109426" cy="1228388"/>
            <a:chOff x="-1" y="89416"/>
            <a:chExt cx="3109426" cy="122838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E29320D-67EC-4823-A35C-D300DC0604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1BF662-FC58-4742-BE7B-B1EE88C3B43C}"/>
                </a:ext>
              </a:extLst>
            </p:cNvPr>
            <p:cNvGrpSpPr/>
            <p:nvPr/>
          </p:nvGrpSpPr>
          <p:grpSpPr>
            <a:xfrm>
              <a:off x="180682" y="381804"/>
              <a:ext cx="720000" cy="936000"/>
              <a:chOff x="1410529" y="2148709"/>
              <a:chExt cx="720000" cy="936000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B8FCB689-DBD9-4B06-87D5-2696E00B123F}"/>
                  </a:ext>
                </a:extLst>
              </p:cNvPr>
              <p:cNvSpPr/>
              <p:nvPr/>
            </p:nvSpPr>
            <p:spPr>
              <a:xfrm flipV="1">
                <a:off x="1410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D501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id="{0A8951EC-3373-4891-A370-ABAE6E33E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00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92B62-49C7-4298-94DA-74FDB44F8366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73B8C6-79C4-4163-8CEC-336A5276103E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환경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0D8F924-FC4E-4301-A074-F8D516300452}"/>
              </a:ext>
            </a:extLst>
          </p:cNvPr>
          <p:cNvGrpSpPr/>
          <p:nvPr/>
        </p:nvGrpSpPr>
        <p:grpSpPr>
          <a:xfrm>
            <a:off x="2447948" y="1678525"/>
            <a:ext cx="3452390" cy="1963735"/>
            <a:chOff x="2394602" y="1571710"/>
            <a:chExt cx="3452390" cy="196373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443877C-5CA5-4B68-AD57-5FA22A8F2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602" y="1571710"/>
              <a:ext cx="3452390" cy="1419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D31B9C-D437-4A53-8035-809B23CBEB02}"/>
                </a:ext>
              </a:extLst>
            </p:cNvPr>
            <p:cNvSpPr txBox="1"/>
            <p:nvPr/>
          </p:nvSpPr>
          <p:spPr>
            <a:xfrm>
              <a:off x="3194112" y="3073780"/>
              <a:ext cx="1853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Direct X 12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208E60F-47C1-4118-8A86-6B266C0B479E}"/>
              </a:ext>
            </a:extLst>
          </p:cNvPr>
          <p:cNvGrpSpPr/>
          <p:nvPr/>
        </p:nvGrpSpPr>
        <p:grpSpPr>
          <a:xfrm>
            <a:off x="7186408" y="3839406"/>
            <a:ext cx="2169232" cy="2457000"/>
            <a:chOff x="7449809" y="1171354"/>
            <a:chExt cx="2169232" cy="2457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7CD9121-EEEC-410F-B2A2-DC16EB1CE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809" y="1171354"/>
              <a:ext cx="2169231" cy="16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C437A2-4744-4C66-BBA6-7C7828FC5610}"/>
                </a:ext>
              </a:extLst>
            </p:cNvPr>
            <p:cNvSpPr txBox="1"/>
            <p:nvPr/>
          </p:nvSpPr>
          <p:spPr>
            <a:xfrm>
              <a:off x="7449810" y="2797357"/>
              <a:ext cx="2169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Visual studio</a:t>
              </a:r>
              <a:b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</a:br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2019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740116-6B6E-48DF-9F50-F148D3B4499F}"/>
              </a:ext>
            </a:extLst>
          </p:cNvPr>
          <p:cNvGrpSpPr/>
          <p:nvPr/>
        </p:nvGrpSpPr>
        <p:grpSpPr>
          <a:xfrm>
            <a:off x="3310796" y="4017595"/>
            <a:ext cx="1620000" cy="2081665"/>
            <a:chOff x="8028574" y="1943347"/>
            <a:chExt cx="1620000" cy="208166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A0E2B26-0E28-4113-9CE3-D3EA4EB63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28574" y="1943347"/>
              <a:ext cx="1620000" cy="16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F9B19B-0A15-48DA-AB41-E8A0BE83EC1D}"/>
                </a:ext>
              </a:extLst>
            </p:cNvPr>
            <p:cNvSpPr txBox="1"/>
            <p:nvPr/>
          </p:nvSpPr>
          <p:spPr>
            <a:xfrm>
              <a:off x="8179585" y="3563347"/>
              <a:ext cx="1317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Git hub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00CFFA-69B4-4E9F-9079-4419527C017D}"/>
              </a:ext>
            </a:extLst>
          </p:cNvPr>
          <p:cNvGrpSpPr/>
          <p:nvPr/>
        </p:nvGrpSpPr>
        <p:grpSpPr>
          <a:xfrm>
            <a:off x="7694575" y="1722595"/>
            <a:ext cx="1152900" cy="1919665"/>
            <a:chOff x="6783015" y="2105347"/>
            <a:chExt cx="1152900" cy="1919665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C85539E-68CC-4265-ADCE-7B2F4F729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015" y="2105347"/>
              <a:ext cx="1152900" cy="12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5FA83A-CC21-4E5F-AF32-FDE10B66C5EF}"/>
                </a:ext>
              </a:extLst>
            </p:cNvPr>
            <p:cNvSpPr txBox="1"/>
            <p:nvPr/>
          </p:nvSpPr>
          <p:spPr>
            <a:xfrm>
              <a:off x="6947326" y="3563347"/>
              <a:ext cx="824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C++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E522A9-1B77-401F-8168-AC63FEBBBCF7}"/>
              </a:ext>
            </a:extLst>
          </p:cNvPr>
          <p:cNvCxnSpPr>
            <a:cxnSpLocks/>
          </p:cNvCxnSpPr>
          <p:nvPr/>
        </p:nvCxnSpPr>
        <p:spPr>
          <a:xfrm>
            <a:off x="2524281" y="3830669"/>
            <a:ext cx="7200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109426" cy="1228387"/>
            <a:chOff x="-1" y="89416"/>
            <a:chExt cx="3109426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스토리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CFEF0C-0AFF-4C20-81B6-A2903E4E48CC}"/>
              </a:ext>
            </a:extLst>
          </p:cNvPr>
          <p:cNvSpPr txBox="1"/>
          <p:nvPr/>
        </p:nvSpPr>
        <p:spPr>
          <a:xfrm>
            <a:off x="2676525" y="2052158"/>
            <a:ext cx="6838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당신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한 무리를 이끄는 </a:t>
            </a:r>
            <a:r>
              <a:rPr lang="ko-KR" altLang="en-US" sz="3200" dirty="0">
                <a:solidFill>
                  <a:schemeClr val="accent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수장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되어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대륙을 돌아다니며 </a:t>
            </a:r>
            <a:b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3200" dirty="0">
                <a:solidFill>
                  <a:schemeClr val="accent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미션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</a:t>
            </a:r>
            <a:r>
              <a:rPr lang="ko-KR" altLang="en-US" sz="3200" dirty="0">
                <a:solidFill>
                  <a:schemeClr val="accent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전쟁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수행할 수 있습니다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다른 플레이어와 </a:t>
            </a:r>
            <a:r>
              <a:rPr lang="ko-KR" altLang="en-US" sz="32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경쟁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하여</a:t>
            </a:r>
            <a:b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32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대륙의 주인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결정하십시오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4BC7FC-52D4-4CD3-971F-C31D9DF0FC2E}"/>
              </a:ext>
            </a:extLst>
          </p:cNvPr>
          <p:cNvGrpSpPr/>
          <p:nvPr/>
        </p:nvGrpSpPr>
        <p:grpSpPr>
          <a:xfrm>
            <a:off x="8784623" y="4224954"/>
            <a:ext cx="1772982" cy="1748384"/>
            <a:chOff x="8784623" y="4224954"/>
            <a:chExt cx="1772982" cy="1748384"/>
          </a:xfrm>
        </p:grpSpPr>
        <p:grpSp>
          <p:nvGrpSpPr>
            <p:cNvPr id="5" name="그래픽 3">
              <a:extLst>
                <a:ext uri="{FF2B5EF4-FFF2-40B4-BE49-F238E27FC236}">
                  <a16:creationId xmlns:a16="http://schemas.microsoft.com/office/drawing/2014/main" id="{D39B2165-18E6-4AC4-A312-DB799B6F4708}"/>
                </a:ext>
              </a:extLst>
            </p:cNvPr>
            <p:cNvGrpSpPr/>
            <p:nvPr/>
          </p:nvGrpSpPr>
          <p:grpSpPr>
            <a:xfrm>
              <a:off x="8784623" y="4224954"/>
              <a:ext cx="1772982" cy="1748384"/>
              <a:chOff x="8775197" y="4194566"/>
              <a:chExt cx="1772982" cy="1748384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D63F85E4-6F79-4FAF-80B5-8F71D76424C6}"/>
                  </a:ext>
                </a:extLst>
              </p:cNvPr>
              <p:cNvSpPr/>
              <p:nvPr/>
            </p:nvSpPr>
            <p:spPr>
              <a:xfrm>
                <a:off x="8775197" y="4640765"/>
                <a:ext cx="1772982" cy="1302185"/>
              </a:xfrm>
              <a:custGeom>
                <a:avLst/>
                <a:gdLst>
                  <a:gd name="connsiteX0" fmla="*/ 1743495 w 1772982"/>
                  <a:gd name="connsiteY0" fmla="*/ 1050774 h 1302185"/>
                  <a:gd name="connsiteX1" fmla="*/ 1756704 w 1772982"/>
                  <a:gd name="connsiteY1" fmla="*/ 1034448 h 1302185"/>
                  <a:gd name="connsiteX2" fmla="*/ 1761458 w 1772982"/>
                  <a:gd name="connsiteY2" fmla="*/ 929140 h 1302185"/>
                  <a:gd name="connsiteX3" fmla="*/ 1708830 w 1772982"/>
                  <a:gd name="connsiteY3" fmla="*/ 823883 h 1302185"/>
                  <a:gd name="connsiteX4" fmla="*/ 1626240 w 1772982"/>
                  <a:gd name="connsiteY4" fmla="*/ 752285 h 1302185"/>
                  <a:gd name="connsiteX5" fmla="*/ 1378634 w 1772982"/>
                  <a:gd name="connsiteY5" fmla="*/ 669695 h 1302185"/>
                  <a:gd name="connsiteX6" fmla="*/ 1260341 w 1772982"/>
                  <a:gd name="connsiteY6" fmla="*/ 683525 h 1302185"/>
                  <a:gd name="connsiteX7" fmla="*/ 1219140 w 1772982"/>
                  <a:gd name="connsiteY7" fmla="*/ 559922 h 1302185"/>
                  <a:gd name="connsiteX8" fmla="*/ 1265243 w 1772982"/>
                  <a:gd name="connsiteY8" fmla="*/ 382359 h 1302185"/>
                  <a:gd name="connsiteX9" fmla="*/ 1265243 w 1772982"/>
                  <a:gd name="connsiteY9" fmla="*/ 0 h 1302185"/>
                  <a:gd name="connsiteX10" fmla="*/ 507739 w 1772982"/>
                  <a:gd name="connsiteY10" fmla="*/ 0 h 1302185"/>
                  <a:gd name="connsiteX11" fmla="*/ 507739 w 1772982"/>
                  <a:gd name="connsiteY11" fmla="*/ 382359 h 1302185"/>
                  <a:gd name="connsiteX12" fmla="*/ 553842 w 1772982"/>
                  <a:gd name="connsiteY12" fmla="*/ 559925 h 1302185"/>
                  <a:gd name="connsiteX13" fmla="*/ 512634 w 1772982"/>
                  <a:gd name="connsiteY13" fmla="*/ 683543 h 1302185"/>
                  <a:gd name="connsiteX14" fmla="*/ 394293 w 1772982"/>
                  <a:gd name="connsiteY14" fmla="*/ 669753 h 1302185"/>
                  <a:gd name="connsiteX15" fmla="*/ 146741 w 1772982"/>
                  <a:gd name="connsiteY15" fmla="*/ 752288 h 1302185"/>
                  <a:gd name="connsiteX16" fmla="*/ 64151 w 1772982"/>
                  <a:gd name="connsiteY16" fmla="*/ 823887 h 1302185"/>
                  <a:gd name="connsiteX17" fmla="*/ 11523 w 1772982"/>
                  <a:gd name="connsiteY17" fmla="*/ 929194 h 1302185"/>
                  <a:gd name="connsiteX18" fmla="*/ 16277 w 1772982"/>
                  <a:gd name="connsiteY18" fmla="*/ 1034451 h 1302185"/>
                  <a:gd name="connsiteX19" fmla="*/ 29505 w 1772982"/>
                  <a:gd name="connsiteY19" fmla="*/ 1050795 h 1302185"/>
                  <a:gd name="connsiteX20" fmla="*/ 16970 w 1772982"/>
                  <a:gd name="connsiteY20" fmla="*/ 1088501 h 1302185"/>
                  <a:gd name="connsiteX21" fmla="*/ 170887 w 1772982"/>
                  <a:gd name="connsiteY21" fmla="*/ 1302186 h 1302185"/>
                  <a:gd name="connsiteX22" fmla="*/ 1602094 w 1772982"/>
                  <a:gd name="connsiteY22" fmla="*/ 1302186 h 1302185"/>
                  <a:gd name="connsiteX23" fmla="*/ 1756069 w 1772982"/>
                  <a:gd name="connsiteY23" fmla="*/ 1088555 h 1302185"/>
                  <a:gd name="connsiteX24" fmla="*/ 1743495 w 1772982"/>
                  <a:gd name="connsiteY24" fmla="*/ 1050774 h 1302185"/>
                  <a:gd name="connsiteX25" fmla="*/ 615954 w 1772982"/>
                  <a:gd name="connsiteY25" fmla="*/ 220037 h 1302185"/>
                  <a:gd name="connsiteX26" fmla="*/ 1157028 w 1772982"/>
                  <a:gd name="connsiteY26" fmla="*/ 220037 h 1302185"/>
                  <a:gd name="connsiteX27" fmla="*/ 1157028 w 1772982"/>
                  <a:gd name="connsiteY27" fmla="*/ 382359 h 1302185"/>
                  <a:gd name="connsiteX28" fmla="*/ 1089527 w 1772982"/>
                  <a:gd name="connsiteY28" fmla="*/ 559240 h 1302185"/>
                  <a:gd name="connsiteX29" fmla="*/ 1043106 w 1772982"/>
                  <a:gd name="connsiteY29" fmla="*/ 466374 h 1302185"/>
                  <a:gd name="connsiteX30" fmla="*/ 994706 w 1772982"/>
                  <a:gd name="connsiteY30" fmla="*/ 436467 h 1302185"/>
                  <a:gd name="connsiteX31" fmla="*/ 778276 w 1772982"/>
                  <a:gd name="connsiteY31" fmla="*/ 436467 h 1302185"/>
                  <a:gd name="connsiteX32" fmla="*/ 729875 w 1772982"/>
                  <a:gd name="connsiteY32" fmla="*/ 466374 h 1302185"/>
                  <a:gd name="connsiteX33" fmla="*/ 683454 w 1772982"/>
                  <a:gd name="connsiteY33" fmla="*/ 559240 h 1302185"/>
                  <a:gd name="connsiteX34" fmla="*/ 615954 w 1772982"/>
                  <a:gd name="connsiteY34" fmla="*/ 382359 h 1302185"/>
                  <a:gd name="connsiteX35" fmla="*/ 615954 w 1772982"/>
                  <a:gd name="connsiteY35" fmla="*/ 220037 h 1302185"/>
                  <a:gd name="connsiteX36" fmla="*/ 634505 w 1772982"/>
                  <a:gd name="connsiteY36" fmla="*/ 660002 h 1302185"/>
                  <a:gd name="connsiteX37" fmla="*/ 886491 w 1772982"/>
                  <a:gd name="connsiteY37" fmla="*/ 761111 h 1302185"/>
                  <a:gd name="connsiteX38" fmla="*/ 1138476 w 1772982"/>
                  <a:gd name="connsiteY38" fmla="*/ 660002 h 1302185"/>
                  <a:gd name="connsiteX39" fmla="*/ 1167431 w 1772982"/>
                  <a:gd name="connsiteY39" fmla="*/ 746877 h 1302185"/>
                  <a:gd name="connsiteX40" fmla="*/ 962883 w 1772982"/>
                  <a:gd name="connsiteY40" fmla="*/ 889313 h 1302185"/>
                  <a:gd name="connsiteX41" fmla="*/ 886491 w 1772982"/>
                  <a:gd name="connsiteY41" fmla="*/ 869326 h 1302185"/>
                  <a:gd name="connsiteX42" fmla="*/ 810098 w 1772982"/>
                  <a:gd name="connsiteY42" fmla="*/ 889313 h 1302185"/>
                  <a:gd name="connsiteX43" fmla="*/ 605550 w 1772982"/>
                  <a:gd name="connsiteY43" fmla="*/ 746877 h 1302185"/>
                  <a:gd name="connsiteX44" fmla="*/ 634505 w 1772982"/>
                  <a:gd name="connsiteY44" fmla="*/ 660002 h 1302185"/>
                  <a:gd name="connsiteX45" fmla="*/ 940598 w 1772982"/>
                  <a:gd name="connsiteY45" fmla="*/ 1031648 h 1302185"/>
                  <a:gd name="connsiteX46" fmla="*/ 886491 w 1772982"/>
                  <a:gd name="connsiteY46" fmla="*/ 1085756 h 1302185"/>
                  <a:gd name="connsiteX47" fmla="*/ 832383 w 1772982"/>
                  <a:gd name="connsiteY47" fmla="*/ 1031648 h 1302185"/>
                  <a:gd name="connsiteX48" fmla="*/ 886491 w 1772982"/>
                  <a:gd name="connsiteY48" fmla="*/ 977541 h 1302185"/>
                  <a:gd name="connsiteX49" fmla="*/ 940598 w 1772982"/>
                  <a:gd name="connsiteY49" fmla="*/ 1031648 h 1302185"/>
                  <a:gd name="connsiteX50" fmla="*/ 1602094 w 1772982"/>
                  <a:gd name="connsiteY50" fmla="*/ 1193971 h 1302185"/>
                  <a:gd name="connsiteX51" fmla="*/ 886491 w 1772982"/>
                  <a:gd name="connsiteY51" fmla="*/ 1193971 h 1302185"/>
                  <a:gd name="connsiteX52" fmla="*/ 170887 w 1772982"/>
                  <a:gd name="connsiteY52" fmla="*/ 1193971 h 1302185"/>
                  <a:gd name="connsiteX53" fmla="*/ 119633 w 1772982"/>
                  <a:gd name="connsiteY53" fmla="*/ 1122690 h 1302185"/>
                  <a:gd name="connsiteX54" fmla="*/ 131926 w 1772982"/>
                  <a:gd name="connsiteY54" fmla="*/ 1085756 h 1302185"/>
                  <a:gd name="connsiteX55" fmla="*/ 734135 w 1772982"/>
                  <a:gd name="connsiteY55" fmla="*/ 1085756 h 1302185"/>
                  <a:gd name="connsiteX56" fmla="*/ 886491 w 1772982"/>
                  <a:gd name="connsiteY56" fmla="*/ 1193971 h 1302185"/>
                  <a:gd name="connsiteX57" fmla="*/ 1038846 w 1772982"/>
                  <a:gd name="connsiteY57" fmla="*/ 1085756 h 1302185"/>
                  <a:gd name="connsiteX58" fmla="*/ 1641069 w 1772982"/>
                  <a:gd name="connsiteY58" fmla="*/ 1085756 h 1302185"/>
                  <a:gd name="connsiteX59" fmla="*/ 1653402 w 1772982"/>
                  <a:gd name="connsiteY59" fmla="*/ 1122744 h 1302185"/>
                  <a:gd name="connsiteX60" fmla="*/ 1602094 w 1772982"/>
                  <a:gd name="connsiteY60" fmla="*/ 1193971 h 1302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772982" h="1302185">
                    <a:moveTo>
                      <a:pt x="1743495" y="1050774"/>
                    </a:moveTo>
                    <a:cubicBezTo>
                      <a:pt x="1748224" y="1045662"/>
                      <a:pt x="1752946" y="1040522"/>
                      <a:pt x="1756704" y="1034448"/>
                    </a:cubicBezTo>
                    <a:cubicBezTo>
                      <a:pt x="1776572" y="1002322"/>
                      <a:pt x="1778369" y="962957"/>
                      <a:pt x="1761458" y="929140"/>
                    </a:cubicBezTo>
                    <a:lnTo>
                      <a:pt x="1708830" y="823883"/>
                    </a:lnTo>
                    <a:cubicBezTo>
                      <a:pt x="1691764" y="789748"/>
                      <a:pt x="1662438" y="764332"/>
                      <a:pt x="1626240" y="752285"/>
                    </a:cubicBezTo>
                    <a:lnTo>
                      <a:pt x="1378634" y="669695"/>
                    </a:lnTo>
                    <a:cubicBezTo>
                      <a:pt x="1339006" y="656453"/>
                      <a:pt x="1295795" y="662232"/>
                      <a:pt x="1260341" y="683525"/>
                    </a:cubicBezTo>
                    <a:lnTo>
                      <a:pt x="1219140" y="559922"/>
                    </a:lnTo>
                    <a:cubicBezTo>
                      <a:pt x="1248004" y="506961"/>
                      <a:pt x="1265243" y="446924"/>
                      <a:pt x="1265243" y="382359"/>
                    </a:cubicBezTo>
                    <a:cubicBezTo>
                      <a:pt x="1265243" y="169529"/>
                      <a:pt x="1265243" y="211798"/>
                      <a:pt x="1265243" y="0"/>
                    </a:cubicBezTo>
                    <a:lnTo>
                      <a:pt x="507739" y="0"/>
                    </a:lnTo>
                    <a:cubicBezTo>
                      <a:pt x="507739" y="211589"/>
                      <a:pt x="507739" y="169313"/>
                      <a:pt x="507739" y="382359"/>
                    </a:cubicBezTo>
                    <a:cubicBezTo>
                      <a:pt x="507739" y="446924"/>
                      <a:pt x="524977" y="506961"/>
                      <a:pt x="553842" y="559925"/>
                    </a:cubicBezTo>
                    <a:lnTo>
                      <a:pt x="512634" y="683543"/>
                    </a:lnTo>
                    <a:cubicBezTo>
                      <a:pt x="477132" y="662268"/>
                      <a:pt x="433976" y="656608"/>
                      <a:pt x="394293" y="669753"/>
                    </a:cubicBezTo>
                    <a:lnTo>
                      <a:pt x="146741" y="752288"/>
                    </a:lnTo>
                    <a:cubicBezTo>
                      <a:pt x="110547" y="764336"/>
                      <a:pt x="81221" y="789752"/>
                      <a:pt x="64151" y="823887"/>
                    </a:cubicBezTo>
                    <a:lnTo>
                      <a:pt x="11523" y="929194"/>
                    </a:lnTo>
                    <a:cubicBezTo>
                      <a:pt x="-5387" y="962957"/>
                      <a:pt x="-3587" y="1002322"/>
                      <a:pt x="16277" y="1034451"/>
                    </a:cubicBezTo>
                    <a:cubicBezTo>
                      <a:pt x="20047" y="1040533"/>
                      <a:pt x="24776" y="1045684"/>
                      <a:pt x="29505" y="1050795"/>
                    </a:cubicBezTo>
                    <a:lnTo>
                      <a:pt x="16970" y="1088501"/>
                    </a:lnTo>
                    <a:cubicBezTo>
                      <a:pt x="-18139" y="1193487"/>
                      <a:pt x="59722" y="1302186"/>
                      <a:pt x="170887" y="1302186"/>
                    </a:cubicBezTo>
                    <a:lnTo>
                      <a:pt x="1602094" y="1302186"/>
                    </a:lnTo>
                    <a:cubicBezTo>
                      <a:pt x="1713241" y="1302186"/>
                      <a:pt x="1791088" y="1193502"/>
                      <a:pt x="1756069" y="1088555"/>
                    </a:cubicBezTo>
                    <a:lnTo>
                      <a:pt x="1743495" y="1050774"/>
                    </a:lnTo>
                    <a:close/>
                    <a:moveTo>
                      <a:pt x="615954" y="220037"/>
                    </a:moveTo>
                    <a:lnTo>
                      <a:pt x="1157028" y="220037"/>
                    </a:lnTo>
                    <a:lnTo>
                      <a:pt x="1157028" y="382359"/>
                    </a:lnTo>
                    <a:cubicBezTo>
                      <a:pt x="1157028" y="450271"/>
                      <a:pt x="1131009" y="511683"/>
                      <a:pt x="1089527" y="559240"/>
                    </a:cubicBezTo>
                    <a:lnTo>
                      <a:pt x="1043106" y="466374"/>
                    </a:lnTo>
                    <a:cubicBezTo>
                      <a:pt x="1033966" y="448038"/>
                      <a:pt x="1015209" y="436467"/>
                      <a:pt x="994706" y="436467"/>
                    </a:cubicBezTo>
                    <a:lnTo>
                      <a:pt x="778276" y="436467"/>
                    </a:lnTo>
                    <a:cubicBezTo>
                      <a:pt x="757773" y="436467"/>
                      <a:pt x="739015" y="448038"/>
                      <a:pt x="729875" y="466374"/>
                    </a:cubicBezTo>
                    <a:lnTo>
                      <a:pt x="683454" y="559240"/>
                    </a:lnTo>
                    <a:cubicBezTo>
                      <a:pt x="641972" y="511683"/>
                      <a:pt x="615954" y="450271"/>
                      <a:pt x="615954" y="382359"/>
                    </a:cubicBezTo>
                    <a:lnTo>
                      <a:pt x="615954" y="220037"/>
                    </a:lnTo>
                    <a:close/>
                    <a:moveTo>
                      <a:pt x="634505" y="660002"/>
                    </a:moveTo>
                    <a:cubicBezTo>
                      <a:pt x="711911" y="729974"/>
                      <a:pt x="792365" y="761111"/>
                      <a:pt x="886491" y="761111"/>
                    </a:cubicBezTo>
                    <a:cubicBezTo>
                      <a:pt x="979238" y="761111"/>
                      <a:pt x="1060248" y="730728"/>
                      <a:pt x="1138476" y="660002"/>
                    </a:cubicBezTo>
                    <a:lnTo>
                      <a:pt x="1167431" y="746877"/>
                    </a:lnTo>
                    <a:lnTo>
                      <a:pt x="962883" y="889313"/>
                    </a:lnTo>
                    <a:cubicBezTo>
                      <a:pt x="940010" y="876981"/>
                      <a:pt x="914251" y="869326"/>
                      <a:pt x="886491" y="869326"/>
                    </a:cubicBezTo>
                    <a:cubicBezTo>
                      <a:pt x="858730" y="869326"/>
                      <a:pt x="832971" y="876981"/>
                      <a:pt x="810098" y="889313"/>
                    </a:cubicBezTo>
                    <a:lnTo>
                      <a:pt x="605550" y="746877"/>
                    </a:lnTo>
                    <a:lnTo>
                      <a:pt x="634505" y="660002"/>
                    </a:lnTo>
                    <a:close/>
                    <a:moveTo>
                      <a:pt x="940598" y="1031648"/>
                    </a:moveTo>
                    <a:cubicBezTo>
                      <a:pt x="940598" y="1061501"/>
                      <a:pt x="916344" y="1085756"/>
                      <a:pt x="886491" y="1085756"/>
                    </a:cubicBezTo>
                    <a:cubicBezTo>
                      <a:pt x="856638" y="1085756"/>
                      <a:pt x="832383" y="1061501"/>
                      <a:pt x="832383" y="1031648"/>
                    </a:cubicBezTo>
                    <a:cubicBezTo>
                      <a:pt x="832383" y="1001796"/>
                      <a:pt x="856638" y="977541"/>
                      <a:pt x="886491" y="977541"/>
                    </a:cubicBezTo>
                    <a:cubicBezTo>
                      <a:pt x="916344" y="977541"/>
                      <a:pt x="940598" y="1001796"/>
                      <a:pt x="940598" y="1031648"/>
                    </a:cubicBezTo>
                    <a:close/>
                    <a:moveTo>
                      <a:pt x="1602094" y="1193971"/>
                    </a:moveTo>
                    <a:lnTo>
                      <a:pt x="886491" y="1193971"/>
                    </a:lnTo>
                    <a:lnTo>
                      <a:pt x="170887" y="1193971"/>
                    </a:lnTo>
                    <a:cubicBezTo>
                      <a:pt x="133874" y="1193971"/>
                      <a:pt x="107896" y="1157795"/>
                      <a:pt x="119633" y="1122690"/>
                    </a:cubicBezTo>
                    <a:lnTo>
                      <a:pt x="131926" y="1085756"/>
                    </a:lnTo>
                    <a:lnTo>
                      <a:pt x="734135" y="1085756"/>
                    </a:lnTo>
                    <a:cubicBezTo>
                      <a:pt x="756546" y="1148600"/>
                      <a:pt x="816043" y="1193971"/>
                      <a:pt x="886491" y="1193971"/>
                    </a:cubicBezTo>
                    <a:cubicBezTo>
                      <a:pt x="956939" y="1193971"/>
                      <a:pt x="1016435" y="1148600"/>
                      <a:pt x="1038846" y="1085756"/>
                    </a:cubicBezTo>
                    <a:lnTo>
                      <a:pt x="1641069" y="1085756"/>
                    </a:lnTo>
                    <a:lnTo>
                      <a:pt x="1653402" y="1122744"/>
                    </a:lnTo>
                    <a:cubicBezTo>
                      <a:pt x="1665007" y="1157672"/>
                      <a:pt x="1639201" y="1193971"/>
                      <a:pt x="1602094" y="11939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5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8F72CC83-4793-45DB-B87B-41DB3CD53433}"/>
                  </a:ext>
                </a:extLst>
              </p:cNvPr>
              <p:cNvSpPr/>
              <p:nvPr/>
            </p:nvSpPr>
            <p:spPr>
              <a:xfrm>
                <a:off x="9282936" y="4194566"/>
                <a:ext cx="757504" cy="436466"/>
              </a:xfrm>
              <a:custGeom>
                <a:avLst/>
                <a:gdLst>
                  <a:gd name="connsiteX0" fmla="*/ 703397 w 757504"/>
                  <a:gd name="connsiteY0" fmla="*/ 0 h 436466"/>
                  <a:gd name="connsiteX1" fmla="*/ 649289 w 757504"/>
                  <a:gd name="connsiteY1" fmla="*/ 54107 h 436466"/>
                  <a:gd name="connsiteX2" fmla="*/ 649289 w 757504"/>
                  <a:gd name="connsiteY2" fmla="*/ 128877 h 436466"/>
                  <a:gd name="connsiteX3" fmla="*/ 497641 w 757504"/>
                  <a:gd name="connsiteY3" fmla="*/ 204703 h 436466"/>
                  <a:gd name="connsiteX4" fmla="*/ 432859 w 757504"/>
                  <a:gd name="connsiteY4" fmla="*/ 139918 h 436466"/>
                  <a:gd name="connsiteX5" fmla="*/ 432859 w 757504"/>
                  <a:gd name="connsiteY5" fmla="*/ 54107 h 436466"/>
                  <a:gd name="connsiteX6" fmla="*/ 378752 w 757504"/>
                  <a:gd name="connsiteY6" fmla="*/ 0 h 436466"/>
                  <a:gd name="connsiteX7" fmla="*/ 324645 w 757504"/>
                  <a:gd name="connsiteY7" fmla="*/ 54107 h 436466"/>
                  <a:gd name="connsiteX8" fmla="*/ 324645 w 757504"/>
                  <a:gd name="connsiteY8" fmla="*/ 139918 h 436466"/>
                  <a:gd name="connsiteX9" fmla="*/ 259864 w 757504"/>
                  <a:gd name="connsiteY9" fmla="*/ 204699 h 436466"/>
                  <a:gd name="connsiteX10" fmla="*/ 108215 w 757504"/>
                  <a:gd name="connsiteY10" fmla="*/ 128877 h 436466"/>
                  <a:gd name="connsiteX11" fmla="*/ 108215 w 757504"/>
                  <a:gd name="connsiteY11" fmla="*/ 54107 h 436466"/>
                  <a:gd name="connsiteX12" fmla="*/ 54107 w 757504"/>
                  <a:gd name="connsiteY12" fmla="*/ 0 h 436466"/>
                  <a:gd name="connsiteX13" fmla="*/ 0 w 757504"/>
                  <a:gd name="connsiteY13" fmla="*/ 54107 h 436466"/>
                  <a:gd name="connsiteX14" fmla="*/ 0 w 757504"/>
                  <a:gd name="connsiteY14" fmla="*/ 436467 h 436466"/>
                  <a:gd name="connsiteX15" fmla="*/ 757504 w 757504"/>
                  <a:gd name="connsiteY15" fmla="*/ 436467 h 436466"/>
                  <a:gd name="connsiteX16" fmla="*/ 757504 w 757504"/>
                  <a:gd name="connsiteY16" fmla="*/ 54107 h 436466"/>
                  <a:gd name="connsiteX17" fmla="*/ 703397 w 757504"/>
                  <a:gd name="connsiteY17" fmla="*/ 0 h 4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57504" h="436466">
                    <a:moveTo>
                      <a:pt x="703397" y="0"/>
                    </a:moveTo>
                    <a:cubicBezTo>
                      <a:pt x="673490" y="0"/>
                      <a:pt x="649289" y="24200"/>
                      <a:pt x="649289" y="54107"/>
                    </a:cubicBezTo>
                    <a:lnTo>
                      <a:pt x="649289" y="128877"/>
                    </a:lnTo>
                    <a:lnTo>
                      <a:pt x="497641" y="204703"/>
                    </a:lnTo>
                    <a:lnTo>
                      <a:pt x="432859" y="139918"/>
                    </a:lnTo>
                    <a:lnTo>
                      <a:pt x="432859" y="54107"/>
                    </a:lnTo>
                    <a:cubicBezTo>
                      <a:pt x="432859" y="24200"/>
                      <a:pt x="408659" y="0"/>
                      <a:pt x="378752" y="0"/>
                    </a:cubicBezTo>
                    <a:cubicBezTo>
                      <a:pt x="348845" y="0"/>
                      <a:pt x="324645" y="24200"/>
                      <a:pt x="324645" y="54107"/>
                    </a:cubicBezTo>
                    <a:lnTo>
                      <a:pt x="324645" y="139918"/>
                    </a:lnTo>
                    <a:lnTo>
                      <a:pt x="259864" y="204699"/>
                    </a:lnTo>
                    <a:lnTo>
                      <a:pt x="108215" y="128877"/>
                    </a:lnTo>
                    <a:lnTo>
                      <a:pt x="108215" y="54107"/>
                    </a:lnTo>
                    <a:cubicBezTo>
                      <a:pt x="108215" y="24200"/>
                      <a:pt x="84014" y="0"/>
                      <a:pt x="54107" y="0"/>
                    </a:cubicBezTo>
                    <a:cubicBezTo>
                      <a:pt x="24200" y="0"/>
                      <a:pt x="0" y="24200"/>
                      <a:pt x="0" y="54107"/>
                    </a:cubicBezTo>
                    <a:cubicBezTo>
                      <a:pt x="0" y="270530"/>
                      <a:pt x="0" y="94623"/>
                      <a:pt x="0" y="436467"/>
                    </a:cubicBezTo>
                    <a:lnTo>
                      <a:pt x="757504" y="436467"/>
                    </a:lnTo>
                    <a:cubicBezTo>
                      <a:pt x="757504" y="94482"/>
                      <a:pt x="757504" y="270595"/>
                      <a:pt x="757504" y="54107"/>
                    </a:cubicBezTo>
                    <a:cubicBezTo>
                      <a:pt x="757504" y="24200"/>
                      <a:pt x="733304" y="0"/>
                      <a:pt x="7033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35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id="{157BD8C9-17D6-4799-A19D-53BF3FD6AC4F}"/>
                </a:ext>
              </a:extLst>
            </p:cNvPr>
            <p:cNvSpPr/>
            <p:nvPr/>
          </p:nvSpPr>
          <p:spPr>
            <a:xfrm>
              <a:off x="9586273" y="4430182"/>
              <a:ext cx="169682" cy="15740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44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agic Keyboard - 한국어 - Apple (KR)">
            <a:extLst>
              <a:ext uri="{FF2B5EF4-FFF2-40B4-BE49-F238E27FC236}">
                <a16:creationId xmlns:a16="http://schemas.microsoft.com/office/drawing/2014/main" id="{1A7C7E59-C82F-40FD-93A7-1DCEB924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71" y="1335912"/>
            <a:ext cx="6477148" cy="291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571190-AA57-4385-B555-E8DFFB8E640E}"/>
              </a:ext>
            </a:extLst>
          </p:cNvPr>
          <p:cNvSpPr/>
          <p:nvPr/>
        </p:nvSpPr>
        <p:spPr>
          <a:xfrm>
            <a:off x="2546219" y="2381947"/>
            <a:ext cx="384718" cy="415827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109426" cy="1228387"/>
            <a:chOff x="-1" y="89416"/>
            <a:chExt cx="3109426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3" y="674191"/>
              <a:ext cx="1576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조작키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월드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B6BC4561-777A-43E3-AEA2-F0B79AAFB3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938" y="1748936"/>
            <a:ext cx="2066273" cy="20662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4FAD005-B9D9-4E3E-8294-09A83F1191A9}"/>
              </a:ext>
            </a:extLst>
          </p:cNvPr>
          <p:cNvSpPr/>
          <p:nvPr/>
        </p:nvSpPr>
        <p:spPr>
          <a:xfrm>
            <a:off x="2971224" y="2386871"/>
            <a:ext cx="384718" cy="41582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0D448A-7B7C-4432-94E3-354CAE9C385C}"/>
              </a:ext>
            </a:extLst>
          </p:cNvPr>
          <p:cNvSpPr/>
          <p:nvPr/>
        </p:nvSpPr>
        <p:spPr>
          <a:xfrm>
            <a:off x="2658358" y="2837468"/>
            <a:ext cx="1200991" cy="38105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38C329-99A3-469B-8D66-A1BD8B41E1E2}"/>
              </a:ext>
            </a:extLst>
          </p:cNvPr>
          <p:cNvSpPr/>
          <p:nvPr/>
        </p:nvSpPr>
        <p:spPr>
          <a:xfrm>
            <a:off x="8836058" y="2086785"/>
            <a:ext cx="384718" cy="415827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7B43FC0-23FB-4D6C-83EA-0781371C8268}"/>
              </a:ext>
            </a:extLst>
          </p:cNvPr>
          <p:cNvSpPr/>
          <p:nvPr/>
        </p:nvSpPr>
        <p:spPr>
          <a:xfrm>
            <a:off x="9507256" y="2086784"/>
            <a:ext cx="384718" cy="41582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8D7159-5A70-4894-A697-8299C7CD929E}"/>
              </a:ext>
            </a:extLst>
          </p:cNvPr>
          <p:cNvSpPr/>
          <p:nvPr/>
        </p:nvSpPr>
        <p:spPr>
          <a:xfrm>
            <a:off x="3899636" y="2837468"/>
            <a:ext cx="384718" cy="381056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0A479B-1D09-4156-99BC-9557BFFCE9C9}"/>
              </a:ext>
            </a:extLst>
          </p:cNvPr>
          <p:cNvSpPr/>
          <p:nvPr/>
        </p:nvSpPr>
        <p:spPr>
          <a:xfrm>
            <a:off x="7202078" y="2837468"/>
            <a:ext cx="705570" cy="381056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5DDA5-EE31-4090-A8AD-64246553ACB8}"/>
              </a:ext>
            </a:extLst>
          </p:cNvPr>
          <p:cNvSpPr txBox="1"/>
          <p:nvPr/>
        </p:nvSpPr>
        <p:spPr>
          <a:xfrm>
            <a:off x="2366007" y="4285199"/>
            <a:ext cx="98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이동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21AF8-0475-419D-8A67-107A4B3A4308}"/>
              </a:ext>
            </a:extLst>
          </p:cNvPr>
          <p:cNvSpPr txBox="1"/>
          <p:nvPr/>
        </p:nvSpPr>
        <p:spPr>
          <a:xfrm>
            <a:off x="5113718" y="4286940"/>
            <a:ext cx="134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메뉴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876C08-2054-4D7A-97A2-95C021EAC5A8}"/>
              </a:ext>
            </a:extLst>
          </p:cNvPr>
          <p:cNvSpPr/>
          <p:nvPr/>
        </p:nvSpPr>
        <p:spPr>
          <a:xfrm>
            <a:off x="1981289" y="4277340"/>
            <a:ext cx="384718" cy="41582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7BA6DFC-DDEE-4DA2-9D0F-61CA66AA70D0}"/>
              </a:ext>
            </a:extLst>
          </p:cNvPr>
          <p:cNvSpPr/>
          <p:nvPr/>
        </p:nvSpPr>
        <p:spPr>
          <a:xfrm>
            <a:off x="4729000" y="4277720"/>
            <a:ext cx="384718" cy="415827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FED344-2D9D-416C-A0A1-6BD69B30B3AB}"/>
              </a:ext>
            </a:extLst>
          </p:cNvPr>
          <p:cNvSpPr txBox="1"/>
          <p:nvPr/>
        </p:nvSpPr>
        <p:spPr>
          <a:xfrm>
            <a:off x="1981289" y="4777422"/>
            <a:ext cx="137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WASD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D208A0-010D-468B-AF3C-40BD21967882}"/>
              </a:ext>
            </a:extLst>
          </p:cNvPr>
          <p:cNvSpPr txBox="1"/>
          <p:nvPr/>
        </p:nvSpPr>
        <p:spPr>
          <a:xfrm>
            <a:off x="1981288" y="5054421"/>
            <a:ext cx="170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마우스 </a:t>
            </a:r>
            <a:r>
              <a:rPr lang="ko-KR" altLang="en-US" sz="1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우클릭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1E74A5-22B9-4CC6-98D6-45F82EF8EEBA}"/>
              </a:ext>
            </a:extLst>
          </p:cNvPr>
          <p:cNvSpPr txBox="1"/>
          <p:nvPr/>
        </p:nvSpPr>
        <p:spPr>
          <a:xfrm>
            <a:off x="4729000" y="4780288"/>
            <a:ext cx="170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ESC </a:t>
            </a:r>
            <a:r>
              <a:rPr lang="en-US" altLang="ko-KR" sz="120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4A2F41-43AE-417E-B7F0-F17137351A3F}"/>
              </a:ext>
            </a:extLst>
          </p:cNvPr>
          <p:cNvSpPr txBox="1"/>
          <p:nvPr/>
        </p:nvSpPr>
        <p:spPr>
          <a:xfrm>
            <a:off x="4729000" y="5054421"/>
            <a:ext cx="1934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ENTER, F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상호작용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585B8A-0B7F-4E94-A7D7-28D5C087063A}"/>
              </a:ext>
            </a:extLst>
          </p:cNvPr>
          <p:cNvSpPr txBox="1"/>
          <p:nvPr/>
        </p:nvSpPr>
        <p:spPr>
          <a:xfrm>
            <a:off x="6975585" y="5054156"/>
            <a:ext cx="236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마우스 </a:t>
            </a:r>
            <a:r>
              <a:rPr lang="ko-KR" altLang="en-US" sz="1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좌클릭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목표지정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83C366-067B-458C-930E-ACA72110C7CB}"/>
              </a:ext>
            </a:extLst>
          </p:cNvPr>
          <p:cNvSpPr txBox="1"/>
          <p:nvPr/>
        </p:nvSpPr>
        <p:spPr>
          <a:xfrm>
            <a:off x="4729000" y="5330889"/>
            <a:ext cx="236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아이템 창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5754C1-399B-43AA-A011-527500783C35}"/>
              </a:ext>
            </a:extLst>
          </p:cNvPr>
          <p:cNvSpPr txBox="1"/>
          <p:nvPr/>
        </p:nvSpPr>
        <p:spPr>
          <a:xfrm>
            <a:off x="4729000" y="5609252"/>
            <a:ext cx="236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퀘스트 창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32E1FA-564E-47CB-876F-0C93BF8D36E6}"/>
              </a:ext>
            </a:extLst>
          </p:cNvPr>
          <p:cNvSpPr/>
          <p:nvPr/>
        </p:nvSpPr>
        <p:spPr>
          <a:xfrm>
            <a:off x="1953006" y="1611984"/>
            <a:ext cx="563951" cy="386683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BF34E23-D7BD-4C01-B3E6-E9A4774D48DD}"/>
              </a:ext>
            </a:extLst>
          </p:cNvPr>
          <p:cNvSpPr/>
          <p:nvPr/>
        </p:nvSpPr>
        <p:spPr>
          <a:xfrm>
            <a:off x="1953006" y="3226065"/>
            <a:ext cx="893889" cy="38668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912FAA-3384-48E0-A7F2-C1C08CFAC429}"/>
              </a:ext>
            </a:extLst>
          </p:cNvPr>
          <p:cNvSpPr txBox="1"/>
          <p:nvPr/>
        </p:nvSpPr>
        <p:spPr>
          <a:xfrm>
            <a:off x="1981287" y="5330887"/>
            <a:ext cx="187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SHIFT +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달리기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1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3A1CABD-BF15-4569-8C5B-FD9FE130B5A7}"/>
              </a:ext>
            </a:extLst>
          </p:cNvPr>
          <p:cNvSpPr/>
          <p:nvPr/>
        </p:nvSpPr>
        <p:spPr>
          <a:xfrm>
            <a:off x="5550857" y="2834962"/>
            <a:ext cx="384718" cy="381056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9BA17C-4862-48AB-AA3C-02CEFFA9F670}"/>
              </a:ext>
            </a:extLst>
          </p:cNvPr>
          <p:cNvSpPr txBox="1"/>
          <p:nvPr/>
        </p:nvSpPr>
        <p:spPr>
          <a:xfrm>
            <a:off x="6975585" y="4783201"/>
            <a:ext cx="236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K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캐릭터 상태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3C2485A-CBAD-4BF7-97B6-19E55CACD42A}"/>
              </a:ext>
            </a:extLst>
          </p:cNvPr>
          <p:cNvSpPr/>
          <p:nvPr/>
        </p:nvSpPr>
        <p:spPr>
          <a:xfrm>
            <a:off x="5447035" y="2392043"/>
            <a:ext cx="384718" cy="415827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0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109426" cy="1228387"/>
            <a:chOff x="-1" y="89416"/>
            <a:chExt cx="3109426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4" y="674191"/>
              <a:ext cx="161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조작키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필드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7750D47-1938-4CA6-ACB2-9834F91FC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938" y="1748936"/>
            <a:ext cx="2066273" cy="206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Magic Keyboard - 한국어 - Apple (KR)">
            <a:extLst>
              <a:ext uri="{FF2B5EF4-FFF2-40B4-BE49-F238E27FC236}">
                <a16:creationId xmlns:a16="http://schemas.microsoft.com/office/drawing/2014/main" id="{A701247B-A616-4DA6-B828-181A97CCE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71" y="1335912"/>
            <a:ext cx="6477148" cy="291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4A7086-9339-4D9E-B540-2A88C9D7903C}"/>
              </a:ext>
            </a:extLst>
          </p:cNvPr>
          <p:cNvSpPr txBox="1"/>
          <p:nvPr/>
        </p:nvSpPr>
        <p:spPr>
          <a:xfrm>
            <a:off x="2366007" y="4285199"/>
            <a:ext cx="98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이동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007CB7-0CB0-4286-8914-033B73A97592}"/>
              </a:ext>
            </a:extLst>
          </p:cNvPr>
          <p:cNvSpPr/>
          <p:nvPr/>
        </p:nvSpPr>
        <p:spPr>
          <a:xfrm>
            <a:off x="1981289" y="4277340"/>
            <a:ext cx="384718" cy="41582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64AFA-B465-4BC2-87C0-FE92497CF8F6}"/>
              </a:ext>
            </a:extLst>
          </p:cNvPr>
          <p:cNvSpPr txBox="1"/>
          <p:nvPr/>
        </p:nvSpPr>
        <p:spPr>
          <a:xfrm>
            <a:off x="1981289" y="4777422"/>
            <a:ext cx="137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WASD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7DB35A-09AB-422D-98A6-B9CB70981285}"/>
              </a:ext>
            </a:extLst>
          </p:cNvPr>
          <p:cNvSpPr txBox="1"/>
          <p:nvPr/>
        </p:nvSpPr>
        <p:spPr>
          <a:xfrm>
            <a:off x="1981286" y="5327845"/>
            <a:ext cx="1780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SPACE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D81284-75FC-4943-A630-D36E669ED694}"/>
              </a:ext>
            </a:extLst>
          </p:cNvPr>
          <p:cNvSpPr/>
          <p:nvPr/>
        </p:nvSpPr>
        <p:spPr>
          <a:xfrm>
            <a:off x="2971224" y="2420358"/>
            <a:ext cx="384718" cy="40119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349F75-0E52-4A20-BF1D-E7B7A6B77787}"/>
              </a:ext>
            </a:extLst>
          </p:cNvPr>
          <p:cNvSpPr/>
          <p:nvPr/>
        </p:nvSpPr>
        <p:spPr>
          <a:xfrm>
            <a:off x="2658358" y="2837468"/>
            <a:ext cx="1200991" cy="38105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3052CA-0003-499D-BE73-9F3AD7E84E1F}"/>
              </a:ext>
            </a:extLst>
          </p:cNvPr>
          <p:cNvSpPr/>
          <p:nvPr/>
        </p:nvSpPr>
        <p:spPr>
          <a:xfrm>
            <a:off x="8836058" y="2086785"/>
            <a:ext cx="384718" cy="415827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81E149-9A0D-4E2D-94DA-20CDBCA4741E}"/>
              </a:ext>
            </a:extLst>
          </p:cNvPr>
          <p:cNvSpPr/>
          <p:nvPr/>
        </p:nvSpPr>
        <p:spPr>
          <a:xfrm>
            <a:off x="9507256" y="2086784"/>
            <a:ext cx="384718" cy="415827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722354-3A56-42E4-958C-FF789401FB4A}"/>
              </a:ext>
            </a:extLst>
          </p:cNvPr>
          <p:cNvSpPr/>
          <p:nvPr/>
        </p:nvSpPr>
        <p:spPr>
          <a:xfrm>
            <a:off x="1953006" y="3226065"/>
            <a:ext cx="893889" cy="38668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5D5EE8-A4CA-4A5B-8258-0BD4101FE0AB}"/>
              </a:ext>
            </a:extLst>
          </p:cNvPr>
          <p:cNvSpPr txBox="1"/>
          <p:nvPr/>
        </p:nvSpPr>
        <p:spPr>
          <a:xfrm>
            <a:off x="1981286" y="5047830"/>
            <a:ext cx="187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SHIFT +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달리기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1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28A618-10F9-457C-8AC1-2E20B50E39A7}"/>
              </a:ext>
            </a:extLst>
          </p:cNvPr>
          <p:cNvSpPr txBox="1"/>
          <p:nvPr/>
        </p:nvSpPr>
        <p:spPr>
          <a:xfrm>
            <a:off x="5113718" y="4286940"/>
            <a:ext cx="134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전투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47F920-D7DB-46EC-83CE-5A8D3F41BC9A}"/>
              </a:ext>
            </a:extLst>
          </p:cNvPr>
          <p:cNvSpPr/>
          <p:nvPr/>
        </p:nvSpPr>
        <p:spPr>
          <a:xfrm>
            <a:off x="4729000" y="4277720"/>
            <a:ext cx="384718" cy="415827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5E2092-F07B-4ED6-8837-3BEAB5AE0F33}"/>
              </a:ext>
            </a:extLst>
          </p:cNvPr>
          <p:cNvSpPr/>
          <p:nvPr/>
        </p:nvSpPr>
        <p:spPr>
          <a:xfrm>
            <a:off x="2356078" y="3607295"/>
            <a:ext cx="384718" cy="41582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C1E385-E11E-4BBE-845A-6AFE1C2C32CE}"/>
              </a:ext>
            </a:extLst>
          </p:cNvPr>
          <p:cNvSpPr txBox="1"/>
          <p:nvPr/>
        </p:nvSpPr>
        <p:spPr>
          <a:xfrm>
            <a:off x="1981286" y="5603717"/>
            <a:ext cx="187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CTRL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앉기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1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799E9A-C12C-4E9F-9FB5-E475FED4D4F2}"/>
              </a:ext>
            </a:extLst>
          </p:cNvPr>
          <p:cNvSpPr txBox="1"/>
          <p:nvPr/>
        </p:nvSpPr>
        <p:spPr>
          <a:xfrm>
            <a:off x="4728999" y="4773847"/>
            <a:ext cx="231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마우스 우 클릭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방어 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980BBE-B66F-4DBF-9F06-51803EAC56D1}"/>
              </a:ext>
            </a:extLst>
          </p:cNvPr>
          <p:cNvSpPr txBox="1"/>
          <p:nvPr/>
        </p:nvSpPr>
        <p:spPr>
          <a:xfrm>
            <a:off x="4728999" y="5050846"/>
            <a:ext cx="271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마우스 좌 클릭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캐릭터 선택 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b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공격 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발사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32003D-E025-4B90-AAD9-6E5D2D21F086}"/>
              </a:ext>
            </a:extLst>
          </p:cNvPr>
          <p:cNvSpPr/>
          <p:nvPr/>
        </p:nvSpPr>
        <p:spPr>
          <a:xfrm>
            <a:off x="3695307" y="3635634"/>
            <a:ext cx="2036190" cy="38668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96683D-84A7-4C77-9455-55BDE9EC3DEB}"/>
              </a:ext>
            </a:extLst>
          </p:cNvPr>
          <p:cNvSpPr txBox="1"/>
          <p:nvPr/>
        </p:nvSpPr>
        <p:spPr>
          <a:xfrm>
            <a:off x="4728999" y="5512511"/>
            <a:ext cx="2237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F –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상호작용 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빙의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1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CFD4197-233E-4579-B931-065EEB55C754}"/>
              </a:ext>
            </a:extLst>
          </p:cNvPr>
          <p:cNvSpPr/>
          <p:nvPr/>
        </p:nvSpPr>
        <p:spPr>
          <a:xfrm>
            <a:off x="3899891" y="2837468"/>
            <a:ext cx="385200" cy="381056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D270114-AB51-4CBA-8D75-3ED1C369EBC8}"/>
              </a:ext>
            </a:extLst>
          </p:cNvPr>
          <p:cNvSpPr/>
          <p:nvPr/>
        </p:nvSpPr>
        <p:spPr>
          <a:xfrm>
            <a:off x="2366007" y="2009984"/>
            <a:ext cx="1612104" cy="376887"/>
          </a:xfrm>
          <a:prstGeom prst="rect">
            <a:avLst/>
          </a:prstGeom>
          <a:noFill/>
          <a:ln w="38100">
            <a:solidFill>
              <a:srgbClr val="D5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FF2039-7BFF-40BF-83DC-531A6D573884}"/>
              </a:ext>
            </a:extLst>
          </p:cNvPr>
          <p:cNvSpPr txBox="1"/>
          <p:nvPr/>
        </p:nvSpPr>
        <p:spPr>
          <a:xfrm>
            <a:off x="7744791" y="4769776"/>
            <a:ext cx="2237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 2 3 4 – </a:t>
            </a: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스킬 선택</a:t>
            </a:r>
            <a:r>
              <a:rPr lang="en-US" altLang="ko-KR" sz="1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1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89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787</Words>
  <Application>Microsoft Office PowerPoint</Application>
  <PresentationFormat>와이드스크린</PresentationFormat>
  <Paragraphs>194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배달의민족 도현</vt:lpstr>
      <vt:lpstr>휴먼엑스포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졸작</dc:title>
  <dc:creator>김 지웅</dc:creator>
  <cp:lastModifiedBy>김 지웅</cp:lastModifiedBy>
  <cp:revision>101</cp:revision>
  <dcterms:created xsi:type="dcterms:W3CDTF">2020-09-23T03:32:53Z</dcterms:created>
  <dcterms:modified xsi:type="dcterms:W3CDTF">2020-10-05T03:15:16Z</dcterms:modified>
</cp:coreProperties>
</file>