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58" r:id="rId3"/>
    <p:sldId id="259" r:id="rId4"/>
    <p:sldId id="263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FC177"/>
    <a:srgbClr val="CC9900"/>
    <a:srgbClr val="F24444"/>
    <a:srgbClr val="3DC147"/>
    <a:srgbClr val="FDD910"/>
    <a:srgbClr val="3D91E4"/>
    <a:srgbClr val="706C6D"/>
    <a:srgbClr val="D50100"/>
    <a:srgbClr val="F43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03E4-5282-47CF-86BB-BC31C050573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0C30-5FD4-491B-A2EC-B1D6754DE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7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70B7-A475-42A6-934A-FA820E6A45B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FA9E5-14C9-4415-9C2A-C84066565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4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DCD1-A38F-41E6-9DEF-15AEB84BAEE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3991-CEF9-45AB-B254-6E8C8FE42E5C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2B4-65AE-422E-8DDB-B473A8A88607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5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FBB2-F85E-4AC6-816E-11AD5A29D214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61851" y="2481943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ㅁㄴㅇㅁ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BEB-9D30-469A-BDD1-4C19410B479C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7A2-1291-418A-8581-F3F7E6E1B44A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0AC5-BA30-4C5B-AA60-408DA8BD693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943-F24D-41A1-882A-116A754638B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C059-DF1D-4000-9255-FECF6B2E1DC2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6042-19B8-4142-8044-3BDD18F09CBE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3BA-2E5F-4EB0-AFCA-1AB5671C774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8F2E-DE68-49BC-93F4-62B326017E2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6677-67C9-4E56-A21F-00D80C07DE05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1C0080-EB5C-4088-B29B-B9EC3D2DEA29}"/>
              </a:ext>
            </a:extLst>
          </p:cNvPr>
          <p:cNvGrpSpPr/>
          <p:nvPr/>
        </p:nvGrpSpPr>
        <p:grpSpPr>
          <a:xfrm>
            <a:off x="4319587" y="1674673"/>
            <a:ext cx="5014913" cy="1754327"/>
            <a:chOff x="1214437" y="1674673"/>
            <a:chExt cx="5014913" cy="17543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C03C0-D883-46E4-85B4-A6F94BFE582E}"/>
                </a:ext>
              </a:extLst>
            </p:cNvPr>
            <p:cNvSpPr txBox="1"/>
            <p:nvPr/>
          </p:nvSpPr>
          <p:spPr>
            <a:xfrm>
              <a:off x="1214437" y="2505670"/>
              <a:ext cx="5014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제안서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F2436-857B-423E-812A-9CC00C207AA4}"/>
                </a:ext>
              </a:extLst>
            </p:cNvPr>
            <p:cNvSpPr txBox="1"/>
            <p:nvPr/>
          </p:nvSpPr>
          <p:spPr>
            <a:xfrm>
              <a:off x="1214437" y="1674673"/>
              <a:ext cx="50149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“</a:t>
              </a:r>
              <a:r>
                <a:rPr lang="ko-KR" altLang="en-US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이름</a:t>
              </a:r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”</a:t>
              </a:r>
              <a:endParaRPr lang="ko-KR" altLang="en-US" sz="48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5B292-C548-4548-8BA4-BB92E2BEBB99}"/>
              </a:ext>
            </a:extLst>
          </p:cNvPr>
          <p:cNvGrpSpPr/>
          <p:nvPr/>
        </p:nvGrpSpPr>
        <p:grpSpPr>
          <a:xfrm>
            <a:off x="947737" y="5154263"/>
            <a:ext cx="3543301" cy="1172528"/>
            <a:chOff x="8229599" y="3907393"/>
            <a:chExt cx="3543301" cy="11725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26B031-A81E-4156-8D0F-E9CB4D2A55BE}"/>
                </a:ext>
              </a:extLst>
            </p:cNvPr>
            <p:cNvSpPr txBox="1"/>
            <p:nvPr/>
          </p:nvSpPr>
          <p:spPr>
            <a:xfrm>
              <a:off x="8229600" y="3907393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C79C1-69E1-4B9F-9C88-9A0314DD4F0D}"/>
                </a:ext>
              </a:extLst>
            </p:cNvPr>
            <p:cNvSpPr txBox="1"/>
            <p:nvPr/>
          </p:nvSpPr>
          <p:spPr>
            <a:xfrm>
              <a:off x="8229599" y="4710589"/>
              <a:ext cx="3543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42CCD8-65E4-4B4F-9A5D-01EBFA6B0E73}"/>
                </a:ext>
              </a:extLst>
            </p:cNvPr>
            <p:cNvSpPr txBox="1"/>
            <p:nvPr/>
          </p:nvSpPr>
          <p:spPr>
            <a:xfrm>
              <a:off x="8229600" y="4308991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2015180007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3408FB-06FE-400A-B58D-3248D2E80258}"/>
              </a:ext>
            </a:extLst>
          </p:cNvPr>
          <p:cNvSpPr txBox="1"/>
          <p:nvPr/>
        </p:nvSpPr>
        <p:spPr>
          <a:xfrm>
            <a:off x="1554954" y="4660332"/>
            <a:ext cx="2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</a:t>
            </a:r>
            <a:r>
              <a:rPr lang="ko-KR" altLang="en-US" sz="24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장지웅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FD4F0EA-7864-42ED-9A3B-9300B6B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6" name="그래픽 45">
            <a:extLst>
              <a:ext uri="{FF2B5EF4-FFF2-40B4-BE49-F238E27FC236}">
                <a16:creationId xmlns:a16="http://schemas.microsoft.com/office/drawing/2014/main" id="{8FC64A3C-1A29-4B68-A338-C7929DC5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362" y="1361938"/>
            <a:ext cx="2071687" cy="2071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DDF212-3DD4-4E76-943B-03251E489F1C}"/>
              </a:ext>
            </a:extLst>
          </p:cNvPr>
          <p:cNvGrpSpPr/>
          <p:nvPr/>
        </p:nvGrpSpPr>
        <p:grpSpPr>
          <a:xfrm>
            <a:off x="8902500" y="5374428"/>
            <a:ext cx="2451300" cy="432000"/>
            <a:chOff x="9264450" y="3774183"/>
            <a:chExt cx="2451300" cy="43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DF90D-2FC2-437A-A8BB-71B9D6674109}"/>
                </a:ext>
              </a:extLst>
            </p:cNvPr>
            <p:cNvSpPr txBox="1"/>
            <p:nvPr/>
          </p:nvSpPr>
          <p:spPr>
            <a:xfrm>
              <a:off x="9696450" y="3805517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010-xxxx-xxxx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2E9D29E4-AD87-4443-AA66-AA50353B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4450" y="3774183"/>
              <a:ext cx="432000" cy="432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E5E986B-864A-4A76-AEBD-272C0B46A71B}"/>
              </a:ext>
            </a:extLst>
          </p:cNvPr>
          <p:cNvGrpSpPr/>
          <p:nvPr/>
        </p:nvGrpSpPr>
        <p:grpSpPr>
          <a:xfrm>
            <a:off x="8902500" y="5926125"/>
            <a:ext cx="2632275" cy="432000"/>
            <a:chOff x="7457362" y="1412033"/>
            <a:chExt cx="2632275" cy="43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3FCFAD-626D-4776-966D-1E869BA09886}"/>
                </a:ext>
              </a:extLst>
            </p:cNvPr>
            <p:cNvSpPr txBox="1"/>
            <p:nvPr/>
          </p:nvSpPr>
          <p:spPr>
            <a:xfrm>
              <a:off x="7889362" y="1443367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4F4F4"/>
                  </a:solidFill>
                </a:rPr>
                <a:t> </a:t>
              </a:r>
              <a:r>
                <a:rPr lang="en-US" altLang="ko-KR" sz="16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asd@naver.com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E95029BE-0C66-4481-B1DB-ABBC9ADC7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362" y="1412033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0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A0035A-25FD-455A-971E-22F4D57595A9}"/>
              </a:ext>
            </a:extLst>
          </p:cNvPr>
          <p:cNvCxnSpPr>
            <a:cxnSpLocks/>
          </p:cNvCxnSpPr>
          <p:nvPr/>
        </p:nvCxnSpPr>
        <p:spPr>
          <a:xfrm>
            <a:off x="660000" y="1770541"/>
            <a:ext cx="108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EF8AAA-2441-4837-B3EF-63DE0816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7FEEA5-0DCA-405D-96AE-A8CF9C5983B1}"/>
              </a:ext>
            </a:extLst>
          </p:cNvPr>
          <p:cNvGrpSpPr/>
          <p:nvPr/>
        </p:nvGrpSpPr>
        <p:grpSpPr>
          <a:xfrm>
            <a:off x="2134429" y="1473710"/>
            <a:ext cx="7923141" cy="3910579"/>
            <a:chOff x="2142083" y="1477846"/>
            <a:chExt cx="7923141" cy="391057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4DE11A9-7A82-417C-8D92-946811C31241}"/>
                </a:ext>
              </a:extLst>
            </p:cNvPr>
            <p:cNvSpPr/>
            <p:nvPr/>
          </p:nvSpPr>
          <p:spPr>
            <a:xfrm flipV="1">
              <a:off x="8265224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4A3BA82-C191-4983-9B4B-1608B17E460B}"/>
                </a:ext>
              </a:extLst>
            </p:cNvPr>
            <p:cNvSpPr/>
            <p:nvPr/>
          </p:nvSpPr>
          <p:spPr>
            <a:xfrm flipV="1">
              <a:off x="6224177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1FC674C-25A9-4E8C-BDF5-01DE67C2DB0C}"/>
                </a:ext>
              </a:extLst>
            </p:cNvPr>
            <p:cNvSpPr/>
            <p:nvPr/>
          </p:nvSpPr>
          <p:spPr>
            <a:xfrm flipV="1">
              <a:off x="4183130" y="1486119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91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B09A851B-AF97-4196-AB86-7FF3A6CE3F62}"/>
                </a:ext>
              </a:extLst>
            </p:cNvPr>
            <p:cNvSpPr/>
            <p:nvPr/>
          </p:nvSpPr>
          <p:spPr>
            <a:xfrm flipV="1">
              <a:off x="2142083" y="1486120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29178AA6-3DEE-43D1-98D2-4AA53320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2083" y="1775858"/>
              <a:ext cx="720000" cy="720000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632ACE5F-17DE-45AA-B6A3-B3BFF135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3130" y="1775858"/>
              <a:ext cx="720000" cy="720000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8165CA7-B49A-425C-9029-B583526B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1919" y="1775858"/>
              <a:ext cx="720000" cy="72000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3684BA98-53F4-47E6-ABEB-E0141E6DC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5224" y="1775858"/>
              <a:ext cx="720000" cy="72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52046" y="2680821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차후 일정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2692" y="2680821"/>
              <a:ext cx="1418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기술 소개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739" y="2681365"/>
              <a:ext cx="144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06177" y="2680442"/>
              <a:ext cx="1271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307" y="716678"/>
            <a:ext cx="173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5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DBBEA-15AB-4C02-B2BF-8FA12E4E052F}"/>
              </a:ext>
            </a:extLst>
          </p:cNvPr>
          <p:cNvSpPr/>
          <p:nvPr/>
        </p:nvSpPr>
        <p:spPr>
          <a:xfrm>
            <a:off x="7924369" y="1317802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993DE1-254B-4C70-BBCD-CA4590412DB2}"/>
              </a:ext>
            </a:extLst>
          </p:cNvPr>
          <p:cNvSpPr/>
          <p:nvPr/>
        </p:nvSpPr>
        <p:spPr>
          <a:xfrm>
            <a:off x="4583999" y="1317803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74F525-46E7-4C70-9F12-91515272A98C}"/>
              </a:ext>
            </a:extLst>
          </p:cNvPr>
          <p:cNvSpPr/>
          <p:nvPr/>
        </p:nvSpPr>
        <p:spPr>
          <a:xfrm>
            <a:off x="1276350" y="1317804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9E0D29-E25D-45FB-9ABC-1D9532EB242D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991" y="4168156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256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35404" y="417236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26B4A2-9C59-4706-A0DF-B4496606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6B0E7A3-E7D7-46B0-B344-9E63F5949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017" y="1873805"/>
            <a:ext cx="1980000" cy="19800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A044B75D-87FD-4B89-8EEB-B5BE4AB3E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983" y="1873807"/>
            <a:ext cx="1980000" cy="1980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77EAA84-6B09-4F88-A405-4068F6A82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6000" y="1873805"/>
            <a:ext cx="1980000" cy="19800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9A672-38C7-4632-9EBF-AE9D264AF26A}"/>
              </a:ext>
            </a:extLst>
          </p:cNvPr>
          <p:cNvGrpSpPr/>
          <p:nvPr/>
        </p:nvGrpSpPr>
        <p:grpSpPr>
          <a:xfrm>
            <a:off x="180682" y="381804"/>
            <a:ext cx="720000" cy="936000"/>
            <a:chOff x="1410529" y="2148709"/>
            <a:chExt cx="720000" cy="9360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54B3B7D-83F4-4857-B4F2-4DCD20FFD90B}"/>
                </a:ext>
              </a:extLst>
            </p:cNvPr>
            <p:cNvSpPr/>
            <p:nvPr/>
          </p:nvSpPr>
          <p:spPr>
            <a:xfrm flipV="1">
              <a:off x="1410529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EC86108-1721-49E4-9547-C35472E3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00529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D38857-7382-4FF0-A73A-77B435ED5427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5578E-57A8-469B-A276-18895D6023F6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E016D-3B51-4D10-9B9D-D1DBF5140B60}"/>
              </a:ext>
            </a:extLst>
          </p:cNvPr>
          <p:cNvSpPr txBox="1"/>
          <p:nvPr/>
        </p:nvSpPr>
        <p:spPr>
          <a:xfrm>
            <a:off x="5106000" y="4168156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4A2530-46A3-4207-9BB4-AAB6C0AF41B2}"/>
              </a:ext>
            </a:extLst>
          </p:cNvPr>
          <p:cNvSpPr txBox="1"/>
          <p:nvPr/>
        </p:nvSpPr>
        <p:spPr>
          <a:xfrm>
            <a:off x="2283238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49A3-EDD1-4BBD-AC3A-B63AAA28CD3A}"/>
              </a:ext>
            </a:extLst>
          </p:cNvPr>
          <p:cNvSpPr txBox="1"/>
          <p:nvPr/>
        </p:nvSpPr>
        <p:spPr>
          <a:xfrm>
            <a:off x="9019274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B2988-2775-4715-AB79-A7EB6C863DC2}"/>
              </a:ext>
            </a:extLst>
          </p:cNvPr>
          <p:cNvSpPr txBox="1"/>
          <p:nvPr/>
        </p:nvSpPr>
        <p:spPr>
          <a:xfrm>
            <a:off x="2028992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1BF8B-1D08-4D33-A086-C24A62366693}"/>
              </a:ext>
            </a:extLst>
          </p:cNvPr>
          <p:cNvSpPr txBox="1"/>
          <p:nvPr/>
        </p:nvSpPr>
        <p:spPr>
          <a:xfrm>
            <a:off x="5397011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CF02D-7B5C-423A-8FE7-A3FC8420DD8E}"/>
              </a:ext>
            </a:extLst>
          </p:cNvPr>
          <p:cNvSpPr txBox="1"/>
          <p:nvPr/>
        </p:nvSpPr>
        <p:spPr>
          <a:xfrm>
            <a:off x="8765027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DABA62-E449-418D-8099-6DDE3311CEA5}"/>
              </a:ext>
            </a:extLst>
          </p:cNvPr>
          <p:cNvCxnSpPr>
            <a:cxnSpLocks/>
          </p:cNvCxnSpPr>
          <p:nvPr/>
        </p:nvCxnSpPr>
        <p:spPr>
          <a:xfrm>
            <a:off x="1827980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4F5BA60-C99E-4AFD-ADC6-E2405605F59F}"/>
              </a:ext>
            </a:extLst>
          </p:cNvPr>
          <p:cNvCxnSpPr>
            <a:cxnSpLocks/>
          </p:cNvCxnSpPr>
          <p:nvPr/>
        </p:nvCxnSpPr>
        <p:spPr>
          <a:xfrm>
            <a:off x="5106000" y="4550601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67780E-3448-48B1-B023-45F46087A4F4}"/>
              </a:ext>
            </a:extLst>
          </p:cNvPr>
          <p:cNvCxnSpPr>
            <a:cxnSpLocks/>
          </p:cNvCxnSpPr>
          <p:nvPr/>
        </p:nvCxnSpPr>
        <p:spPr>
          <a:xfrm>
            <a:off x="8536369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50B3DD-9057-490B-B6E8-43F23088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81FBC6-6255-4EAF-A53D-21B8D8F4DB7B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89F9C-43D3-449B-A0A2-68A5FD39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2B230C-23B2-4337-8CC3-E71EA84F6673}"/>
              </a:ext>
            </a:extLst>
          </p:cNvPr>
          <p:cNvGrpSpPr/>
          <p:nvPr/>
        </p:nvGrpSpPr>
        <p:grpSpPr>
          <a:xfrm>
            <a:off x="180682" y="381804"/>
            <a:ext cx="720000" cy="936000"/>
            <a:chOff x="1410529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99C4F1-788A-4127-97B4-7A85D3304E3E}"/>
                </a:ext>
              </a:extLst>
            </p:cNvPr>
            <p:cNvSpPr/>
            <p:nvPr/>
          </p:nvSpPr>
          <p:spPr>
            <a:xfrm flipV="1">
              <a:off x="1410529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6039D4A-0516-4241-80BF-230D51F9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0529" y="2318134"/>
              <a:ext cx="540000" cy="5400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46E9EF-43C2-4D20-87E1-4E0D5F0F0591}"/>
              </a:ext>
            </a:extLst>
          </p:cNvPr>
          <p:cNvGrpSpPr/>
          <p:nvPr/>
        </p:nvGrpSpPr>
        <p:grpSpPr>
          <a:xfrm>
            <a:off x="5376000" y="2148709"/>
            <a:ext cx="720000" cy="936000"/>
            <a:chOff x="5376000" y="2148709"/>
            <a:chExt cx="720000" cy="936000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32CE29E-DFCF-4B5A-B3D5-ED4CB681878D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F86CD2A-51B0-4349-BEF5-1148037B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5765B7-BFB2-4A32-AF8B-3C39E8852A7D}"/>
              </a:ext>
            </a:extLst>
          </p:cNvPr>
          <p:cNvGrpSpPr/>
          <p:nvPr/>
        </p:nvGrpSpPr>
        <p:grpSpPr>
          <a:xfrm>
            <a:off x="3315529" y="2148709"/>
            <a:ext cx="720000" cy="936000"/>
            <a:chOff x="3315529" y="2148709"/>
            <a:chExt cx="720000" cy="93600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8B7CC09-73AC-4A1A-8C1D-061C9514540F}"/>
                </a:ext>
              </a:extLst>
            </p:cNvPr>
            <p:cNvSpPr/>
            <p:nvPr/>
          </p:nvSpPr>
          <p:spPr>
            <a:xfrm flipV="1">
              <a:off x="3315529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91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D306B94A-DE40-4938-966E-289D39E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05529" y="2318134"/>
              <a:ext cx="540000" cy="5400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53DA30-AC3F-4E10-81CB-26FEAEDA9917}"/>
              </a:ext>
            </a:extLst>
          </p:cNvPr>
          <p:cNvGrpSpPr/>
          <p:nvPr/>
        </p:nvGrpSpPr>
        <p:grpSpPr>
          <a:xfrm>
            <a:off x="7516054" y="2148709"/>
            <a:ext cx="720000" cy="936000"/>
            <a:chOff x="7516054" y="2148709"/>
            <a:chExt cx="720000" cy="93600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282B9EA-A953-4912-AC43-6DACBF6F2B30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82F7F4F9-412D-4297-A308-5D250B60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967290-2DCA-4391-BEE6-CEF59F410AF6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22D2C-1678-4296-A51C-2A97CD254479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257420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99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졸작</dc:title>
  <dc:creator>김 지웅</dc:creator>
  <cp:lastModifiedBy>김지웅(2015180007)</cp:lastModifiedBy>
  <cp:revision>34</cp:revision>
  <dcterms:created xsi:type="dcterms:W3CDTF">2020-09-23T03:32:53Z</dcterms:created>
  <dcterms:modified xsi:type="dcterms:W3CDTF">2020-09-24T17:00:24Z</dcterms:modified>
</cp:coreProperties>
</file>