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B4CB5-094E-473B-9296-7206D8CBF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47F1BA-16A9-4F60-9921-31CDE24B9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542DC-E144-4064-8479-D8BBA9FF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2D27-E9C3-4430-A3B4-17E751C3CE27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10CE9-5715-4AFC-BABD-DF513D38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0E68CD-E174-4B27-ADA6-41FA0F17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9593-AE8E-452C-B5AA-E25A1C8D5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3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22437-D705-483B-B026-45361085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D03AEF-2081-4149-9431-22B0DC5F0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284F3-496C-4F1D-80A8-65B5C492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2D27-E9C3-4430-A3B4-17E751C3CE27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D0A79-56BA-41D9-A504-3DAB39DB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46361-98B8-4FB8-9218-869F1CD4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9593-AE8E-452C-B5AA-E25A1C8D5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09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0BD5C3-BF7A-4DFB-9FF0-BD04AA27A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A39EE1-A7D2-4BD7-9829-30083F6B2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B1A6E-5737-4BAF-84D8-BB43EF91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2D27-E9C3-4430-A3B4-17E751C3CE27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76747-E4F2-4915-99D5-0296E8DB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320697-7496-427B-B4DB-325F5BBC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9593-AE8E-452C-B5AA-E25A1C8D5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7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1632B-A200-43FF-A30B-B5A90525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1CE8F-E5D6-4E26-9C04-BBF5580B1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2FD5BB-39CA-40D1-AC60-24B3A706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2D27-E9C3-4430-A3B4-17E751C3CE27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7A56C-D105-4BB4-AE74-B5A6F0A4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F98B9-9884-47E0-AE20-A66B7161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9593-AE8E-452C-B5AA-E25A1C8D5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77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09A5B-A144-47A8-992A-D16036B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367C29-4CDD-4D3B-9975-755756AE0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0B4F6-B93A-4A65-A186-81A2EEEC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2D27-E9C3-4430-A3B4-17E751C3CE27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8AF69-1438-4E7F-A4BF-D13C5E4C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28325-AF2A-4F06-8838-191B6BE7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9593-AE8E-452C-B5AA-E25A1C8D5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5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6B249-3A6E-4E09-B7AC-E5F8A28C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8D430-1AA7-4F68-87A6-329342CDE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705475-642F-4B99-A4EB-DEDA87699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3699FF-6151-4C1A-A5DC-0AF305EE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2D27-E9C3-4430-A3B4-17E751C3CE27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F1B0B7-CA5C-4F2F-9EC6-DC87939E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BDB414-A4BA-42A7-A6D7-A54DAEE2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9593-AE8E-452C-B5AA-E25A1C8D5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78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30740-A2CC-461F-8D34-70838BAB1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C0BF27-EF66-48F9-B0A1-724C2FB15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598801-7EFE-4FE4-B615-ED24026BF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301FF9-A8F1-4461-8B75-51E03366C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650E1B-A2AF-4C80-9743-5AC8D274A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387E9E-81CA-4542-84F9-07A9C8D8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2D27-E9C3-4430-A3B4-17E751C3CE27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D4A393-2561-4774-BFC2-7DB8A5D0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FCA110-2466-49FB-B430-3EB40E91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9593-AE8E-452C-B5AA-E25A1C8D5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1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762EB-1595-422D-A3A0-0E0DB22F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557964-F9A0-470A-89B4-76E59129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2D27-E9C3-4430-A3B4-17E751C3CE27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330AF4-6ABE-4951-BC8D-49AB19DA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0EBEBA-D21E-497A-9E6D-0060FD0C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9593-AE8E-452C-B5AA-E25A1C8D5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43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E359B8-04D5-4B8A-A54F-E6028CCF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2D27-E9C3-4430-A3B4-17E751C3CE27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B21407-830C-493D-A65C-024897BA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B2D3FE-8C11-4DE2-B578-29356D94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9593-AE8E-452C-B5AA-E25A1C8D5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18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49258-9543-451F-A491-7DBDE4984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3B75A-E45F-456F-9AEF-D4745AA08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468FD6-7211-45D5-8680-CF83B79D1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D190F-052E-4B34-AEA7-44BCA94D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2D27-E9C3-4430-A3B4-17E751C3CE27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F1FCF2-097B-4177-B5A5-A1BD781E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9085FD-8076-4849-8B18-DF093772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9593-AE8E-452C-B5AA-E25A1C8D5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6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9BEB2-EB7A-4BA6-B6D0-ED595613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758296-3E85-450A-9E06-1CEE736BD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F0F370-C0E7-4A08-ADFB-A19A4BF1C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5F15D7-744B-4D6B-85B2-6B8FD89A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2D27-E9C3-4430-A3B4-17E751C3CE27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6F8ED6-6176-49C6-967A-BC97EC87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09233E-0C03-43C3-ABA4-E80986BE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9593-AE8E-452C-B5AA-E25A1C8D5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0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873D1C-7EBB-4E6A-A290-A8E213C0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64A7DE-554F-4D8E-8514-C3B67A49C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5535F-FC79-4585-9A23-3C85DCD9D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52D27-E9C3-4430-A3B4-17E751C3CE27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D8DBF-4D53-4197-81C6-7074519E0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A538B-C079-42CC-8CC1-6E35760C5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9593-AE8E-452C-B5AA-E25A1C8D5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0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CA2DFEF-C6A7-4DD0-A9BE-D15F56AA1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748196"/>
              </p:ext>
            </p:extLst>
          </p:nvPr>
        </p:nvGraphicFramePr>
        <p:xfrm>
          <a:off x="721453" y="1837188"/>
          <a:ext cx="11006358" cy="314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36">
                  <a:extLst>
                    <a:ext uri="{9D8B030D-6E8A-4147-A177-3AD203B41FA5}">
                      <a16:colId xmlns:a16="http://schemas.microsoft.com/office/drawing/2014/main" val="3832868147"/>
                    </a:ext>
                  </a:extLst>
                </a:gridCol>
                <a:gridCol w="1100636">
                  <a:extLst>
                    <a:ext uri="{9D8B030D-6E8A-4147-A177-3AD203B41FA5}">
                      <a16:colId xmlns:a16="http://schemas.microsoft.com/office/drawing/2014/main" val="3354129404"/>
                    </a:ext>
                  </a:extLst>
                </a:gridCol>
                <a:gridCol w="1100636">
                  <a:extLst>
                    <a:ext uri="{9D8B030D-6E8A-4147-A177-3AD203B41FA5}">
                      <a16:colId xmlns:a16="http://schemas.microsoft.com/office/drawing/2014/main" val="3052489126"/>
                    </a:ext>
                  </a:extLst>
                </a:gridCol>
                <a:gridCol w="4264962">
                  <a:extLst>
                    <a:ext uri="{9D8B030D-6E8A-4147-A177-3AD203B41FA5}">
                      <a16:colId xmlns:a16="http://schemas.microsoft.com/office/drawing/2014/main" val="2895801164"/>
                    </a:ext>
                  </a:extLst>
                </a:gridCol>
                <a:gridCol w="573248">
                  <a:extLst>
                    <a:ext uri="{9D8B030D-6E8A-4147-A177-3AD203B41FA5}">
                      <a16:colId xmlns:a16="http://schemas.microsoft.com/office/drawing/2014/main" val="3110019249"/>
                    </a:ext>
                  </a:extLst>
                </a:gridCol>
                <a:gridCol w="573248">
                  <a:extLst>
                    <a:ext uri="{9D8B030D-6E8A-4147-A177-3AD203B41FA5}">
                      <a16:colId xmlns:a16="http://schemas.microsoft.com/office/drawing/2014/main" val="4089218349"/>
                    </a:ext>
                  </a:extLst>
                </a:gridCol>
                <a:gridCol w="573248">
                  <a:extLst>
                    <a:ext uri="{9D8B030D-6E8A-4147-A177-3AD203B41FA5}">
                      <a16:colId xmlns:a16="http://schemas.microsoft.com/office/drawing/2014/main" val="3552149454"/>
                    </a:ext>
                  </a:extLst>
                </a:gridCol>
                <a:gridCol w="573248">
                  <a:extLst>
                    <a:ext uri="{9D8B030D-6E8A-4147-A177-3AD203B41FA5}">
                      <a16:colId xmlns:a16="http://schemas.microsoft.com/office/drawing/2014/main" val="482874318"/>
                    </a:ext>
                  </a:extLst>
                </a:gridCol>
                <a:gridCol w="573248">
                  <a:extLst>
                    <a:ext uri="{9D8B030D-6E8A-4147-A177-3AD203B41FA5}">
                      <a16:colId xmlns:a16="http://schemas.microsoft.com/office/drawing/2014/main" val="4270251179"/>
                    </a:ext>
                  </a:extLst>
                </a:gridCol>
                <a:gridCol w="573248">
                  <a:extLst>
                    <a:ext uri="{9D8B030D-6E8A-4147-A177-3AD203B41FA5}">
                      <a16:colId xmlns:a16="http://schemas.microsoft.com/office/drawing/2014/main" val="1937324560"/>
                    </a:ext>
                  </a:extLst>
                </a:gridCol>
              </a:tblGrid>
              <a:tr h="763437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dirty="0"/>
                        <a:t>주 목표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달간 목표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dirty="0" err="1"/>
                        <a:t>주단위</a:t>
                      </a:r>
                      <a:r>
                        <a:rPr lang="ko-KR" altLang="en-US" sz="1400" dirty="0"/>
                        <a:t> 목표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457534"/>
                  </a:ext>
                </a:extLst>
              </a:tr>
              <a:tr h="330447">
                <a:tc rowSpan="7">
                  <a:txBody>
                    <a:bodyPr/>
                    <a:lstStyle/>
                    <a:p>
                      <a:pPr algn="ctr" latinLnBrk="0"/>
                      <a:r>
                        <a:rPr lang="ko-KR" altLang="en-US" sz="1400" dirty="0"/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latinLnBrk="0"/>
                      <a:r>
                        <a:rPr lang="ko-KR" altLang="en-US" sz="1400" dirty="0"/>
                        <a:t>네트워크 데모를 위한 클라이언트 동기화 및 </a:t>
                      </a:r>
                      <a:r>
                        <a:rPr lang="en-US" altLang="ko-KR" sz="1400" dirty="0" err="1"/>
                        <a:t>npc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행동패턴 확립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서버 동기화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dirty="0" err="1"/>
                        <a:t>WSAEventSelect</a:t>
                      </a:r>
                      <a:r>
                        <a:rPr lang="ko-KR" altLang="en-US" sz="1400" dirty="0"/>
                        <a:t>로 변경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137381"/>
                  </a:ext>
                </a:extLst>
              </a:tr>
              <a:tr h="330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데드레커닝</a:t>
                      </a:r>
                      <a:r>
                        <a:rPr lang="ko-KR" altLang="en-US" sz="1400" dirty="0"/>
                        <a:t> 구현하기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>
                        <a:solidFill>
                          <a:srgbClr val="E9EBF5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670425"/>
                  </a:ext>
                </a:extLst>
              </a:tr>
              <a:tr h="330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0"/>
                      <a:r>
                        <a:rPr lang="en-US" altLang="ko-KR" sz="1400" dirty="0" err="1"/>
                        <a:t>npc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행동패턴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포메이션</a:t>
                      </a:r>
                      <a:r>
                        <a:rPr lang="ko-KR" altLang="en-US" sz="1400" dirty="0"/>
                        <a:t> 시스템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>
                        <a:solidFill>
                          <a:srgbClr val="E9EBF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10343"/>
                  </a:ext>
                </a:extLst>
              </a:tr>
              <a:tr h="330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Npc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자연스러운 회전 및 이동 구현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228851"/>
                  </a:ext>
                </a:extLst>
              </a:tr>
              <a:tr h="396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랜덤 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방어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23576"/>
                  </a:ext>
                </a:extLst>
              </a:tr>
              <a:tr h="330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dirty="0"/>
                        <a:t>충돌체크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dirty="0" err="1"/>
                        <a:t>Obb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마저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943370"/>
                  </a:ext>
                </a:extLst>
              </a:tr>
              <a:tr h="330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dirty="0" err="1"/>
                        <a:t>데베</a:t>
                      </a:r>
                      <a:r>
                        <a:rPr lang="ko-KR" altLang="en-US" sz="1400" dirty="0"/>
                        <a:t>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dirty="0"/>
                        <a:t>데이터베이스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694291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C298F42C-DAA9-449F-A4C2-0DB980C75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127" y="8732799"/>
            <a:ext cx="77628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4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63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오현호(2015182025)</dc:creator>
  <cp:lastModifiedBy>오현호(2015182025)</cp:lastModifiedBy>
  <cp:revision>12</cp:revision>
  <dcterms:created xsi:type="dcterms:W3CDTF">2021-07-01T06:52:51Z</dcterms:created>
  <dcterms:modified xsi:type="dcterms:W3CDTF">2021-07-12T02:52:43Z</dcterms:modified>
</cp:coreProperties>
</file>