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7" y="317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BDB22E9-0CC6-4890-8C54-391ABE8EAAB2}" type="datetime1">
              <a:rPr lang="ko-KR" altLang="en-US"/>
              <a:pPr lvl="0">
                <a:defRPr/>
              </a:pPr>
              <a:t>2019-10-29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1945FDD-0EC6-4932-9AD1-3E4C469C93E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06F26-9409-46AC-A137-1D456F60C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B6DD56-D73E-4A0D-BA8D-23F8C7E5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B8E0D-AA41-48FB-B26D-474B9ADB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683B4-152E-4B14-8893-1C82137B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88C1F-F295-4709-B4C9-A798A2C1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CC0C9-1B1E-4452-B6D0-74574B5D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2F9E4D-C4F0-42A1-B694-42A9EECF5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6C581-2E59-4FBC-AEC1-E752B828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9FC99-878E-4470-A85B-D14AD85B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2DECE-EF04-48C6-8F1C-57C51581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97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458CC0-5B27-495F-9EF2-6E49566C2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D1107C-1ACC-41D7-A97A-129EF429C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92150-566E-496F-AEA5-4D231323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70935-C24C-41F0-8372-E8C82B18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6D88C-4D35-4962-8CC9-39E6ADFB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6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CEC3A-9B5A-40D5-97A3-76FA151E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2763B-6B53-4FFB-BF68-A1661498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33CE0-562F-4A3D-878F-0F44E669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B0D67-6B07-414A-8C2E-20C525AC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61C29-0E3B-4349-A0E7-83E47D72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6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BECA5-E62D-4BA2-8E1A-9AA25C3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34584-B498-4C35-A190-11A7D1F58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6CE03-63D9-4491-8D54-78E5BA24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C074C-3BF1-4257-B8F7-4E24CCD3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E4DA5-5553-47DD-B64E-3A944153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3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4BA44-E21D-4E4D-AAA9-73006D41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C8801-6FEB-49D2-8464-B8ABBF8DF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B6FBD1-CC88-433E-BC87-15B92DE55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7162D-4A16-4137-8196-B0917B8D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4939CC-EB9F-40A1-A553-C510F1E5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FB290F-F753-4277-86FF-1BCF5EE3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56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D2CB7-7262-443F-8B08-F91255F0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0D4E23-2555-434B-AAF2-F094471FD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CAB81-ECCF-4B06-B4C9-35397A6CA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3576FE-9F5B-407A-8613-BF5DE9EA1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FA2C5-E039-4803-B008-407AF7E26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537AD3-86B7-45AE-A6DC-A7BEC5B9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9D7097-1548-4B40-9669-EC7061B1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BE9B27-00FC-4447-9021-EA88386C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7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022A8-C12C-45E3-A766-E61E4CE6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F50BA3-1DDF-492A-8B51-22E01AC9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8037AB-4811-4921-B9EF-772CEF3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2B35D6-DEBA-4C13-A087-B1D29C34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91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0AB8B1-C98C-4780-B7C4-53A0E2F8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22EAA1-6A44-49FC-80EB-ABB2752B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2A123-15D9-46DD-8DD9-0A5C41A8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2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6DA67-9674-49E0-BAEA-977AA03D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79B75-9A95-427F-9560-5F7064E3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1FEAB1-426B-4FD3-9B75-ECA33885D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869A86-E40F-4224-8A43-FEE74F8B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07F357-00B5-4053-974D-B45A06A1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D9F5C-91CA-402A-B77A-36350057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7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4C701-7ABE-49FC-8AE4-EB8B9A0F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78CCF2-DDB4-49D2-8C8C-ADCE318B2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0AC8B0-94FF-4363-9244-350015D41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AE7CE-937E-4BCB-9853-B9CB9737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450DB-4AEB-402B-A909-8CE36AC9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86CEFB-8BBD-4FF6-B501-DF54C1BF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6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EEFB99-4469-4CB9-BE4C-86263EA5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7866C-0CEB-4B40-8C8B-C78D81C1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E4816-781D-4A81-BC73-7E3DD937E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DF88E-EEC7-4590-8394-8F97695D91F0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0B7DA-9987-49DD-9E75-CF82CE4EF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0AE80-B3A8-4D24-8404-067F09107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3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A39D14-0BBB-4D38-A8F6-D9C2BD5BDDE6}"/>
              </a:ext>
            </a:extLst>
          </p:cNvPr>
          <p:cNvSpPr txBox="1"/>
          <p:nvPr/>
        </p:nvSpPr>
        <p:spPr>
          <a:xfrm>
            <a:off x="1562100" y="2505670"/>
            <a:ext cx="4512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Dragon Flight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18E8C-46BE-421C-B50D-A499D84BA11F}"/>
              </a:ext>
            </a:extLst>
          </p:cNvPr>
          <p:cNvSpPr txBox="1"/>
          <p:nvPr/>
        </p:nvSpPr>
        <p:spPr>
          <a:xfrm>
            <a:off x="8299764" y="3552825"/>
            <a:ext cx="239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2015180003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김병석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B998-E878-42F0-A842-6F59E20BC070}"/>
              </a:ext>
            </a:extLst>
          </p:cNvPr>
          <p:cNvCxnSpPr>
            <a:cxnSpLocks/>
          </p:cNvCxnSpPr>
          <p:nvPr/>
        </p:nvCxnSpPr>
        <p:spPr>
          <a:xfrm>
            <a:off x="1200150" y="340935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53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6320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안전하게 더 멀리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432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Dragon Flight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24400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Concept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0EEFF24A-77C0-4A21-A807-C89DFAF9E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798" y="1545362"/>
            <a:ext cx="3199967" cy="470351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8DCDA9A-42FB-4114-94CF-0417BDDF3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376" y="1545361"/>
            <a:ext cx="3287404" cy="47035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616471-1FDA-4503-88EB-C0F0F32F043A}"/>
              </a:ext>
            </a:extLst>
          </p:cNvPr>
          <p:cNvSpPr txBox="1"/>
          <p:nvPr/>
        </p:nvSpPr>
        <p:spPr>
          <a:xfrm>
            <a:off x="1289076" y="2054073"/>
            <a:ext cx="2896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Game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Over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당하지 않고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최대한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멀리가기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60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9B08004-C264-41C2-B42E-FDD514D8C0B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E3BE06B-FA09-4A12-AB1C-AC5C0D096167}"/>
              </a:ext>
            </a:extLst>
          </p:cNvPr>
          <p:cNvSpPr txBox="1"/>
          <p:nvPr/>
        </p:nvSpPr>
        <p:spPr>
          <a:xfrm>
            <a:off x="8671112" y="443788"/>
            <a:ext cx="2432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Dragon Flight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1EBD3-52AE-4AAE-989E-85010DEEA566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범위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AC5F52-53DB-41B5-8A95-DFB372D9B55D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27F9ED3-3FE4-4F45-92C6-38ECA104D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995556"/>
              </p:ext>
            </p:extLst>
          </p:nvPr>
        </p:nvGraphicFramePr>
        <p:xfrm>
          <a:off x="1481282" y="1151672"/>
          <a:ext cx="9621906" cy="3980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154">
                  <a:extLst>
                    <a:ext uri="{9D8B030D-6E8A-4147-A177-3AD203B41FA5}">
                      <a16:colId xmlns:a16="http://schemas.microsoft.com/office/drawing/2014/main" val="1663359369"/>
                    </a:ext>
                  </a:extLst>
                </a:gridCol>
                <a:gridCol w="7715752">
                  <a:extLst>
                    <a:ext uri="{9D8B030D-6E8A-4147-A177-3AD203B41FA5}">
                      <a16:colId xmlns:a16="http://schemas.microsoft.com/office/drawing/2014/main" val="1885264803"/>
                    </a:ext>
                  </a:extLst>
                </a:gridCol>
              </a:tblGrid>
              <a:tr h="5192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090447"/>
                  </a:ext>
                </a:extLst>
              </a:tr>
              <a:tr h="5192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총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개의 스테이지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889611"/>
                  </a:ext>
                </a:extLst>
              </a:tr>
              <a:tr h="5192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컨트롤러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마우스를 이용한 플레이어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268947"/>
                  </a:ext>
                </a:extLst>
              </a:tr>
              <a:tr h="5930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코어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일정 시간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거리 도달 시 보스 이벤트 발생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일반 몬스터 중에도 랜덤으로 강한 몬스터 생성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육안으로 확인 불가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475651"/>
                  </a:ext>
                </a:extLst>
              </a:tr>
              <a:tr h="7445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시간이 지날 수록 몬스터의 등장 </a:t>
                      </a:r>
                      <a:r>
                        <a:rPr lang="ko-KR" altLang="en-US" dirty="0" err="1"/>
                        <a:t>텀이</a:t>
                      </a:r>
                      <a:r>
                        <a:rPr lang="ko-KR" altLang="en-US" dirty="0"/>
                        <a:t> 감소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856068"/>
                  </a:ext>
                </a:extLst>
              </a:tr>
              <a:tr h="10384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몬스터 종류별로 다르게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505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315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2432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Dragon Flight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상황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43B158-7F6E-4C86-B66D-BC8241BF7CD9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281E453-414E-4FD6-A32B-0AA2DEE4E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31256"/>
              </p:ext>
            </p:extLst>
          </p:nvPr>
        </p:nvGraphicFramePr>
        <p:xfrm>
          <a:off x="1340426" y="1005275"/>
          <a:ext cx="9133609" cy="546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902">
                  <a:extLst>
                    <a:ext uri="{9D8B030D-6E8A-4147-A177-3AD203B41FA5}">
                      <a16:colId xmlns:a16="http://schemas.microsoft.com/office/drawing/2014/main" val="3089000572"/>
                    </a:ext>
                  </a:extLst>
                </a:gridCol>
                <a:gridCol w="7593707">
                  <a:extLst>
                    <a:ext uri="{9D8B030D-6E8A-4147-A177-3AD203B41FA5}">
                      <a16:colId xmlns:a16="http://schemas.microsoft.com/office/drawing/2014/main" val="2392779756"/>
                    </a:ext>
                  </a:extLst>
                </a:gridCol>
              </a:tblGrid>
              <a:tr h="335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00891"/>
                  </a:ext>
                </a:extLst>
              </a:tr>
              <a:tr h="330644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계획</a:t>
                      </a:r>
                      <a:r>
                        <a:rPr lang="en-US" altLang="ko-KR" sz="1200" dirty="0"/>
                        <a:t>:</a:t>
                      </a:r>
                      <a:r>
                        <a:rPr lang="ko-KR" altLang="en-US" sz="1200" dirty="0"/>
                        <a:t> 리소스 수집 및 정리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314176"/>
                  </a:ext>
                </a:extLst>
              </a:tr>
              <a:tr h="3306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결과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리소스 수집 및 정리</a:t>
                      </a:r>
                      <a:r>
                        <a:rPr lang="en-US" altLang="ko-KR" sz="1200" dirty="0"/>
                        <a:t>(100%)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886858"/>
                  </a:ext>
                </a:extLst>
              </a:tr>
              <a:tr h="330644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계획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플레이어 이동 및 기본 몬스터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814707"/>
                  </a:ext>
                </a:extLst>
              </a:tr>
              <a:tr h="5786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결과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플레이 타임을 계산해 중간 보스 나오게 구현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        </a:t>
                      </a:r>
                      <a:r>
                        <a:rPr lang="ko-KR" altLang="en-US" sz="1200" dirty="0"/>
                        <a:t>플레이어 이동을 키보드에서 마우스로 바꿈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551286"/>
                  </a:ext>
                </a:extLst>
              </a:tr>
              <a:tr h="330644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계획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스코어 개념 구현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거리 비례 이벤트 발생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32505"/>
                  </a:ext>
                </a:extLst>
              </a:tr>
              <a:tr h="3306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결과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일정 거리 도달 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중간 보스 등장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154242"/>
                  </a:ext>
                </a:extLst>
              </a:tr>
              <a:tr h="330644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계획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중간보스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최종보스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40931"/>
                  </a:ext>
                </a:extLst>
              </a:tr>
              <a:tr h="5786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결과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중간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보스 일부분 구현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탄환 알고리즘이 어려워 최종보스 </a:t>
                      </a:r>
                      <a:r>
                        <a:rPr lang="ko-KR" altLang="en-US" sz="1200" dirty="0" err="1"/>
                        <a:t>미뤄짐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플레이어의 탄과 몬스터의 충돌체크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16266"/>
                  </a:ext>
                </a:extLst>
              </a:tr>
              <a:tr h="335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중간점검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549701"/>
                  </a:ext>
                </a:extLst>
              </a:tr>
              <a:tr h="335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새끼용</a:t>
                      </a:r>
                      <a:r>
                        <a:rPr lang="ko-KR" altLang="en-US" sz="1200" dirty="0"/>
                        <a:t>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967582"/>
                  </a:ext>
                </a:extLst>
              </a:tr>
              <a:tr h="3306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장애물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962977"/>
                  </a:ext>
                </a:extLst>
              </a:tr>
              <a:tr h="3306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UI </a:t>
                      </a:r>
                      <a:r>
                        <a:rPr lang="ko-KR" altLang="en-US" sz="1200" dirty="0"/>
                        <a:t>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443165"/>
                  </a:ext>
                </a:extLst>
              </a:tr>
              <a:tr h="3306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최종 점검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117869"/>
                  </a:ext>
                </a:extLst>
              </a:tr>
              <a:tr h="3306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패키징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배포판</a:t>
                      </a:r>
                      <a:r>
                        <a:rPr lang="ko-KR" altLang="en-US" sz="1200" dirty="0"/>
                        <a:t> 완성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800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35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2432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Dragon Flight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45320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</a:t>
            </a:r>
            <a:r>
              <a:rPr lang="ko-KR" altLang="en-US" sz="4400" dirty="0" err="1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커밋</a:t>
            </a:r>
            <a:r>
              <a:rPr lang="ko-KR" altLang="en-US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통계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26085AC7-B73E-442D-9061-97DE00390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886420"/>
            <a:ext cx="9496425" cy="568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7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198</Words>
  <Application>Microsoft Office PowerPoint</Application>
  <PresentationFormat>와이드스크린</PresentationFormat>
  <Paragraphs>52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동규 이</dc:creator>
  <cp:lastModifiedBy>김 병석</cp:lastModifiedBy>
  <cp:revision>22</cp:revision>
  <dcterms:created xsi:type="dcterms:W3CDTF">2019-10-12T13:13:20Z</dcterms:created>
  <dcterms:modified xsi:type="dcterms:W3CDTF">2019-10-29T11:33:43Z</dcterms:modified>
  <cp:version/>
</cp:coreProperties>
</file>