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52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451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Dragon Flight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4" y="3552825"/>
            <a:ext cx="23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2015180003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김병석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Dragon Flight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개발진척도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73C2C0-23FE-49CF-8313-8477814A0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13291"/>
              </p:ext>
            </p:extLst>
          </p:nvPr>
        </p:nvGraphicFramePr>
        <p:xfrm>
          <a:off x="1347786" y="1005274"/>
          <a:ext cx="9417196" cy="510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350">
                  <a:extLst>
                    <a:ext uri="{9D8B030D-6E8A-4147-A177-3AD203B41FA5}">
                      <a16:colId xmlns:a16="http://schemas.microsoft.com/office/drawing/2014/main" val="542879717"/>
                    </a:ext>
                  </a:extLst>
                </a:gridCol>
                <a:gridCol w="3719946">
                  <a:extLst>
                    <a:ext uri="{9D8B030D-6E8A-4147-A177-3AD203B41FA5}">
                      <a16:colId xmlns:a16="http://schemas.microsoft.com/office/drawing/2014/main" val="3900617142"/>
                    </a:ext>
                  </a:extLst>
                </a:gridCol>
                <a:gridCol w="2660073">
                  <a:extLst>
                    <a:ext uri="{9D8B030D-6E8A-4147-A177-3AD203B41FA5}">
                      <a16:colId xmlns:a16="http://schemas.microsoft.com/office/drawing/2014/main" val="3453327584"/>
                    </a:ext>
                  </a:extLst>
                </a:gridCol>
                <a:gridCol w="1111827">
                  <a:extLst>
                    <a:ext uri="{9D8B030D-6E8A-4147-A177-3AD203B41FA5}">
                      <a16:colId xmlns:a16="http://schemas.microsoft.com/office/drawing/2014/main" val="1680445888"/>
                    </a:ext>
                  </a:extLst>
                </a:gridCol>
              </a:tblGrid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차 발표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개발완료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95365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 </a:t>
                      </a:r>
                      <a:r>
                        <a:rPr lang="en-US" altLang="ko-KR" sz="1600" dirty="0"/>
                        <a:t>1, 2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스테이지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37972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마우스를 이용한 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86135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코어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플레이어 총알 발사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보스 몬스터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스코어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 충돌 완료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준보스</a:t>
                      </a:r>
                      <a:r>
                        <a:rPr lang="ko-KR" altLang="en-US" sz="1600" dirty="0"/>
                        <a:t>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00458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게임에 필요한 모든 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보스 몬스터를 제외한 리소스 수집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9234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난이도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시간이 지날수록 몬스터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구현 못함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23978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 수집 및 적절한 사운드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수집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66636"/>
                  </a:ext>
                </a:extLst>
              </a:tr>
              <a:tr h="637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총알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충돌체크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01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Dragon Flight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깃 </a:t>
            </a:r>
            <a:r>
              <a:rPr lang="ko-KR" altLang="en-US" sz="4400" dirty="0" err="1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통계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27F9ED3-3FE4-4F45-92C6-38ECA104D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95556"/>
              </p:ext>
            </p:extLst>
          </p:nvPr>
        </p:nvGraphicFramePr>
        <p:xfrm>
          <a:off x="1481282" y="1151672"/>
          <a:ext cx="9621906" cy="398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154">
                  <a:extLst>
                    <a:ext uri="{9D8B030D-6E8A-4147-A177-3AD203B41FA5}">
                      <a16:colId xmlns:a16="http://schemas.microsoft.com/office/drawing/2014/main" val="1663359369"/>
                    </a:ext>
                  </a:extLst>
                </a:gridCol>
                <a:gridCol w="7715752">
                  <a:extLst>
                    <a:ext uri="{9D8B030D-6E8A-4147-A177-3AD203B41FA5}">
                      <a16:colId xmlns:a16="http://schemas.microsoft.com/office/drawing/2014/main" val="1885264803"/>
                    </a:ext>
                  </a:extLst>
                </a:gridCol>
              </a:tblGrid>
              <a:tr h="519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090447"/>
                  </a:ext>
                </a:extLst>
              </a:tr>
              <a:tr h="519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개의 스테이지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89611"/>
                  </a:ext>
                </a:extLst>
              </a:tr>
              <a:tr h="519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마우스를 이용한 플레이어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68947"/>
                  </a:ext>
                </a:extLst>
              </a:tr>
              <a:tr h="593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코어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 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거리 도달 시 보스 이벤트 발생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 몬스터 중에도 랜덤으로 강한 몬스터 생성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육안으로 확인 불가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75651"/>
                  </a:ext>
                </a:extLst>
              </a:tr>
              <a:tr h="7445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시간이 지날 수록 몬스터의 등장 </a:t>
                      </a:r>
                      <a:r>
                        <a:rPr lang="ko-KR" altLang="en-US" dirty="0" err="1"/>
                        <a:t>텀이</a:t>
                      </a:r>
                      <a:r>
                        <a:rPr lang="ko-KR" altLang="en-US" dirty="0"/>
                        <a:t> 감소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56068"/>
                  </a:ext>
                </a:extLst>
              </a:tr>
              <a:tr h="10384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종류별로 다르게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0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Dragon Flight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상황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81E453-414E-4FD6-A32B-0AA2DEE4E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31256"/>
              </p:ext>
            </p:extLst>
          </p:nvPr>
        </p:nvGraphicFramePr>
        <p:xfrm>
          <a:off x="1340426" y="1005275"/>
          <a:ext cx="9133609" cy="546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902">
                  <a:extLst>
                    <a:ext uri="{9D8B030D-6E8A-4147-A177-3AD203B41FA5}">
                      <a16:colId xmlns:a16="http://schemas.microsoft.com/office/drawing/2014/main" val="3089000572"/>
                    </a:ext>
                  </a:extLst>
                </a:gridCol>
                <a:gridCol w="7593707">
                  <a:extLst>
                    <a:ext uri="{9D8B030D-6E8A-4147-A177-3AD203B41FA5}">
                      <a16:colId xmlns:a16="http://schemas.microsoft.com/office/drawing/2014/main" val="2392779756"/>
                    </a:ext>
                  </a:extLst>
                </a:gridCol>
              </a:tblGrid>
              <a:tr h="335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00891"/>
                  </a:ext>
                </a:extLst>
              </a:tr>
              <a:tr h="33064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 리소스 수집 및 정리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14176"/>
                  </a:ext>
                </a:extLst>
              </a:tr>
              <a:tr h="330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리소스 수집 및 정리</a:t>
                      </a:r>
                      <a:r>
                        <a:rPr lang="en-US" altLang="ko-KR" sz="1200" dirty="0"/>
                        <a:t>(100%)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86858"/>
                  </a:ext>
                </a:extLst>
              </a:tr>
              <a:tr h="33064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플레이어 이동 및 기본 몬스터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14707"/>
                  </a:ext>
                </a:extLst>
              </a:tr>
              <a:tr h="5786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플레이 타임을 계산해 중간 보스 나오게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    </a:t>
                      </a:r>
                      <a:r>
                        <a:rPr lang="ko-KR" altLang="en-US" sz="1200" dirty="0"/>
                        <a:t>플레이어 이동을 키보드에서 마우스로 바꿈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551286"/>
                  </a:ext>
                </a:extLst>
              </a:tr>
              <a:tr h="33064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스코어 개념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거리 비례 이벤트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2505"/>
                  </a:ext>
                </a:extLst>
              </a:tr>
              <a:tr h="330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일정 거리 도달 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중간 보스 등장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154242"/>
                  </a:ext>
                </a:extLst>
              </a:tr>
              <a:tr h="33064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중간보스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최종보스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40931"/>
                  </a:ext>
                </a:extLst>
              </a:tr>
              <a:tr h="5786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중간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보스 일부분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탄환 알고리즘이 어려워 최종보스 </a:t>
                      </a:r>
                      <a:r>
                        <a:rPr lang="ko-KR" altLang="en-US" sz="1200" dirty="0" err="1"/>
                        <a:t>미뤄짐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플레이어의 탄과 몬스터의 충돌체크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16266"/>
                  </a:ext>
                </a:extLst>
              </a:tr>
              <a:tr h="335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중간점검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49701"/>
                  </a:ext>
                </a:extLst>
              </a:tr>
              <a:tr h="335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새끼용</a:t>
                      </a:r>
                      <a:r>
                        <a:rPr lang="ko-KR" altLang="en-US" sz="1200" dirty="0"/>
                        <a:t>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67582"/>
                  </a:ext>
                </a:extLst>
              </a:tr>
              <a:tr h="330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장애물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62977"/>
                  </a:ext>
                </a:extLst>
              </a:tr>
              <a:tr h="330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43165"/>
                  </a:ext>
                </a:extLst>
              </a:tr>
              <a:tr h="330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최종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117869"/>
                  </a:ext>
                </a:extLst>
              </a:tr>
              <a:tr h="330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패키징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배포판</a:t>
                      </a:r>
                      <a:r>
                        <a:rPr lang="ko-KR" altLang="en-US" sz="1200" dirty="0"/>
                        <a:t> 완성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80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Dragon Flight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4400" dirty="0" err="1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통계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6085AC7-B73E-442D-9061-97DE00390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886420"/>
            <a:ext cx="9496425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7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288</Words>
  <Application>Microsoft Office PowerPoint</Application>
  <PresentationFormat>와이드스크린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김 병석</cp:lastModifiedBy>
  <cp:revision>23</cp:revision>
  <dcterms:created xsi:type="dcterms:W3CDTF">2019-10-12T13:13:20Z</dcterms:created>
  <dcterms:modified xsi:type="dcterms:W3CDTF">2019-11-24T14:11:00Z</dcterms:modified>
  <cp:version/>
</cp:coreProperties>
</file>