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451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4" y="3552825"/>
            <a:ext cx="23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2015180003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김병석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개발진척도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73C2C0-23FE-49CF-8313-8477814A0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13291"/>
              </p:ext>
            </p:extLst>
          </p:nvPr>
        </p:nvGraphicFramePr>
        <p:xfrm>
          <a:off x="1347786" y="1005274"/>
          <a:ext cx="9417196" cy="51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350">
                  <a:extLst>
                    <a:ext uri="{9D8B030D-6E8A-4147-A177-3AD203B41FA5}">
                      <a16:colId xmlns:a16="http://schemas.microsoft.com/office/drawing/2014/main" val="542879717"/>
                    </a:ext>
                  </a:extLst>
                </a:gridCol>
                <a:gridCol w="3719946">
                  <a:extLst>
                    <a:ext uri="{9D8B030D-6E8A-4147-A177-3AD203B41FA5}">
                      <a16:colId xmlns:a16="http://schemas.microsoft.com/office/drawing/2014/main" val="3900617142"/>
                    </a:ext>
                  </a:extLst>
                </a:gridCol>
                <a:gridCol w="2660073">
                  <a:extLst>
                    <a:ext uri="{9D8B030D-6E8A-4147-A177-3AD203B41FA5}">
                      <a16:colId xmlns:a16="http://schemas.microsoft.com/office/drawing/2014/main" val="3453327584"/>
                    </a:ext>
                  </a:extLst>
                </a:gridCol>
                <a:gridCol w="1111827">
                  <a:extLst>
                    <a:ext uri="{9D8B030D-6E8A-4147-A177-3AD203B41FA5}">
                      <a16:colId xmlns:a16="http://schemas.microsoft.com/office/drawing/2014/main" val="1680445888"/>
                    </a:ext>
                  </a:extLst>
                </a:gridCol>
              </a:tblGrid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차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개발완료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95365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1, 2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37972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마우스를 이용한 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86135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 총알 발사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보스 몬스터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스코어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 충돌 완료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준보스</a:t>
                      </a:r>
                      <a:r>
                        <a:rPr lang="ko-KR" altLang="en-US" sz="1600" dirty="0"/>
                        <a:t>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00458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게임에 필요한 모든 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보스 몬스터를 제외한 리소스 수집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9234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시간이 지날수록 몬스터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구현 못함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23978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 수집 및 적절한 사운드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수집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66636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총알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충돌체크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01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깃 </a:t>
            </a:r>
            <a:r>
              <a:rPr lang="ko-KR" altLang="en-US" sz="4400" dirty="0" err="1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통계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4844CD9-D904-442F-90FD-30EDC8DBC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53254"/>
              </p:ext>
            </p:extLst>
          </p:nvPr>
        </p:nvGraphicFramePr>
        <p:xfrm>
          <a:off x="1347787" y="920700"/>
          <a:ext cx="3056433" cy="43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916">
                  <a:extLst>
                    <a:ext uri="{9D8B030D-6E8A-4147-A177-3AD203B41FA5}">
                      <a16:colId xmlns:a16="http://schemas.microsoft.com/office/drawing/2014/main" val="1319370326"/>
                    </a:ext>
                  </a:extLst>
                </a:gridCol>
                <a:gridCol w="1599517">
                  <a:extLst>
                    <a:ext uri="{9D8B030D-6E8A-4147-A177-3AD203B41FA5}">
                      <a16:colId xmlns:a16="http://schemas.microsoft.com/office/drawing/2014/main" val="4112753906"/>
                    </a:ext>
                  </a:extLst>
                </a:gridCol>
              </a:tblGrid>
              <a:tr h="5359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89307"/>
                  </a:ext>
                </a:extLst>
              </a:tr>
              <a:tr h="3217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40252"/>
                  </a:ext>
                </a:extLst>
              </a:tr>
              <a:tr h="5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33472"/>
                  </a:ext>
                </a:extLst>
              </a:tr>
              <a:tr h="5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02097"/>
                  </a:ext>
                </a:extLst>
              </a:tr>
              <a:tr h="5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43618"/>
                  </a:ext>
                </a:extLst>
              </a:tr>
              <a:tr h="5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026828"/>
                  </a:ext>
                </a:extLst>
              </a:tr>
              <a:tr h="5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23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24142"/>
                  </a:ext>
                </a:extLst>
              </a:tr>
              <a:tr h="4099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51399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E4B17730-C92B-42F1-9E78-F54A81367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20" y="981166"/>
            <a:ext cx="658535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139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김 병석</cp:lastModifiedBy>
  <cp:revision>25</cp:revision>
  <dcterms:created xsi:type="dcterms:W3CDTF">2019-10-12T13:13:20Z</dcterms:created>
  <dcterms:modified xsi:type="dcterms:W3CDTF">2019-11-24T14:35:25Z</dcterms:modified>
  <cp:version/>
</cp:coreProperties>
</file>