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8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1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0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4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8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7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9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4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47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3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2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7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[Happy Steps]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9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5723" y="72796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원 및 타원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시작과 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2858610" y="727969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마름모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66803" y="727969"/>
            <a:ext cx="1800000" cy="180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직사각형 및 사각형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처리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745723" y="3444535"/>
            <a:ext cx="1800000" cy="1800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시스템의 입력과 출력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2858610" y="3444535"/>
            <a:ext cx="1498140" cy="180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변형된 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사용자의 입력</a:t>
            </a:r>
          </a:p>
        </p:txBody>
      </p:sp>
      <p:sp>
        <p:nvSpPr>
          <p:cNvPr id="10" name="순서도: 종속 처리 9"/>
          <p:cNvSpPr/>
          <p:nvPr/>
        </p:nvSpPr>
        <p:spPr>
          <a:xfrm>
            <a:off x="7954392" y="727969"/>
            <a:ext cx="1800000" cy="1800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변형된 직사각형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정의된 처리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5166803" y="3524435"/>
            <a:ext cx="1800000" cy="1800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디스플레이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7276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49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 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18230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154048" y="4657674"/>
            <a:ext cx="681620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4955243" y="4182308"/>
            <a:ext cx="1240339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452308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5633" y="260244"/>
            <a:ext cx="1274709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회원가입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376091" y="573700"/>
            <a:ext cx="1800000" cy="5454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 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1424213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71" idx="3"/>
            <a:endCxn id="8" idx="1"/>
          </p:cNvCxnSpPr>
          <p:nvPr/>
        </p:nvCxnSpPr>
        <p:spPr>
          <a:xfrm flipV="1">
            <a:off x="1875668" y="1696913"/>
            <a:ext cx="462254" cy="540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9403124" y="1413299"/>
            <a:ext cx="1345232" cy="540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유효성검사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수동 입력 17"/>
          <p:cNvSpPr/>
          <p:nvPr/>
        </p:nvSpPr>
        <p:spPr>
          <a:xfrm>
            <a:off x="3906443" y="139476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31" name="순서도: 판단 30"/>
          <p:cNvSpPr/>
          <p:nvPr/>
        </p:nvSpPr>
        <p:spPr>
          <a:xfrm>
            <a:off x="5669030" y="1429614"/>
            <a:ext cx="1646167" cy="5454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154614" y="1696913"/>
            <a:ext cx="52563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304814" y="2057897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541222" y="1696913"/>
            <a:ext cx="37978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307656" y="1696913"/>
            <a:ext cx="4287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0"/>
          <p:cNvCxnSpPr/>
          <p:nvPr/>
        </p:nvCxnSpPr>
        <p:spPr>
          <a:xfrm rot="5400000">
            <a:off x="5595486" y="1064369"/>
            <a:ext cx="12700" cy="1790561"/>
          </a:xfrm>
          <a:prstGeom prst="bentConnector3">
            <a:avLst>
              <a:gd name="adj1" fmla="val 2988354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수동 입력 57"/>
          <p:cNvSpPr/>
          <p:nvPr/>
        </p:nvSpPr>
        <p:spPr>
          <a:xfrm>
            <a:off x="7726205" y="138936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8974376" y="1692488"/>
            <a:ext cx="4287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84100" y="2047441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1" name="직선 화살표 연결선 50"/>
          <p:cNvCxnSpPr/>
          <p:nvPr/>
        </p:nvCxnSpPr>
        <p:spPr>
          <a:xfrm rot="5400000">
            <a:off x="9166603" y="1060894"/>
            <a:ext cx="12700" cy="1790561"/>
          </a:xfrm>
          <a:prstGeom prst="bentConnector3">
            <a:avLst>
              <a:gd name="adj1" fmla="val 2988354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1" idx="3"/>
            <a:endCxn id="63" idx="3"/>
          </p:cNvCxnSpPr>
          <p:nvPr/>
        </p:nvCxnSpPr>
        <p:spPr>
          <a:xfrm flipH="1">
            <a:off x="10699826" y="1683299"/>
            <a:ext cx="48530" cy="1310301"/>
          </a:xfrm>
          <a:prstGeom prst="bentConnector3">
            <a:avLst>
              <a:gd name="adj1" fmla="val -4710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수동 입력 62"/>
          <p:cNvSpPr/>
          <p:nvPr/>
        </p:nvSpPr>
        <p:spPr>
          <a:xfrm>
            <a:off x="9451655" y="272090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닉네임</a:t>
            </a:r>
          </a:p>
        </p:txBody>
      </p:sp>
      <p:sp>
        <p:nvSpPr>
          <p:cNvPr id="66" name="순서도: 판단 65"/>
          <p:cNvSpPr/>
          <p:nvPr/>
        </p:nvSpPr>
        <p:spPr>
          <a:xfrm>
            <a:off x="7455526" y="2499050"/>
            <a:ext cx="1725904" cy="99965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유효성 검사 및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>
            <a:stCxn id="63" idx="1"/>
            <a:endCxn id="66" idx="3"/>
          </p:cNvCxnSpPr>
          <p:nvPr/>
        </p:nvCxnSpPr>
        <p:spPr>
          <a:xfrm flipH="1">
            <a:off x="9181430" y="2993600"/>
            <a:ext cx="270225" cy="5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6" idx="2"/>
            <a:endCxn id="63" idx="2"/>
          </p:cNvCxnSpPr>
          <p:nvPr/>
        </p:nvCxnSpPr>
        <p:spPr>
          <a:xfrm rot="5400000" flipH="1" flipV="1">
            <a:off x="9080906" y="2503871"/>
            <a:ext cx="232405" cy="1757263"/>
          </a:xfrm>
          <a:prstGeom prst="bentConnector3">
            <a:avLst>
              <a:gd name="adj1" fmla="val -983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화면 표시 70"/>
          <p:cNvSpPr/>
          <p:nvPr/>
        </p:nvSpPr>
        <p:spPr>
          <a:xfrm>
            <a:off x="672368" y="1429614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가입약관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및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동의확인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stCxn id="2" idx="2"/>
            <a:endCxn id="71" idx="0"/>
          </p:cNvCxnSpPr>
          <p:nvPr/>
        </p:nvCxnSpPr>
        <p:spPr>
          <a:xfrm flipH="1">
            <a:off x="1274018" y="1119100"/>
            <a:ext cx="2073" cy="310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0792" y="3459212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7" name="직선 화살표 연결선 26"/>
          <p:cNvCxnSpPr>
            <a:stCxn id="66" idx="1"/>
          </p:cNvCxnSpPr>
          <p:nvPr/>
        </p:nvCxnSpPr>
        <p:spPr>
          <a:xfrm flipH="1">
            <a:off x="6874626" y="2998878"/>
            <a:ext cx="580900" cy="2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수동 입력 77"/>
          <p:cNvSpPr/>
          <p:nvPr/>
        </p:nvSpPr>
        <p:spPr>
          <a:xfrm>
            <a:off x="5636371" y="2688996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주소입력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순서도: 화면 표시 78"/>
          <p:cNvSpPr/>
          <p:nvPr/>
        </p:nvSpPr>
        <p:spPr>
          <a:xfrm>
            <a:off x="4084723" y="2734866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우편번호확인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50"/>
          <p:cNvCxnSpPr/>
          <p:nvPr/>
        </p:nvCxnSpPr>
        <p:spPr>
          <a:xfrm flipH="1">
            <a:off x="5272539" y="3001370"/>
            <a:ext cx="3638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판단 82"/>
          <p:cNvSpPr/>
          <p:nvPr/>
        </p:nvSpPr>
        <p:spPr>
          <a:xfrm>
            <a:off x="618365" y="3644408"/>
            <a:ext cx="1440000" cy="540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데이터처리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50134" y="4176095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91077" y="3515641"/>
            <a:ext cx="41206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6" name="순서도: 수동 입력 95"/>
          <p:cNvSpPr/>
          <p:nvPr/>
        </p:nvSpPr>
        <p:spPr>
          <a:xfrm>
            <a:off x="2566327" y="2734866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반려동물 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무</a:t>
            </a:r>
          </a:p>
        </p:txBody>
      </p:sp>
      <p:cxnSp>
        <p:nvCxnSpPr>
          <p:cNvPr id="40" name="직선 화살표 연결선 39"/>
          <p:cNvCxnSpPr>
            <a:stCxn id="79" idx="1"/>
            <a:endCxn id="96" idx="3"/>
          </p:cNvCxnSpPr>
          <p:nvPr/>
        </p:nvCxnSpPr>
        <p:spPr>
          <a:xfrm flipH="1">
            <a:off x="3814498" y="3007566"/>
            <a:ext cx="2702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96" idx="1"/>
            <a:endCxn id="83" idx="0"/>
          </p:cNvCxnSpPr>
          <p:nvPr/>
        </p:nvCxnSpPr>
        <p:spPr>
          <a:xfrm rot="10800000" flipV="1">
            <a:off x="1338365" y="3007566"/>
            <a:ext cx="1227962" cy="6368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83" idx="2"/>
          </p:cNvCxnSpPr>
          <p:nvPr/>
        </p:nvCxnSpPr>
        <p:spPr>
          <a:xfrm flipH="1">
            <a:off x="1335668" y="4184408"/>
            <a:ext cx="2697" cy="315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42541" y="1305496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82445" y="2181531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97098" y="2684697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619831" y="3509974"/>
            <a:ext cx="845925" cy="811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성공</a:t>
            </a:r>
          </a:p>
        </p:txBody>
      </p:sp>
      <p:sp>
        <p:nvSpPr>
          <p:cNvPr id="49" name="타원 48"/>
          <p:cNvSpPr/>
          <p:nvPr/>
        </p:nvSpPr>
        <p:spPr>
          <a:xfrm>
            <a:off x="912705" y="4508364"/>
            <a:ext cx="845925" cy="819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</a:t>
            </a:r>
            <a:r>
              <a:rPr lang="ko-KR" altLang="en-US" sz="1200" dirty="0" smtClean="0">
                <a:solidFill>
                  <a:schemeClr val="tx1"/>
                </a:solidFill>
              </a:rPr>
              <a:t>실패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83" idx="3"/>
            <a:endCxn id="44" idx="2"/>
          </p:cNvCxnSpPr>
          <p:nvPr/>
        </p:nvCxnSpPr>
        <p:spPr>
          <a:xfrm>
            <a:off x="2058365" y="3914408"/>
            <a:ext cx="561466" cy="1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62" y="972589"/>
            <a:ext cx="11064053" cy="53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24381" y="415637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이용 약관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7367846" y="1505468"/>
            <a:ext cx="4037215" cy="2584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1200" dirty="0" smtClean="0"/>
              <a:t>회원가입 버튼 클릭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1200" dirty="0" smtClean="0"/>
              <a:t>약관 동의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입양</a:t>
            </a:r>
            <a:r>
              <a:rPr lang="en-US" altLang="ko-KR" sz="1200" dirty="0" smtClean="0"/>
              <a:t>) &gt; </a:t>
            </a:r>
            <a:r>
              <a:rPr lang="ko-KR" altLang="en-US" sz="1200" dirty="0" smtClean="0"/>
              <a:t>다음 버튼 클릭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회원 가입 폼 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AutoNum type="arabicPeriod"/>
            </a:pPr>
            <a:endParaRPr lang="ko-KR" altLang="en-US" sz="11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103341"/>
            <a:ext cx="6048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1145" y="274321"/>
            <a:ext cx="1792779" cy="382385"/>
          </a:xfrm>
        </p:spPr>
        <p:txBody>
          <a:bodyPr>
            <a:no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회원 가입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50175" y="858838"/>
            <a:ext cx="9144000" cy="812020"/>
          </a:xfrm>
        </p:spPr>
        <p:txBody>
          <a:bodyPr>
            <a:normAutofit/>
          </a:bodyPr>
          <a:lstStyle/>
          <a:p>
            <a:pPr marL="228600" indent="-228600" algn="l">
              <a:buAutoNum type="arabicPeriod"/>
            </a:pPr>
            <a:r>
              <a:rPr lang="ko-KR" altLang="en-US" sz="1100" dirty="0" smtClean="0"/>
              <a:t>회원가입 버튼 클릭</a:t>
            </a:r>
            <a:endParaRPr lang="en-US" altLang="ko-KR" sz="1100" dirty="0" smtClean="0"/>
          </a:p>
          <a:p>
            <a:pPr marL="228600" indent="-228600" algn="l">
              <a:buAutoNum type="arabicPeriod"/>
            </a:pPr>
            <a:r>
              <a:rPr lang="ko-KR" altLang="en-US" sz="1100" dirty="0" smtClean="0"/>
              <a:t>약관 동의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입양</a:t>
            </a:r>
            <a:r>
              <a:rPr lang="en-US" altLang="ko-KR" sz="1100" dirty="0" smtClean="0"/>
              <a:t>) &gt; </a:t>
            </a:r>
            <a:r>
              <a:rPr lang="ko-KR" altLang="en-US" sz="1100" dirty="0" smtClean="0"/>
              <a:t>다음 버튼 클릭</a:t>
            </a:r>
            <a:endParaRPr lang="en-US" altLang="ko-KR" sz="1100" dirty="0" smtClean="0"/>
          </a:p>
          <a:p>
            <a:pPr marL="228600" indent="-228600" algn="l">
              <a:buAutoNum type="arabicPeriod"/>
            </a:pPr>
            <a:r>
              <a:rPr lang="en-US" altLang="ko-KR" sz="1100" dirty="0"/>
              <a:t> </a:t>
            </a:r>
            <a:r>
              <a:rPr lang="ko-KR" altLang="en-US" sz="1100" dirty="0" smtClean="0"/>
              <a:t>회원 가입 폼 </a:t>
            </a:r>
            <a:endParaRPr lang="en-US" altLang="ko-KR" sz="1100" dirty="0" smtClean="0"/>
          </a:p>
          <a:p>
            <a:pPr marL="228600" indent="-228600" algn="l">
              <a:buAutoNum type="arabicPeriod"/>
            </a:pP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91745" y="1820487"/>
            <a:ext cx="2718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75" y="1800225"/>
            <a:ext cx="4000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51" y="1663931"/>
            <a:ext cx="5867400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1767" y="548640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로그인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47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36</TotalTime>
  <Words>180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[Happy Steps]프로세스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[회원 가입]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[Happy Steps]프로세스</dc:title>
  <dc:creator>이커머스 7차</dc:creator>
  <cp:lastModifiedBy>이커머스 7차</cp:lastModifiedBy>
  <cp:revision>13</cp:revision>
  <dcterms:created xsi:type="dcterms:W3CDTF">2024-09-25T06:55:53Z</dcterms:created>
  <dcterms:modified xsi:type="dcterms:W3CDTF">2024-09-27T08:25:23Z</dcterms:modified>
</cp:coreProperties>
</file>