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74"/>
    <p:restoredTop sz="94660"/>
  </p:normalViewPr>
  <p:slideViewPr>
    <p:cSldViewPr snapToGrid="0">
      <p:cViewPr varScale="1">
        <p:scale>
          <a:sx n="114" d="100"/>
          <a:sy n="114" d="100"/>
        </p:scale>
        <p:origin x="432" y="10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8B99-9841-4D44-9128-36E70A1C3F0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4EDC-335B-44DB-B328-E72A228D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3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8B99-9841-4D44-9128-36E70A1C3F0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4EDC-335B-44DB-B328-E72A228D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37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8B99-9841-4D44-9128-36E70A1C3F0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4EDC-335B-44DB-B328-E72A228D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12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8B99-9841-4D44-9128-36E70A1C3F0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4EDC-335B-44DB-B328-E72A228D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21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8B99-9841-4D44-9128-36E70A1C3F0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4EDC-335B-44DB-B328-E72A228D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49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8B99-9841-4D44-9128-36E70A1C3F0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4EDC-335B-44DB-B328-E72A228D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28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8B99-9841-4D44-9128-36E70A1C3F0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4EDC-335B-44DB-B328-E72A228D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1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8B99-9841-4D44-9128-36E70A1C3F0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4EDC-335B-44DB-B328-E72A228D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40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8B99-9841-4D44-9128-36E70A1C3F0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4EDC-335B-44DB-B328-E72A228D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50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8B99-9841-4D44-9128-36E70A1C3F0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4EDC-335B-44DB-B328-E72A228D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27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8B99-9841-4D44-9128-36E70A1C3F0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4EDC-335B-44DB-B328-E72A228D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95214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88B99-9841-4D44-9128-36E70A1C3F0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14EDC-335B-44DB-B328-E72A228D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51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9.png"  /><Relationship Id="rId11" Type="http://schemas.openxmlformats.org/officeDocument/2006/relationships/image" Target="../media/image10.png"  /><Relationship Id="rId12" Type="http://schemas.openxmlformats.org/officeDocument/2006/relationships/image" Target="../media/image11.png"  /><Relationship Id="rId13" Type="http://schemas.openxmlformats.org/officeDocument/2006/relationships/image" Target="../media/image12.png"  /><Relationship Id="rId14" Type="http://schemas.openxmlformats.org/officeDocument/2006/relationships/image" Target="../media/image13.png"  /><Relationship Id="rId15" Type="http://schemas.openxmlformats.org/officeDocument/2006/relationships/image" Target="../media/image14.png"  /><Relationship Id="rId16" Type="http://schemas.openxmlformats.org/officeDocument/2006/relationships/image" Target="../media/image15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7663" y="68350"/>
            <a:ext cx="4860291" cy="887478"/>
          </a:xfrm>
        </p:spPr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6">
                    <a:lumMod val="75000"/>
                  </a:schemeClr>
                </a:solidFill>
              </a:rPr>
              <a:t>프로젝트 개발환경</a:t>
            </a:r>
            <a:endParaRPr lang="ko-KR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4604" y="1129012"/>
            <a:ext cx="3253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accent6">
                    <a:lumMod val="75000"/>
                  </a:schemeClr>
                </a:solidFill>
              </a:rPr>
              <a:t>Programming Languages</a:t>
            </a:r>
            <a:endParaRPr lang="ko-K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5252234"/>
            <a:ext cx="940016" cy="14409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784727" y="1011121"/>
            <a:ext cx="3139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>
                    <a:lumMod val="75000"/>
                  </a:schemeClr>
                </a:solidFill>
              </a:rPr>
              <a:t>Databases &amp; </a:t>
            </a:r>
            <a:r>
              <a:rPr lang="en-US" altLang="ko-KR" sz="2000" b="1">
                <a:solidFill>
                  <a:schemeClr val="accent6">
                    <a:lumMod val="75000"/>
                  </a:schemeClr>
                </a:solidFill>
              </a:rPr>
              <a:t>Frameworks</a:t>
            </a:r>
            <a:endParaRPr lang="ko-K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07777" y="3151148"/>
            <a:ext cx="1080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accent6">
                    <a:lumMod val="75000"/>
                  </a:schemeClr>
                </a:solidFill>
              </a:rPr>
              <a:t>Servers</a:t>
            </a:r>
            <a:endParaRPr lang="ko-K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63153" y="5426276"/>
            <a:ext cx="38104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endParaRPr lang="ko-KR" altLang="en-US" sz="140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5533" y="5340119"/>
            <a:ext cx="809738" cy="109552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90549" y="5340119"/>
            <a:ext cx="910747" cy="106422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642050" y="1473931"/>
            <a:ext cx="944255" cy="85948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042529" y="1611393"/>
            <a:ext cx="624080" cy="1188724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347406" y="5008096"/>
            <a:ext cx="1219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accent6">
                    <a:lumMod val="75000"/>
                  </a:schemeClr>
                </a:solidFill>
              </a:rPr>
              <a:t>Libraries</a:t>
            </a:r>
            <a:endParaRPr lang="ko-K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824448" y="2751808"/>
            <a:ext cx="8149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accent6">
                    <a:lumMod val="75000"/>
                  </a:schemeClr>
                </a:solidFill>
              </a:rPr>
              <a:t>Tools</a:t>
            </a:r>
            <a:endParaRPr lang="ko-K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793700" y="4869928"/>
            <a:ext cx="17241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accent6">
                    <a:lumMod val="75000"/>
                  </a:schemeClr>
                </a:solidFill>
              </a:rPr>
              <a:t>Data</a:t>
            </a:r>
            <a:r>
              <a:rPr lang="en-US" altLang="ko-KR" b="1">
                <a:solidFill>
                  <a:schemeClr val="accent6">
                    <a:lumMod val="75000"/>
                  </a:schemeClr>
                </a:solidFill>
              </a:rPr>
              <a:t> Formats</a:t>
            </a:r>
            <a:endParaRPr lang="ko-KR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47621" y="1667814"/>
            <a:ext cx="2497641" cy="1252616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210590" y="5408206"/>
            <a:ext cx="943107" cy="1105054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813994" y="1441195"/>
            <a:ext cx="1176553" cy="89230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14154" y="3562363"/>
            <a:ext cx="1113457" cy="10307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7956235" y="3209232"/>
            <a:ext cx="968526" cy="9544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9059961" y="3467034"/>
            <a:ext cx="1584202" cy="6965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6834783" y="3209232"/>
            <a:ext cx="1039722" cy="9543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5855876" y="1598260"/>
            <a:ext cx="1664209" cy="648393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7170549" y="5312002"/>
            <a:ext cx="1150413" cy="1234432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5734120" y="3191137"/>
            <a:ext cx="1038944" cy="1105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09586"/>
              </p:ext>
            </p:extLst>
          </p:nvPr>
        </p:nvGraphicFramePr>
        <p:xfrm>
          <a:off x="838200" y="667889"/>
          <a:ext cx="10515600" cy="24688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413801941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4950867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분류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항목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685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700" dirty="0" smtClean="0"/>
                        <a:t>Programming Languages</a:t>
                      </a:r>
                      <a:endParaRPr lang="ko-KR" altLang="en-US" sz="17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HTML, CSS, Java, JavaScript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700" dirty="0" smtClean="0"/>
                        <a:t>Tools</a:t>
                      </a:r>
                      <a:endParaRPr lang="ko-KR" altLang="en-US" sz="17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Eclipse, GitHub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904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700" dirty="0" smtClean="0"/>
                        <a:t>Libraries</a:t>
                      </a:r>
                      <a:endParaRPr lang="ko-KR" altLang="en-US" sz="17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jQuery, Bootstrap, JSTL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424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700" dirty="0" smtClean="0"/>
                        <a:t>Databases &amp; Frameworks</a:t>
                      </a:r>
                      <a:endParaRPr lang="ko-KR" altLang="en-US" sz="17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Oracle, </a:t>
                      </a:r>
                      <a:r>
                        <a:rPr lang="en-US" sz="1700" dirty="0" smtClean="0"/>
                        <a:t>Spring, </a:t>
                      </a:r>
                      <a:r>
                        <a:rPr lang="en-US" altLang="ko-KR" sz="1700" dirty="0" err="1" smtClean="0"/>
                        <a:t>MyBatis</a:t>
                      </a:r>
                      <a:endParaRPr lang="en-US" sz="17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823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700" dirty="0" smtClean="0"/>
                        <a:t>Servers</a:t>
                      </a:r>
                      <a:endParaRPr lang="ko-KR" altLang="en-US" sz="17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Tomcat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312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700" dirty="0" smtClean="0"/>
                        <a:t>Formats</a:t>
                      </a:r>
                      <a:endParaRPr lang="ko-KR" altLang="en-US" sz="17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JSON, XML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379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51195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39</ep:Words>
  <ep:PresentationFormat>와이드스크린</ep:PresentationFormat>
  <ep:Paragraphs>7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Office 테마</vt:lpstr>
      <vt:lpstr>프로젝트 개발환경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2024-09-26T07:37:24.000</dcterms:created>
  <dc:creator>이커머스 7차</dc:creator>
  <cp:lastModifiedBy>ecommerce</cp:lastModifiedBy>
  <dcterms:modified xsi:type="dcterms:W3CDTF">2024-11-07T02:12:30.718</dcterms:modified>
  <cp:revision>14</cp:revision>
  <dc:title>프로젝트 개발환경</dc:title>
  <cp:version>0906.0100.01</cp:version>
</cp:coreProperties>
</file>