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2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3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2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4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2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CD0D-1E60-4CBC-A29E-58B5C86A102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EDE8-381B-4D4B-B055-B7F45CC60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1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Jupiter </a:t>
            </a:r>
            <a:r>
              <a:rPr lang="ko-KR" altLang="en-US" dirty="0" smtClean="0"/>
              <a:t>디자인 시안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참고사이트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4391747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http://petmart.kr/(</a:t>
            </a:r>
            <a:r>
              <a:rPr lang="ko-KR" altLang="en-US" dirty="0" err="1" smtClean="0"/>
              <a:t>펫마트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https://bemypet.kr/(</a:t>
            </a:r>
            <a:r>
              <a:rPr lang="ko-KR" altLang="en-US" dirty="0" err="1" smtClean="0"/>
              <a:t>비마이펫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https://luppyworld.com/(</a:t>
            </a:r>
            <a:r>
              <a:rPr lang="ko-KR" altLang="en-US" dirty="0" err="1" smtClean="0"/>
              <a:t>러피월드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6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07" y="191193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petmart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펫마트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910259"/>
            <a:ext cx="11407049" cy="552379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65760" y="560525"/>
            <a:ext cx="1128037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07" y="191193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bemypet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비마이펫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22" y="560525"/>
            <a:ext cx="6713568" cy="594931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65760" y="560525"/>
            <a:ext cx="1128037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94" y="613945"/>
            <a:ext cx="6824921" cy="6119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007" y="191193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bemypet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비마이펫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65760" y="560525"/>
            <a:ext cx="1128037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1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07" y="191193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luppyworld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러피월드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859784"/>
            <a:ext cx="11646131" cy="550432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65760" y="560525"/>
            <a:ext cx="1128037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99" y="688143"/>
            <a:ext cx="3329700" cy="61698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60" y="550614"/>
            <a:ext cx="4139015" cy="6306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7" y="191193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luppyworld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러피월드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65760" y="560525"/>
            <a:ext cx="1128037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860000">
            <a:off x="-47802" y="3224828"/>
            <a:ext cx="1198964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400" i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2400" i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…</a:t>
            </a:r>
            <a:endParaRPr lang="ko-KR" altLang="en-US" sz="2400" i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60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Office 테마</vt:lpstr>
      <vt:lpstr>7차 Jupiter 디자인 시안(참고사이트)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이커머스 7차</dc:creator>
  <cp:lastModifiedBy>이커머스 7차</cp:lastModifiedBy>
  <cp:revision>15</cp:revision>
  <dcterms:created xsi:type="dcterms:W3CDTF">2024-09-30T05:56:26Z</dcterms:created>
  <dcterms:modified xsi:type="dcterms:W3CDTF">2024-09-30T08:22:26Z</dcterms:modified>
</cp:coreProperties>
</file>