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60" r:id="rId1"/>
  </p:sldMasterIdLst>
  <p:notesMasterIdLst>
    <p:notesMasterId r:id="rId2"/>
  </p:notesMasterIdLst>
  <p:sldIdLst>
    <p:sldId id="256" r:id="rId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21359"/>
    <p:restoredTop sz="96147"/>
  </p:normalViewPr>
  <p:slideViewPr>
    <p:cSldViewPr>
      <p:cViewPr varScale="1">
        <p:scale>
          <a:sx n="73" d="100"/>
          <a:sy n="73" d="100"/>
        </p:scale>
        <p:origin x="264" y="72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40E98FE-D6F7-49B4-BC69-14B7FED61DCA}" type="datetime1">
              <a:rPr lang="ko-KR" altLang="en-US"/>
              <a:pPr lvl="0">
                <a:defRPr/>
              </a:pPr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30FEB74-2A84-4046-B31F-75683B0E8F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4016" y="543761"/>
            <a:ext cx="16834068" cy="7784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자체 평가 의견 </a:t>
            </a:r>
            <a:r>
              <a:rPr lang="en-US" altLang="ko-KR"/>
              <a:t>- </a:t>
            </a:r>
            <a:r>
              <a:rPr lang="ko-KR" altLang="en-US"/>
              <a:t>김범석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4FAB73BC-B049-4115-A692-8D63A059BFB8}" type="slidenum">
              <a:rPr lang="en-US" altLang="ko-KR"/>
              <a:pPr rtl="0">
                <a:defRPr/>
              </a:pPr>
              <a:t>82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749954" y="1533266"/>
            <a:ext cx="8045912" cy="3712200"/>
            <a:chOff x="541891" y="1681799"/>
            <a:chExt cx="5363941" cy="2474800"/>
          </a:xfrm>
        </p:grpSpPr>
        <p:sp>
          <p:nvSpPr>
            <p:cNvPr id="10" name="사각형: 둥근 모서리 11"/>
            <p:cNvSpPr/>
            <p:nvPr/>
          </p:nvSpPr>
          <p:spPr>
            <a:xfrm>
              <a:off x="541891" y="2408109"/>
              <a:ext cx="5363941" cy="1748490"/>
            </a:xfrm>
            <a:prstGeom prst="roundRect">
              <a:avLst>
                <a:gd name="adj" fmla="val 689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600"/>
                <a:t>프로젝트 결과물의 완성도는 7점으로 평가합니다. 기본적인 기능과 요구 사항을 충족하였으며, 전반적인 품질은 양호하다고 판단됩니다. 다만, 일부 세부적인 부분에서 개선의 여지가 있으며, 사용자 경험 및 최적화 측면에서 추가적인 보완이 필요해 보입니다. </a:t>
              </a:r>
              <a:endParaRPr lang="ko-KR" altLang="en-US" sz="260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7965" y="1681799"/>
              <a:ext cx="5051965" cy="716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7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사전 기획의 관점에서 </a:t>
              </a:r>
              <a:endParaRPr lang="ko-KR" altLang="en-US" sz="27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27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27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(10</a:t>
              </a:r>
              <a:r>
                <a:rPr lang="ko-KR" altLang="en-US" sz="27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점 만점</a:t>
              </a:r>
              <a:r>
                <a:rPr lang="en-US" altLang="ko-KR" sz="27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)</a:t>
              </a:r>
              <a:endParaRPr lang="en-US" altLang="ko-KR" sz="27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749954" y="5589240"/>
            <a:ext cx="8118354" cy="3824040"/>
            <a:chOff x="541891" y="3690040"/>
            <a:chExt cx="5412236" cy="2549360"/>
          </a:xfrm>
        </p:grpSpPr>
        <p:sp>
          <p:nvSpPr>
            <p:cNvPr id="14" name="사각형: 둥근 모서리 14"/>
            <p:cNvSpPr/>
            <p:nvPr/>
          </p:nvSpPr>
          <p:spPr>
            <a:xfrm>
              <a:off x="541891" y="4386118"/>
              <a:ext cx="5412235" cy="1853282"/>
            </a:xfrm>
            <a:prstGeom prst="roundRect">
              <a:avLst>
                <a:gd name="adj" fmla="val 689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700"/>
                <a:t>해도해도 부족한것이 보이는게 사람이라</a:t>
              </a:r>
              <a:endParaRPr lang="ko-KR" altLang="en-US" sz="2700"/>
            </a:p>
            <a:p>
              <a:pPr algn="ctr">
                <a:defRPr/>
              </a:pPr>
              <a:r>
                <a:rPr lang="ko-KR" altLang="en-US" sz="2700"/>
                <a:t>보완할 점을 나열할수 없습니다</a:t>
              </a:r>
              <a:r>
                <a:rPr lang="en-US" altLang="ko-KR" sz="2700"/>
                <a:t>.</a:t>
              </a:r>
              <a:r>
                <a:rPr lang="ko-KR" altLang="en-US" sz="2700"/>
                <a:t>ㅠㅠ</a:t>
              </a:r>
              <a:endParaRPr lang="ko-KR" altLang="en-US" sz="2700"/>
            </a:p>
            <a:p>
              <a:pPr algn="ctr">
                <a:defRPr/>
              </a:pPr>
              <a:endParaRPr lang="ko-KR" altLang="en-US" sz="2700"/>
            </a:p>
            <a:p>
              <a:pPr algn="ctr">
                <a:defRPr/>
              </a:pPr>
              <a:r>
                <a:rPr lang="ko-KR" altLang="en-US" sz="2700"/>
                <a:t>모두들 앞으로 바라보는 길에 큰 성공을 하길 기원합니다</a:t>
              </a:r>
              <a:r>
                <a:rPr lang="en-US" altLang="ko-KR" sz="2700"/>
                <a:t>.</a:t>
              </a:r>
              <a:endParaRPr lang="en-US" altLang="ko-KR" sz="2700"/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3176968" y="2213039"/>
              <a:ext cx="93785" cy="44399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2405" y="3690040"/>
              <a:ext cx="4622911" cy="720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7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프로젝트 결과물의 </a:t>
              </a:r>
              <a:endParaRPr lang="ko-KR" altLang="en-US" sz="27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27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추후 개선점이나 보완할 점</a:t>
              </a:r>
              <a:endParaRPr lang="en-US" altLang="ko-KR" sz="27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9531440" y="6633355"/>
            <a:ext cx="8193852" cy="2779923"/>
            <a:chOff x="6396215" y="4490910"/>
            <a:chExt cx="5363940" cy="1748490"/>
          </a:xfrm>
          <a:solidFill>
            <a:schemeClr val="bg1"/>
          </a:solidFill>
        </p:grpSpPr>
        <p:sp>
          <p:nvSpPr>
            <p:cNvPr id="18" name="사각형: 둥근 모서리 16"/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600"/>
                <a:t>이번 프로젝트를 수행하면서 팀워크의 중요성을 </a:t>
              </a:r>
              <a:endParaRPr lang="ko-KR" altLang="en-US" sz="2600"/>
            </a:p>
            <a:p>
              <a:pPr algn="ctr">
                <a:defRPr/>
              </a:pPr>
              <a:r>
                <a:rPr lang="ko-KR" altLang="en-US" sz="2600"/>
                <a:t>다시 한 번 느꼈습니다. </a:t>
              </a:r>
              <a:endParaRPr lang="ko-KR" altLang="en-US" sz="2600"/>
            </a:p>
            <a:p>
              <a:pPr algn="ctr">
                <a:defRPr/>
              </a:pPr>
              <a:r>
                <a:rPr lang="ko-KR" altLang="en-US" sz="2600"/>
                <a:t>아쉬운 점은 있었지만, 이를 통해 향후 프로젝트에서 개선할 방향을 명확히 알게 되었으며,</a:t>
              </a:r>
              <a:endParaRPr lang="ko-KR" altLang="en-US" sz="2600"/>
            </a:p>
            <a:p>
              <a:pPr algn="ctr">
                <a:defRPr/>
              </a:pPr>
              <a:r>
                <a:rPr lang="ko-KR" altLang="en-US" sz="2600"/>
                <a:t>더 나은 결과물을 위한 기틀을 마련할 수 있는 </a:t>
              </a:r>
              <a:endParaRPr lang="ko-KR" altLang="en-US" sz="2600"/>
            </a:p>
            <a:p>
              <a:pPr algn="ctr">
                <a:defRPr/>
              </a:pPr>
              <a:r>
                <a:rPr lang="ko-KR" altLang="en-US" sz="2600"/>
                <a:t>좋은 경험이었습니다.</a:t>
              </a:r>
              <a:endParaRPr lang="ko-KR" altLang="en-US" sz="2600"/>
            </a:p>
          </p:txBody>
        </p:sp>
        <p:sp>
          <p:nvSpPr>
            <p:cNvPr id="19" name="직사각형 18"/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9531438" y="2063578"/>
            <a:ext cx="8045913" cy="3181889"/>
            <a:chOff x="6396214" y="2035340"/>
            <a:chExt cx="5363941" cy="2121259"/>
          </a:xfrm>
        </p:grpSpPr>
        <p:sp>
          <p:nvSpPr>
            <p:cNvPr id="22" name="사각형: 둥근 모서리 13"/>
            <p:cNvSpPr/>
            <p:nvPr/>
          </p:nvSpPr>
          <p:spPr>
            <a:xfrm>
              <a:off x="6396214" y="2408109"/>
              <a:ext cx="5363941" cy="1748490"/>
            </a:xfrm>
            <a:prstGeom prst="roundRect">
              <a:avLst>
                <a:gd name="adj" fmla="val 689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600"/>
                <a:t>효과적인 소통과 업무 분담 덕분에 주요 기능을 안정적으로 구현하며 프로젝트 목표를 달성했습니다. </a:t>
              </a:r>
              <a:endParaRPr lang="ko-KR" altLang="en-US" sz="2600"/>
            </a:p>
            <a:p>
              <a:pPr algn="ctr">
                <a:defRPr/>
              </a:pPr>
              <a:r>
                <a:rPr lang="ko-KR" altLang="en-US" sz="2600"/>
                <a:t>다만, 초기 기획 단계에서 세부 계획이 부족하여 </a:t>
              </a:r>
              <a:endParaRPr lang="ko-KR" altLang="en-US" sz="2600"/>
            </a:p>
            <a:p>
              <a:pPr algn="ctr">
                <a:defRPr/>
              </a:pPr>
              <a:r>
                <a:rPr lang="ko-KR" altLang="en-US" sz="2600"/>
                <a:t>일부 기능이 늦어졌고 개선 및 테스트 시간이 </a:t>
              </a:r>
              <a:endParaRPr lang="ko-KR" altLang="en-US" sz="2600"/>
            </a:p>
            <a:p>
              <a:pPr algn="ctr">
                <a:defRPr/>
              </a:pPr>
              <a:r>
                <a:rPr lang="ko-KR" altLang="en-US" sz="2600"/>
                <a:t>부족한 점이 아쉽습니다</a:t>
              </a:r>
              <a:r>
                <a:rPr lang="en-US" altLang="ko-KR" sz="2600"/>
                <a:t>.</a:t>
              </a:r>
              <a:endParaRPr lang="en-US" altLang="ko-KR" sz="2600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36058" y="2035340"/>
              <a:ext cx="4995644" cy="3629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27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개인 또는 우리 팀이 </a:t>
              </a:r>
              <a:r>
                <a:rPr lang="ko-KR" altLang="en-US" sz="27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잘한 부분과 아쉬운 점</a:t>
              </a:r>
              <a:endParaRPr lang="en-US" altLang="ko-KR" sz="2700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170757" y="5589240"/>
            <a:ext cx="6934368" cy="1080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7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</a:rPr>
              <a:t>프로젝트를 수행하면서</a:t>
            </a:r>
            <a:br>
              <a:rPr lang="en-US" altLang="ko-KR" sz="27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</a:rPr>
            </a:br>
            <a:r>
              <a:rPr lang="ko-KR" altLang="en-US" sz="2700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</a:rPr>
              <a:t>느낀 점이나</a:t>
            </a:r>
            <a:r>
              <a:rPr lang="en-US" altLang="ko-KR" sz="2700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</a:rPr>
              <a:t> </a:t>
            </a:r>
            <a:r>
              <a:rPr lang="ko-KR" altLang="en-US" sz="2700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</a:rPr>
              <a:t>경험한 성과</a:t>
            </a:r>
            <a:r>
              <a:rPr lang="ko-KR" altLang="en-US" sz="24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+mj-ea"/>
              </a:rPr>
              <a:t> </a:t>
            </a:r>
            <a:endParaRPr lang="ko-KR" altLang="en-US" sz="2700">
              <a:ln w="9525">
                <a:solidFill>
                  <a:schemeClr val="bg1">
                    <a:alpha val="0"/>
                  </a:schemeClr>
                </a:solidFill>
              </a:ln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139</ep:Words>
  <ep:PresentationFormat>사용자 지정</ep:PresentationFormat>
  <ep:Paragraphs>3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자체 평가 의견 - 김범석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user</dc:creator>
  <cp:lastModifiedBy>ecommerce</cp:lastModifiedBy>
  <dcterms:modified xsi:type="dcterms:W3CDTF">2024-11-13T10:36:16.997</dcterms:modified>
  <cp:revision>66</cp:revision>
  <dc:title>PowerPoint 프레젠테이션</dc:title>
  <cp:version>0906.0100.01</cp:version>
</cp:coreProperties>
</file>