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999538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9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5" d="100"/>
          <a:sy n="45" d="100"/>
        </p:scale>
        <p:origin x="2506" y="48"/>
      </p:cViewPr>
      <p:guideLst>
        <p:guide orient="horz" pos="3969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2062083"/>
            <a:ext cx="7649607" cy="438666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6617911"/>
            <a:ext cx="6749654" cy="3042080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9DBF-D090-4100-9629-22A216A651E2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5182-7039-49DF-B906-1D9AC73D9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40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9DBF-D090-4100-9629-22A216A651E2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5182-7039-49DF-B906-1D9AC73D9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11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670833"/>
            <a:ext cx="1940525" cy="1067790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670833"/>
            <a:ext cx="5709082" cy="106779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9DBF-D090-4100-9629-22A216A651E2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5182-7039-49DF-B906-1D9AC73D9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21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9DBF-D090-4100-9629-22A216A651E2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5182-7039-49DF-B906-1D9AC73D9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57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3141251"/>
            <a:ext cx="7762102" cy="5241244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8432079"/>
            <a:ext cx="7762102" cy="2756246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9DBF-D090-4100-9629-22A216A651E2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5182-7039-49DF-B906-1D9AC73D9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56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3354163"/>
            <a:ext cx="3824804" cy="79945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3354163"/>
            <a:ext cx="3824804" cy="79945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9DBF-D090-4100-9629-22A216A651E2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5182-7039-49DF-B906-1D9AC73D9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48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670836"/>
            <a:ext cx="7762102" cy="24354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3088748"/>
            <a:ext cx="3807226" cy="1513748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4602496"/>
            <a:ext cx="3807226" cy="676957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3088748"/>
            <a:ext cx="3825976" cy="1513748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4602496"/>
            <a:ext cx="3825976" cy="676957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9DBF-D090-4100-9629-22A216A651E2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5182-7039-49DF-B906-1D9AC73D9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35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9DBF-D090-4100-9629-22A216A651E2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5182-7039-49DF-B906-1D9AC73D9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2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9DBF-D090-4100-9629-22A216A651E2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5182-7039-49DF-B906-1D9AC73D9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97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839999"/>
            <a:ext cx="2902585" cy="2939997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814168"/>
            <a:ext cx="4556016" cy="8954158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779996"/>
            <a:ext cx="2902585" cy="7002911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9DBF-D090-4100-9629-22A216A651E2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5182-7039-49DF-B906-1D9AC73D9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28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839999"/>
            <a:ext cx="2902585" cy="2939997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814168"/>
            <a:ext cx="4556016" cy="8954158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779996"/>
            <a:ext cx="2902585" cy="7002911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9DBF-D090-4100-9629-22A216A651E2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5182-7039-49DF-B906-1D9AC73D9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4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670836"/>
            <a:ext cx="7762102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3354163"/>
            <a:ext cx="7762102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1678325"/>
            <a:ext cx="2024896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E9DBF-D090-4100-9629-22A216A651E2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1678325"/>
            <a:ext cx="3037344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1678325"/>
            <a:ext cx="2024896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05182-7039-49DF-B906-1D9AC73D9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31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99952" rtl="0" eaLnBrk="1" latinLnBrk="1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E5B4BCB-C649-4EBD-9DE5-CE66ECCEE170}"/>
              </a:ext>
            </a:extLst>
          </p:cNvPr>
          <p:cNvSpPr/>
          <p:nvPr/>
        </p:nvSpPr>
        <p:spPr>
          <a:xfrm>
            <a:off x="351692" y="11624689"/>
            <a:ext cx="2355638" cy="3127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A73F94-0539-4588-A337-ED5002BAD685}"/>
              </a:ext>
            </a:extLst>
          </p:cNvPr>
          <p:cNvSpPr/>
          <p:nvPr/>
        </p:nvSpPr>
        <p:spPr>
          <a:xfrm rot="5400000">
            <a:off x="4378712" y="4153209"/>
            <a:ext cx="242112" cy="8999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FBE12AD-0175-4A12-A30B-E844A06E586E}"/>
              </a:ext>
            </a:extLst>
          </p:cNvPr>
          <p:cNvCxnSpPr>
            <a:cxnSpLocks/>
          </p:cNvCxnSpPr>
          <p:nvPr/>
        </p:nvCxnSpPr>
        <p:spPr>
          <a:xfrm>
            <a:off x="3005623" y="607552"/>
            <a:ext cx="0" cy="108716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A26B314-A02A-4BA1-B577-E8A87B88F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185" y="1041807"/>
            <a:ext cx="2549032" cy="3428593"/>
          </a:xfrm>
          <a:prstGeom prst="rect">
            <a:avLst/>
          </a:prstGeom>
        </p:spPr>
      </p:pic>
      <p:pic>
        <p:nvPicPr>
          <p:cNvPr id="10" name="그림 9" descr="모니터, 남자, 산, 테이블이(가) 표시된 사진&#10;&#10;자동 생성된 설명">
            <a:extLst>
              <a:ext uri="{FF2B5EF4-FFF2-40B4-BE49-F238E27FC236}">
                <a16:creationId xmlns:a16="http://schemas.microsoft.com/office/drawing/2014/main" id="{77DEE712-76BA-4CA5-B7C2-E815C9639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133" y="1010672"/>
            <a:ext cx="2563138" cy="337405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F777BF-D214-42B1-A3C8-85AEAC39E312}"/>
              </a:ext>
            </a:extLst>
          </p:cNvPr>
          <p:cNvSpPr/>
          <p:nvPr/>
        </p:nvSpPr>
        <p:spPr>
          <a:xfrm>
            <a:off x="1" y="4075"/>
            <a:ext cx="8999538" cy="242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467E4A-D5B1-4687-9B74-BF4045FC36CE}"/>
              </a:ext>
            </a:extLst>
          </p:cNvPr>
          <p:cNvSpPr/>
          <p:nvPr/>
        </p:nvSpPr>
        <p:spPr>
          <a:xfrm>
            <a:off x="8792049" y="4075"/>
            <a:ext cx="207489" cy="242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5A46BB-803F-49EE-BF4B-F8F5A796FAEC}"/>
              </a:ext>
            </a:extLst>
          </p:cNvPr>
          <p:cNvSpPr/>
          <p:nvPr/>
        </p:nvSpPr>
        <p:spPr>
          <a:xfrm>
            <a:off x="1" y="253885"/>
            <a:ext cx="8999538" cy="45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책장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F0FBE5-3E38-4D15-9857-DF3A4EC7010A}"/>
              </a:ext>
            </a:extLst>
          </p:cNvPr>
          <p:cNvSpPr/>
          <p:nvPr/>
        </p:nvSpPr>
        <p:spPr>
          <a:xfrm>
            <a:off x="205104" y="4917232"/>
            <a:ext cx="2549032" cy="3480921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병합 16">
            <a:extLst>
              <a:ext uri="{FF2B5EF4-FFF2-40B4-BE49-F238E27FC236}">
                <a16:creationId xmlns:a16="http://schemas.microsoft.com/office/drawing/2014/main" id="{59D86772-7BFA-41E4-A488-90E7E6FE028A}"/>
              </a:ext>
            </a:extLst>
          </p:cNvPr>
          <p:cNvSpPr/>
          <p:nvPr/>
        </p:nvSpPr>
        <p:spPr>
          <a:xfrm rot="5400000">
            <a:off x="3835275" y="11457968"/>
            <a:ext cx="424283" cy="49209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병합 17">
            <a:extLst>
              <a:ext uri="{FF2B5EF4-FFF2-40B4-BE49-F238E27FC236}">
                <a16:creationId xmlns:a16="http://schemas.microsoft.com/office/drawing/2014/main" id="{D2349174-028E-4D4F-B446-CF62ED896139}"/>
              </a:ext>
            </a:extLst>
          </p:cNvPr>
          <p:cNvSpPr/>
          <p:nvPr/>
        </p:nvSpPr>
        <p:spPr>
          <a:xfrm rot="5400000" flipV="1">
            <a:off x="4804512" y="11467518"/>
            <a:ext cx="424283" cy="49209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02A3AC3-6388-4F95-977E-82EB0CF98004}"/>
              </a:ext>
            </a:extLst>
          </p:cNvPr>
          <p:cNvSpPr/>
          <p:nvPr/>
        </p:nvSpPr>
        <p:spPr>
          <a:xfrm rot="5400000">
            <a:off x="4378712" y="230372"/>
            <a:ext cx="242112" cy="8999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A404E08-E40A-4AA4-8E26-B5452F5095FA}"/>
              </a:ext>
            </a:extLst>
          </p:cNvPr>
          <p:cNvCxnSpPr>
            <a:cxnSpLocks/>
          </p:cNvCxnSpPr>
          <p:nvPr/>
        </p:nvCxnSpPr>
        <p:spPr>
          <a:xfrm>
            <a:off x="5985890" y="711323"/>
            <a:ext cx="0" cy="108716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985CF4-C050-4821-961A-AD9D3BD648E1}"/>
              </a:ext>
            </a:extLst>
          </p:cNvPr>
          <p:cNvSpPr/>
          <p:nvPr/>
        </p:nvSpPr>
        <p:spPr>
          <a:xfrm>
            <a:off x="267318" y="979539"/>
            <a:ext cx="2524385" cy="3436323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73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5</Words>
  <Application>Microsoft Office PowerPoint</Application>
  <PresentationFormat>사용자 지정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2020-04-30T07:07:30Z</dcterms:created>
  <dcterms:modified xsi:type="dcterms:W3CDTF">2020-04-30T08:21:43Z</dcterms:modified>
</cp:coreProperties>
</file>