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DA"/>
    <a:srgbClr val="EED1C4"/>
    <a:srgbClr val="663300"/>
    <a:srgbClr val="652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656" y="58"/>
      </p:cViewPr>
      <p:guideLst>
        <p:guide orient="horz" pos="281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1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69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4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4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06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4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65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8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3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8C44-ED70-456C-AC87-0D1729AA26F8}" type="datetimeFigureOut">
              <a:rPr lang="ko-KR" altLang="en-US" smtClean="0"/>
              <a:t>2020-04-30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ED68-E8C9-4578-9F6D-D9DB0A9A64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7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07B2D4-463E-42AC-B9A2-4D8800B1C21E}"/>
              </a:ext>
            </a:extLst>
          </p:cNvPr>
          <p:cNvSpPr/>
          <p:nvPr/>
        </p:nvSpPr>
        <p:spPr>
          <a:xfrm>
            <a:off x="0" y="246185"/>
            <a:ext cx="10799763" cy="8753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9A2EE6-6397-44AA-9F25-919D62DEB9B6}"/>
              </a:ext>
            </a:extLst>
          </p:cNvPr>
          <p:cNvSpPr/>
          <p:nvPr/>
        </p:nvSpPr>
        <p:spPr>
          <a:xfrm>
            <a:off x="351692" y="8440615"/>
            <a:ext cx="2355638" cy="3127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3A7737-4E3A-4E1E-8F21-D663E8F8B2CB}"/>
              </a:ext>
            </a:extLst>
          </p:cNvPr>
          <p:cNvSpPr/>
          <p:nvPr/>
        </p:nvSpPr>
        <p:spPr>
          <a:xfrm rot="5400000">
            <a:off x="5332472" y="-1906956"/>
            <a:ext cx="134816" cy="10301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74065C-390A-4D8B-A135-4238029DE8E5}"/>
              </a:ext>
            </a:extLst>
          </p:cNvPr>
          <p:cNvSpPr/>
          <p:nvPr/>
        </p:nvSpPr>
        <p:spPr>
          <a:xfrm rot="5400000">
            <a:off x="5396948" y="693062"/>
            <a:ext cx="134816" cy="10301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6362B-5AE8-40BF-B72C-10DDEF755B10}"/>
              </a:ext>
            </a:extLst>
          </p:cNvPr>
          <p:cNvSpPr/>
          <p:nvPr/>
        </p:nvSpPr>
        <p:spPr>
          <a:xfrm>
            <a:off x="492369" y="902677"/>
            <a:ext cx="1922585" cy="2027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14F8348-DABA-436A-8129-4EA44386350E}"/>
              </a:ext>
            </a:extLst>
          </p:cNvPr>
          <p:cNvCxnSpPr>
            <a:cxnSpLocks/>
          </p:cNvCxnSpPr>
          <p:nvPr/>
        </p:nvCxnSpPr>
        <p:spPr>
          <a:xfrm>
            <a:off x="2687141" y="902677"/>
            <a:ext cx="0" cy="72917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4A00908-8BE8-42E9-B0CD-46268365B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02" y="912787"/>
            <a:ext cx="1922585" cy="2017552"/>
          </a:xfrm>
          <a:prstGeom prst="rect">
            <a:avLst/>
          </a:prstGeom>
        </p:spPr>
      </p:pic>
      <p:pic>
        <p:nvPicPr>
          <p:cNvPr id="27" name="그림 26" descr="모니터, 남자, 산, 테이블이(가) 표시된 사진&#10;&#10;자동 생성된 설명">
            <a:extLst>
              <a:ext uri="{FF2B5EF4-FFF2-40B4-BE49-F238E27FC236}">
                <a16:creationId xmlns:a16="http://schemas.microsoft.com/office/drawing/2014/main" id="{1CA9E200-D9CF-409E-9134-FCCE4E030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42" y="886748"/>
            <a:ext cx="1942774" cy="204359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822FFD-533D-43DD-AEE4-BC1F89CBC000}"/>
              </a:ext>
            </a:extLst>
          </p:cNvPr>
          <p:cNvCxnSpPr>
            <a:cxnSpLocks/>
          </p:cNvCxnSpPr>
          <p:nvPr/>
        </p:nvCxnSpPr>
        <p:spPr>
          <a:xfrm>
            <a:off x="5410426" y="969510"/>
            <a:ext cx="9470" cy="72917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0DE767-8CF7-4709-9768-620125D74ED5}"/>
              </a:ext>
            </a:extLst>
          </p:cNvPr>
          <p:cNvCxnSpPr>
            <a:cxnSpLocks/>
          </p:cNvCxnSpPr>
          <p:nvPr/>
        </p:nvCxnSpPr>
        <p:spPr>
          <a:xfrm>
            <a:off x="8255026" y="969510"/>
            <a:ext cx="0" cy="72249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7976DA-94A1-42FC-8BDD-B5A36997030E}"/>
              </a:ext>
            </a:extLst>
          </p:cNvPr>
          <p:cNvSpPr/>
          <p:nvPr/>
        </p:nvSpPr>
        <p:spPr>
          <a:xfrm>
            <a:off x="0" y="0"/>
            <a:ext cx="10799763" cy="246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643D79-1D30-4C1B-9F8F-6941CF2A0428}"/>
              </a:ext>
            </a:extLst>
          </p:cNvPr>
          <p:cNvSpPr/>
          <p:nvPr/>
        </p:nvSpPr>
        <p:spPr>
          <a:xfrm>
            <a:off x="10550769" y="0"/>
            <a:ext cx="248994" cy="24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F4823D-6152-4D71-B45E-79E749A3F64A}"/>
              </a:ext>
            </a:extLst>
          </p:cNvPr>
          <p:cNvSpPr/>
          <p:nvPr/>
        </p:nvSpPr>
        <p:spPr>
          <a:xfrm>
            <a:off x="0" y="246185"/>
            <a:ext cx="10799763" cy="4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책장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8F833C-9C3C-4010-ACB0-F6110CCF2D4C}"/>
              </a:ext>
            </a:extLst>
          </p:cNvPr>
          <p:cNvSpPr/>
          <p:nvPr/>
        </p:nvSpPr>
        <p:spPr>
          <a:xfrm>
            <a:off x="8500838" y="902678"/>
            <a:ext cx="1944420" cy="202766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E2846E-DBBF-4526-BB4C-D53340CB8AAA}"/>
              </a:ext>
            </a:extLst>
          </p:cNvPr>
          <p:cNvSpPr/>
          <p:nvPr/>
        </p:nvSpPr>
        <p:spPr>
          <a:xfrm>
            <a:off x="9343292" y="2625969"/>
            <a:ext cx="1347777" cy="46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 작성</a:t>
            </a:r>
          </a:p>
        </p:txBody>
      </p:sp>
      <p:sp>
        <p:nvSpPr>
          <p:cNvPr id="39" name="순서도: 병합 38">
            <a:extLst>
              <a:ext uri="{FF2B5EF4-FFF2-40B4-BE49-F238E27FC236}">
                <a16:creationId xmlns:a16="http://schemas.microsoft.com/office/drawing/2014/main" id="{EAA0F96B-AA08-4B56-AE77-A5155E85F726}"/>
              </a:ext>
            </a:extLst>
          </p:cNvPr>
          <p:cNvSpPr/>
          <p:nvPr/>
        </p:nvSpPr>
        <p:spPr>
          <a:xfrm rot="5400000">
            <a:off x="4665785" y="8261263"/>
            <a:ext cx="424283" cy="4920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병합 40">
            <a:extLst>
              <a:ext uri="{FF2B5EF4-FFF2-40B4-BE49-F238E27FC236}">
                <a16:creationId xmlns:a16="http://schemas.microsoft.com/office/drawing/2014/main" id="{788AA203-6790-4BD2-B9E7-0F2541FF3AA4}"/>
              </a:ext>
            </a:extLst>
          </p:cNvPr>
          <p:cNvSpPr/>
          <p:nvPr/>
        </p:nvSpPr>
        <p:spPr>
          <a:xfrm rot="5400000" flipV="1">
            <a:off x="5686250" y="8283444"/>
            <a:ext cx="424283" cy="49209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4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474840-A26B-4081-A02D-0A28ACFDFF4D}"/>
              </a:ext>
            </a:extLst>
          </p:cNvPr>
          <p:cNvSpPr/>
          <p:nvPr/>
        </p:nvSpPr>
        <p:spPr>
          <a:xfrm>
            <a:off x="834536" y="420931"/>
            <a:ext cx="9132277" cy="8406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C5DAC-9661-419C-B1ED-0F4D28F1925A}"/>
              </a:ext>
            </a:extLst>
          </p:cNvPr>
          <p:cNvSpPr/>
          <p:nvPr/>
        </p:nvSpPr>
        <p:spPr>
          <a:xfrm>
            <a:off x="3458308" y="1043354"/>
            <a:ext cx="5287107" cy="328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앨리스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2EA36F-6EB7-4A5A-9195-1D9EDF4106F8}"/>
              </a:ext>
            </a:extLst>
          </p:cNvPr>
          <p:cNvSpPr/>
          <p:nvPr/>
        </p:nvSpPr>
        <p:spPr>
          <a:xfrm>
            <a:off x="1899138" y="1043354"/>
            <a:ext cx="1559170" cy="328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4E06D3-1B4F-4311-9166-D5CFB63BB4F8}"/>
              </a:ext>
            </a:extLst>
          </p:cNvPr>
          <p:cNvSpPr/>
          <p:nvPr/>
        </p:nvSpPr>
        <p:spPr>
          <a:xfrm>
            <a:off x="7924800" y="1043354"/>
            <a:ext cx="820615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0F94F4-F232-4BAB-B986-B772769C3AB8}"/>
              </a:ext>
            </a:extLst>
          </p:cNvPr>
          <p:cNvSpPr/>
          <p:nvPr/>
        </p:nvSpPr>
        <p:spPr>
          <a:xfrm>
            <a:off x="832950" y="436578"/>
            <a:ext cx="9132277" cy="221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321361-0A21-496A-A591-5ABECF64A253}"/>
              </a:ext>
            </a:extLst>
          </p:cNvPr>
          <p:cNvSpPr/>
          <p:nvPr/>
        </p:nvSpPr>
        <p:spPr>
          <a:xfrm>
            <a:off x="9715025" y="436578"/>
            <a:ext cx="250201" cy="22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768C6B-F8BA-4BA8-908E-851E6363CC5E}"/>
              </a:ext>
            </a:extLst>
          </p:cNvPr>
          <p:cNvSpPr/>
          <p:nvPr/>
        </p:nvSpPr>
        <p:spPr>
          <a:xfrm>
            <a:off x="1899138" y="1570891"/>
            <a:ext cx="6846277" cy="6566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F11476-9B3B-45FE-8D1A-7C80EF4C4A9B}"/>
              </a:ext>
            </a:extLst>
          </p:cNvPr>
          <p:cNvSpPr/>
          <p:nvPr/>
        </p:nvSpPr>
        <p:spPr>
          <a:xfrm>
            <a:off x="8510954" y="1570890"/>
            <a:ext cx="234461" cy="6566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781B05-EFD4-444D-A2FB-6BB91F012498}"/>
              </a:ext>
            </a:extLst>
          </p:cNvPr>
          <p:cNvSpPr/>
          <p:nvPr/>
        </p:nvSpPr>
        <p:spPr>
          <a:xfrm>
            <a:off x="8510954" y="1875692"/>
            <a:ext cx="234461" cy="1264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AE12A6-0BDB-4878-83D7-A4DCFDC8D62A}"/>
              </a:ext>
            </a:extLst>
          </p:cNvPr>
          <p:cNvSpPr/>
          <p:nvPr/>
        </p:nvSpPr>
        <p:spPr>
          <a:xfrm>
            <a:off x="2054348" y="1689222"/>
            <a:ext cx="6081467" cy="202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60C144-C801-4B97-8CA3-4A0B0E21B2C9}"/>
              </a:ext>
            </a:extLst>
          </p:cNvPr>
          <p:cNvSpPr/>
          <p:nvPr/>
        </p:nvSpPr>
        <p:spPr>
          <a:xfrm>
            <a:off x="2151184" y="1770185"/>
            <a:ext cx="1506416" cy="18874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81E7C4-6700-4476-AEEB-728EF9F5D8A1}"/>
              </a:ext>
            </a:extLst>
          </p:cNvPr>
          <p:cNvSpPr txBox="1"/>
          <p:nvPr/>
        </p:nvSpPr>
        <p:spPr>
          <a:xfrm>
            <a:off x="4208585" y="1992923"/>
            <a:ext cx="36341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하나와 앨리스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개봉연도</a:t>
            </a:r>
            <a:r>
              <a:rPr lang="en-US" altLang="ko-KR" sz="1400" dirty="0"/>
              <a:t>:2004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감독</a:t>
            </a:r>
            <a:r>
              <a:rPr lang="en-US" altLang="ko-KR" sz="1400" dirty="0"/>
              <a:t>: </a:t>
            </a:r>
            <a:r>
              <a:rPr lang="ko-KR" altLang="en-US" sz="1400" dirty="0"/>
              <a:t>이와이 슈운지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출연배우</a:t>
            </a:r>
            <a:r>
              <a:rPr lang="en-US" altLang="ko-KR" sz="1400" dirty="0"/>
              <a:t>:</a:t>
            </a:r>
            <a:r>
              <a:rPr lang="ko-KR" altLang="en-US" sz="1400" dirty="0"/>
              <a:t>아오이 유우</a:t>
            </a:r>
            <a:r>
              <a:rPr lang="en-US" altLang="ko-KR" sz="1400" dirty="0"/>
              <a:t>, </a:t>
            </a:r>
            <a:r>
              <a:rPr lang="ko-KR" altLang="en-US" sz="1400" dirty="0"/>
              <a:t>스즈키 안 </a:t>
            </a:r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629064-FE5D-4CA8-ADC5-B6716D202923}"/>
              </a:ext>
            </a:extLst>
          </p:cNvPr>
          <p:cNvSpPr/>
          <p:nvPr/>
        </p:nvSpPr>
        <p:spPr>
          <a:xfrm>
            <a:off x="2054347" y="3793145"/>
            <a:ext cx="6081467" cy="202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5531E2-057A-47CD-A571-0343FC6DBFBE}"/>
              </a:ext>
            </a:extLst>
          </p:cNvPr>
          <p:cNvSpPr/>
          <p:nvPr/>
        </p:nvSpPr>
        <p:spPr>
          <a:xfrm>
            <a:off x="2151184" y="3820623"/>
            <a:ext cx="1506416" cy="188741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317777-0AA6-4D39-86D3-B871A94D4BCA}"/>
              </a:ext>
            </a:extLst>
          </p:cNvPr>
          <p:cNvSpPr txBox="1"/>
          <p:nvPr/>
        </p:nvSpPr>
        <p:spPr>
          <a:xfrm>
            <a:off x="4208585" y="4068046"/>
            <a:ext cx="36341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이상한 나라의 앨리스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개봉연도</a:t>
            </a:r>
            <a:r>
              <a:rPr lang="en-US" altLang="ko-KR" sz="1400" dirty="0"/>
              <a:t>:1951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감독</a:t>
            </a:r>
            <a:r>
              <a:rPr lang="en-US" altLang="ko-KR" sz="1400" dirty="0"/>
              <a:t>: </a:t>
            </a:r>
            <a:r>
              <a:rPr lang="ko-KR" altLang="en-US" sz="1400" dirty="0"/>
              <a:t>윌프레드 잭슨 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출연진</a:t>
            </a:r>
            <a:r>
              <a:rPr lang="en-US" altLang="ko-KR" sz="1400" dirty="0"/>
              <a:t>:</a:t>
            </a:r>
            <a:r>
              <a:rPr lang="ko-KR" altLang="en-US" sz="1400" dirty="0"/>
              <a:t>캐스린 버몬트</a:t>
            </a:r>
            <a:r>
              <a:rPr lang="en-US" altLang="ko-KR" sz="1400" dirty="0"/>
              <a:t>, </a:t>
            </a:r>
            <a:r>
              <a:rPr lang="ko-KR" altLang="en-US" sz="1400" dirty="0"/>
              <a:t>에드 윈 </a:t>
            </a:r>
            <a:endParaRPr lang="en-US" altLang="ko-KR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470EA7-5CB4-49A5-9808-FFC7EB32677D}"/>
              </a:ext>
            </a:extLst>
          </p:cNvPr>
          <p:cNvSpPr/>
          <p:nvPr/>
        </p:nvSpPr>
        <p:spPr>
          <a:xfrm>
            <a:off x="2054347" y="5922676"/>
            <a:ext cx="6081467" cy="202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3727DA-D1A7-4B78-B69B-89B056968E64}"/>
              </a:ext>
            </a:extLst>
          </p:cNvPr>
          <p:cNvSpPr/>
          <p:nvPr/>
        </p:nvSpPr>
        <p:spPr>
          <a:xfrm>
            <a:off x="2151184" y="5978767"/>
            <a:ext cx="1506416" cy="188741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B261C5-21E5-4FCE-B178-3FB7C3DF05DD}"/>
              </a:ext>
            </a:extLst>
          </p:cNvPr>
          <p:cNvSpPr txBox="1"/>
          <p:nvPr/>
        </p:nvSpPr>
        <p:spPr>
          <a:xfrm>
            <a:off x="4208584" y="6143169"/>
            <a:ext cx="36341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거울 나라의 앨리스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개봉연도</a:t>
            </a:r>
            <a:r>
              <a:rPr lang="en-US" altLang="ko-KR" sz="1400" dirty="0"/>
              <a:t>:2016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감독</a:t>
            </a:r>
            <a:r>
              <a:rPr lang="en-US" altLang="ko-KR" sz="1400" dirty="0"/>
              <a:t>: </a:t>
            </a:r>
            <a:r>
              <a:rPr lang="ko-KR" altLang="en-US" sz="1400" dirty="0"/>
              <a:t>제임스 보빈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츨연진</a:t>
            </a:r>
            <a:r>
              <a:rPr lang="en-US" altLang="ko-KR" sz="1400" dirty="0"/>
              <a:t>:</a:t>
            </a:r>
            <a:r>
              <a:rPr lang="ko-KR" altLang="en-US" sz="1400" dirty="0"/>
              <a:t>미아 바시코프스카</a:t>
            </a:r>
            <a:r>
              <a:rPr lang="en-US" altLang="ko-KR" sz="1400" dirty="0"/>
              <a:t>,</a:t>
            </a:r>
            <a:r>
              <a:rPr lang="ko-KR" altLang="en-US" sz="1400" dirty="0"/>
              <a:t>조니 </a:t>
            </a:r>
            <a:r>
              <a:rPr lang="ko-KR" altLang="en-US" sz="1400" dirty="0" err="1"/>
              <a:t>뎁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D9578E-5B94-4523-AC4A-B8A9DB397FCC}"/>
              </a:ext>
            </a:extLst>
          </p:cNvPr>
          <p:cNvSpPr/>
          <p:nvPr/>
        </p:nvSpPr>
        <p:spPr>
          <a:xfrm>
            <a:off x="7760676" y="8299934"/>
            <a:ext cx="1735016" cy="39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서재에 추가</a:t>
            </a:r>
          </a:p>
        </p:txBody>
      </p:sp>
    </p:spTree>
    <p:extLst>
      <p:ext uri="{BB962C8B-B14F-4D97-AF65-F5344CB8AC3E}">
        <p14:creationId xmlns:p14="http://schemas.microsoft.com/office/powerpoint/2010/main" val="25744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3FED19-D435-45D7-B462-7D26DE801936}"/>
              </a:ext>
            </a:extLst>
          </p:cNvPr>
          <p:cNvSpPr/>
          <p:nvPr/>
        </p:nvSpPr>
        <p:spPr>
          <a:xfrm>
            <a:off x="391319" y="107881"/>
            <a:ext cx="10260501" cy="878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5325C6-B3AE-4D6D-993A-DAD198B7589C}"/>
              </a:ext>
            </a:extLst>
          </p:cNvPr>
          <p:cNvSpPr/>
          <p:nvPr/>
        </p:nvSpPr>
        <p:spPr>
          <a:xfrm>
            <a:off x="833742" y="3259015"/>
            <a:ext cx="9132277" cy="5368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5BEC30-6BF4-4B16-9836-CA941DD61A62}"/>
              </a:ext>
            </a:extLst>
          </p:cNvPr>
          <p:cNvSpPr/>
          <p:nvPr/>
        </p:nvSpPr>
        <p:spPr>
          <a:xfrm>
            <a:off x="391319" y="119136"/>
            <a:ext cx="10260501" cy="253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744896-FDB4-4960-99AA-4513F5C32B71}"/>
              </a:ext>
            </a:extLst>
          </p:cNvPr>
          <p:cNvSpPr/>
          <p:nvPr/>
        </p:nvSpPr>
        <p:spPr>
          <a:xfrm>
            <a:off x="10355934" y="135484"/>
            <a:ext cx="295886" cy="25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9A667-FA51-4D18-ADFF-CDD7EB796D4D}"/>
              </a:ext>
            </a:extLst>
          </p:cNvPr>
          <p:cNvSpPr/>
          <p:nvPr/>
        </p:nvSpPr>
        <p:spPr>
          <a:xfrm>
            <a:off x="835329" y="3265472"/>
            <a:ext cx="9130691" cy="43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리뷰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2FF2-80D7-485B-8B59-B54DBD0F1D32}"/>
              </a:ext>
            </a:extLst>
          </p:cNvPr>
          <p:cNvSpPr/>
          <p:nvPr/>
        </p:nvSpPr>
        <p:spPr>
          <a:xfrm>
            <a:off x="7537144" y="8219712"/>
            <a:ext cx="2121877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등록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88647F-6F42-4871-BF62-252FEF7B6004}"/>
              </a:ext>
            </a:extLst>
          </p:cNvPr>
          <p:cNvSpPr/>
          <p:nvPr/>
        </p:nvSpPr>
        <p:spPr>
          <a:xfrm>
            <a:off x="1139336" y="4308876"/>
            <a:ext cx="8522677" cy="371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192463-C0DA-4950-A19D-DB4AE7E61015}"/>
              </a:ext>
            </a:extLst>
          </p:cNvPr>
          <p:cNvSpPr txBox="1"/>
          <p:nvPr/>
        </p:nvSpPr>
        <p:spPr>
          <a:xfrm>
            <a:off x="4082684" y="765243"/>
            <a:ext cx="281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거울나라의 앨리스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13E762-9C9C-426F-94DC-84CF37F57189}"/>
              </a:ext>
            </a:extLst>
          </p:cNvPr>
          <p:cNvSpPr/>
          <p:nvPr/>
        </p:nvSpPr>
        <p:spPr>
          <a:xfrm>
            <a:off x="1138541" y="467697"/>
            <a:ext cx="2249427" cy="26633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2954DC-E45B-4A6F-85E8-B805C6FFE1DD}"/>
              </a:ext>
            </a:extLst>
          </p:cNvPr>
          <p:cNvSpPr txBox="1"/>
          <p:nvPr/>
        </p:nvSpPr>
        <p:spPr>
          <a:xfrm>
            <a:off x="4082684" y="1357298"/>
            <a:ext cx="5767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&amp;quot"/>
              </a:rPr>
              <a:t>모험, 가족, 판타지 2016.09.07. 개봉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&amp;quot"/>
              </a:rPr>
              <a:t>감독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&amp;quot"/>
              </a:rPr>
              <a:t>: 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&amp;quot"/>
              </a:rPr>
              <a:t>제임스 보빈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출연진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: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 미아 바시코프스카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조니 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헬레나 보넘 카터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       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앤 해서웨이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&amp;quot"/>
              </a:rPr>
              <a:t>스티븐 프라이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&amp;quo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2669B5-9B8D-4F25-B0DD-7BB7062625FA}"/>
              </a:ext>
            </a:extLst>
          </p:cNvPr>
          <p:cNvSpPr/>
          <p:nvPr/>
        </p:nvSpPr>
        <p:spPr>
          <a:xfrm>
            <a:off x="1138541" y="8219712"/>
            <a:ext cx="1312051" cy="2949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50" name="별: 꼭짓점 5개 49">
            <a:extLst>
              <a:ext uri="{FF2B5EF4-FFF2-40B4-BE49-F238E27FC236}">
                <a16:creationId xmlns:a16="http://schemas.microsoft.com/office/drawing/2014/main" id="{F805B944-4849-48DA-BBCD-300638DE6114}"/>
              </a:ext>
            </a:extLst>
          </p:cNvPr>
          <p:cNvSpPr/>
          <p:nvPr/>
        </p:nvSpPr>
        <p:spPr>
          <a:xfrm>
            <a:off x="7165084" y="3815566"/>
            <a:ext cx="446271" cy="369332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FC15EDCE-C795-4F43-A0F7-BD47669BE2DE}"/>
              </a:ext>
            </a:extLst>
          </p:cNvPr>
          <p:cNvSpPr/>
          <p:nvPr/>
        </p:nvSpPr>
        <p:spPr>
          <a:xfrm>
            <a:off x="7622680" y="3815566"/>
            <a:ext cx="446271" cy="369332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14776AC0-601C-43C2-966B-97422406E28D}"/>
              </a:ext>
            </a:extLst>
          </p:cNvPr>
          <p:cNvSpPr/>
          <p:nvPr/>
        </p:nvSpPr>
        <p:spPr>
          <a:xfrm>
            <a:off x="8026084" y="3815566"/>
            <a:ext cx="446271" cy="369332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29F3CC2F-2CDF-4CF3-858C-25A410272B23}"/>
              </a:ext>
            </a:extLst>
          </p:cNvPr>
          <p:cNvSpPr/>
          <p:nvPr/>
        </p:nvSpPr>
        <p:spPr>
          <a:xfrm>
            <a:off x="8505864" y="3815566"/>
            <a:ext cx="446271" cy="369332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별: 꼭짓점 5개 57">
            <a:extLst>
              <a:ext uri="{FF2B5EF4-FFF2-40B4-BE49-F238E27FC236}">
                <a16:creationId xmlns:a16="http://schemas.microsoft.com/office/drawing/2014/main" id="{2E319830-9FF5-43C2-96F6-925F819DF699}"/>
              </a:ext>
            </a:extLst>
          </p:cNvPr>
          <p:cNvSpPr/>
          <p:nvPr/>
        </p:nvSpPr>
        <p:spPr>
          <a:xfrm>
            <a:off x="8963460" y="3815566"/>
            <a:ext cx="446271" cy="369332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15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BA8F3C-FD6D-44FD-BD6D-1D1F9B159B16}"/>
              </a:ext>
            </a:extLst>
          </p:cNvPr>
          <p:cNvSpPr/>
          <p:nvPr/>
        </p:nvSpPr>
        <p:spPr>
          <a:xfrm>
            <a:off x="2865120" y="2791968"/>
            <a:ext cx="5059680" cy="2816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DD9DC1-6D92-4785-BCEC-3AADB73AF1E3}"/>
              </a:ext>
            </a:extLst>
          </p:cNvPr>
          <p:cNvSpPr/>
          <p:nvPr/>
        </p:nvSpPr>
        <p:spPr>
          <a:xfrm>
            <a:off x="2865120" y="2791968"/>
            <a:ext cx="5059680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83DF8F-5831-4920-A790-CCC3329CEB86}"/>
              </a:ext>
            </a:extLst>
          </p:cNvPr>
          <p:cNvSpPr/>
          <p:nvPr/>
        </p:nvSpPr>
        <p:spPr>
          <a:xfrm>
            <a:off x="7595616" y="2791968"/>
            <a:ext cx="329184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B88AE-B0AC-42BA-890B-518F8A7791FB}"/>
              </a:ext>
            </a:extLst>
          </p:cNvPr>
          <p:cNvSpPr txBox="1"/>
          <p:nvPr/>
        </p:nvSpPr>
        <p:spPr>
          <a:xfrm>
            <a:off x="3511296" y="3633216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책장에서 영화가 완전히 삭제됩니다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계속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DEDCFD-0D54-4B6D-B9FB-38AD908B7B7E}"/>
              </a:ext>
            </a:extLst>
          </p:cNvPr>
          <p:cNvSpPr/>
          <p:nvPr/>
        </p:nvSpPr>
        <p:spPr>
          <a:xfrm>
            <a:off x="3511296" y="4791532"/>
            <a:ext cx="1767840" cy="3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34B12-CFC1-4177-B08C-86C6A71C40BC}"/>
              </a:ext>
            </a:extLst>
          </p:cNvPr>
          <p:cNvSpPr/>
          <p:nvPr/>
        </p:nvSpPr>
        <p:spPr>
          <a:xfrm>
            <a:off x="5553456" y="4791531"/>
            <a:ext cx="1767840" cy="3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292184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121</Words>
  <Application>Microsoft Office PowerPoint</Application>
  <PresentationFormat>사용자 지정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2020-04-30T05:37:39Z</dcterms:created>
  <dcterms:modified xsi:type="dcterms:W3CDTF">2020-04-30T13:07:37Z</dcterms:modified>
</cp:coreProperties>
</file>