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3" r:id="rId2"/>
    <p:sldId id="266" r:id="rId3"/>
    <p:sldId id="311" r:id="rId4"/>
    <p:sldId id="307" r:id="rId5"/>
    <p:sldId id="309" r:id="rId6"/>
    <p:sldId id="310" r:id="rId7"/>
    <p:sldId id="267" r:id="rId8"/>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个人用户"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33CC"/>
    <a:srgbClr val="BCBC41"/>
    <a:srgbClr val="FFFFFF"/>
    <a:srgbClr val="000000"/>
    <a:srgbClr val="FF9300"/>
    <a:srgbClr val="05E1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4970" autoAdjust="0"/>
    <p:restoredTop sz="99250" autoAdjust="0"/>
  </p:normalViewPr>
  <p:slideViewPr>
    <p:cSldViewPr snapToGrid="0">
      <p:cViewPr>
        <p:scale>
          <a:sx n="110" d="100"/>
          <a:sy n="110" d="100"/>
        </p:scale>
        <p:origin x="-145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258A2955-4E4B-4EDF-BC5A-69CAA91E9677}" type="datetimeFigureOut">
              <a:rPr lang="zh-CN" altLang="en-US"/>
              <a:pPr>
                <a:defRPr/>
              </a:pPr>
              <a:t>2019/12/13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146D47DA-B9C3-4104-9E0A-4890B972276A}" type="slidenum">
              <a:rPr lang="zh-CN" altLang="en-US"/>
              <a:pPr>
                <a:defRPr/>
              </a:pPr>
              <a:t>‹#›</a:t>
            </a:fld>
            <a:endParaRPr lang="zh-CN" altLang="en-US"/>
          </a:p>
        </p:txBody>
      </p:sp>
    </p:spTree>
    <p:extLst>
      <p:ext uri="{BB962C8B-B14F-4D97-AF65-F5344CB8AC3E}">
        <p14:creationId xmlns:p14="http://schemas.microsoft.com/office/powerpoint/2010/main" val="96318084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p:cNvSpPr>
            <a:spLocks noGrp="1" noRot="1" noChangeAspect="1"/>
          </p:cNvSpPr>
          <p:nvPr>
            <p:ph type="sldImg"/>
          </p:nvPr>
        </p:nvSpPr>
        <p:spPr bwMode="auto">
          <a:noFill/>
          <a:ln>
            <a:solidFill>
              <a:srgbClr val="000000"/>
            </a:solidFill>
            <a:miter lim="800000"/>
            <a:headEnd/>
            <a:tailEnd/>
          </a:ln>
        </p:spPr>
      </p:sp>
      <p:sp>
        <p:nvSpPr>
          <p:cNvPr id="1229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kumimoji="1" lang="zh-CN" altLang="en-US" smtClean="0"/>
          </a:p>
        </p:txBody>
      </p:sp>
      <p:sp>
        <p:nvSpPr>
          <p:cNvPr id="12291" name="幻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876041-630A-4C82-BE76-3ADFC3B74BD2}" type="slidenum">
              <a:rPr lang="zh-CN" altLang="en-US"/>
              <a:pPr fontAlgn="base">
                <a:spcBef>
                  <a:spcPct val="0"/>
                </a:spcBef>
                <a:spcAft>
                  <a:spcPct val="0"/>
                </a:spcAft>
              </a:pPr>
              <a:t>1</a:t>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p:cNvSpPr>
          <p:nvPr>
            <p:ph type="sldImg"/>
          </p:nvPr>
        </p:nvSpPr>
        <p:spPr bwMode="auto">
          <a:noFill/>
          <a:ln>
            <a:solidFill>
              <a:srgbClr val="000000"/>
            </a:solidFill>
            <a:miter lim="800000"/>
            <a:headEnd/>
            <a:tailEnd/>
          </a:ln>
        </p:spPr>
      </p:sp>
      <p:sp>
        <p:nvSpPr>
          <p:cNvPr id="1536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kumimoji="1" lang="zh-CN" altLang="en-US" smtClean="0"/>
          </a:p>
        </p:txBody>
      </p:sp>
      <p:sp>
        <p:nvSpPr>
          <p:cNvPr id="15363" name="幻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4347E7B-0BED-4B30-B616-8390193F4570}" type="slidenum">
              <a:rPr lang="zh-CN" altLang="en-US"/>
              <a:pPr fontAlgn="base">
                <a:spcBef>
                  <a:spcPct val="0"/>
                </a:spcBef>
                <a:spcAft>
                  <a:spcPct val="0"/>
                </a:spcAft>
              </a:pPr>
              <a:t>3</a:t>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p:cNvSpPr>
          <p:nvPr>
            <p:ph type="sldImg"/>
          </p:nvPr>
        </p:nvSpPr>
        <p:spPr bwMode="auto">
          <a:noFill/>
          <a:ln>
            <a:solidFill>
              <a:srgbClr val="000000"/>
            </a:solidFill>
            <a:miter lim="800000"/>
            <a:headEnd/>
            <a:tailEnd/>
          </a:ln>
        </p:spPr>
      </p:sp>
      <p:sp>
        <p:nvSpPr>
          <p:cNvPr id="1741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kumimoji="1" lang="zh-CN" altLang="en-US" dirty="0" smtClean="0"/>
          </a:p>
        </p:txBody>
      </p:sp>
      <p:sp>
        <p:nvSpPr>
          <p:cNvPr id="17411" name="幻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D2F7EE6-F685-4CB7-965B-4AFF2A04D240}" type="slidenum">
              <a:rPr lang="zh-CN" altLang="en-US"/>
              <a:pPr fontAlgn="base">
                <a:spcBef>
                  <a:spcPct val="0"/>
                </a:spcBef>
                <a:spcAft>
                  <a:spcPct val="0"/>
                </a:spcAft>
              </a:pPr>
              <a:t>4</a:t>
            </a:fld>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bwMode="auto">
          <a:noFill/>
          <a:ln>
            <a:solidFill>
              <a:srgbClr val="000000"/>
            </a:solidFill>
            <a:miter lim="800000"/>
            <a:headEnd/>
            <a:tailEnd/>
          </a:ln>
        </p:spPr>
      </p:sp>
      <p:sp>
        <p:nvSpPr>
          <p:cNvPr id="1945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kumimoji="1" lang="zh-CN" altLang="en-US" smtClean="0"/>
          </a:p>
        </p:txBody>
      </p:sp>
      <p:sp>
        <p:nvSpPr>
          <p:cNvPr id="19459" name="幻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95A8E0A-8D49-4C27-B65F-A2CDF1564A2F}" type="slidenum">
              <a:rPr lang="zh-CN" altLang="en-US"/>
              <a:pPr fontAlgn="base">
                <a:spcBef>
                  <a:spcPct val="0"/>
                </a:spcBef>
                <a:spcAft>
                  <a:spcPct val="0"/>
                </a:spcAft>
              </a:pPr>
              <a:t>5</a:t>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p:cNvSpPr>
          <p:nvPr>
            <p:ph type="sldImg"/>
          </p:nvPr>
        </p:nvSpPr>
        <p:spPr bwMode="auto">
          <a:noFill/>
          <a:ln>
            <a:solidFill>
              <a:srgbClr val="000000"/>
            </a:solidFill>
            <a:miter lim="800000"/>
            <a:headEnd/>
            <a:tailEnd/>
          </a:ln>
        </p:spPr>
      </p:sp>
      <p:sp>
        <p:nvSpPr>
          <p:cNvPr id="2150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kumimoji="1" lang="zh-CN" altLang="en-US" smtClean="0"/>
          </a:p>
        </p:txBody>
      </p:sp>
      <p:sp>
        <p:nvSpPr>
          <p:cNvPr id="21507" name="幻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E983A63-D63D-454A-B643-7EA7270D88C5}" type="slidenum">
              <a:rPr lang="zh-CN" altLang="en-US"/>
              <a:pPr fontAlgn="base">
                <a:spcBef>
                  <a:spcPct val="0"/>
                </a:spcBef>
                <a:spcAft>
                  <a:spcPct val="0"/>
                </a:spcAft>
              </a:pPr>
              <a:t>6</a:t>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红-标题幻灯片">
    <p:spTree>
      <p:nvGrpSpPr>
        <p:cNvPr id="1" name=""/>
        <p:cNvGrpSpPr/>
        <p:nvPr/>
      </p:nvGrpSpPr>
      <p:grpSpPr>
        <a:xfrm>
          <a:off x="0" y="0"/>
          <a:ext cx="0" cy="0"/>
          <a:chOff x="0" y="0"/>
          <a:chExt cx="0" cy="0"/>
        </a:xfrm>
      </p:grpSpPr>
      <p:pic>
        <p:nvPicPr>
          <p:cNvPr id="4" name="图片 7"/>
          <p:cNvPicPr>
            <a:picLocks noChangeAspect="1"/>
          </p:cNvPicPr>
          <p:nvPr userDrawn="1"/>
        </p:nvPicPr>
        <p:blipFill>
          <a:blip r:embed="rId2"/>
          <a:srcRect/>
          <a:stretch>
            <a:fillRect/>
          </a:stretch>
        </p:blipFill>
        <p:spPr bwMode="auto">
          <a:xfrm>
            <a:off x="0" y="0"/>
            <a:ext cx="12192000" cy="6858000"/>
          </a:xfrm>
          <a:prstGeom prst="rect">
            <a:avLst/>
          </a:prstGeom>
          <a:noFill/>
          <a:ln w="9525">
            <a:noFill/>
            <a:miter lim="800000"/>
            <a:headEnd/>
            <a:tailEnd/>
          </a:ln>
        </p:spPr>
      </p:pic>
      <p:pic>
        <p:nvPicPr>
          <p:cNvPr id="5" name="图片 8"/>
          <p:cNvPicPr>
            <a:picLocks noChangeAspect="1"/>
          </p:cNvPicPr>
          <p:nvPr userDrawn="1"/>
        </p:nvPicPr>
        <p:blipFill>
          <a:blip r:embed="rId3"/>
          <a:srcRect/>
          <a:stretch>
            <a:fillRect/>
          </a:stretch>
        </p:blipFill>
        <p:spPr bwMode="auto">
          <a:xfrm>
            <a:off x="-103188" y="0"/>
            <a:ext cx="12815888" cy="6446838"/>
          </a:xfrm>
          <a:prstGeom prst="rect">
            <a:avLst/>
          </a:prstGeom>
          <a:noFill/>
          <a:ln w="9525">
            <a:noFill/>
            <a:miter lim="800000"/>
            <a:headEnd/>
            <a:tailEnd/>
          </a:ln>
        </p:spPr>
      </p:pic>
      <p:grpSp>
        <p:nvGrpSpPr>
          <p:cNvPr id="6" name="组合 28"/>
          <p:cNvGrpSpPr/>
          <p:nvPr userDrawn="1"/>
        </p:nvGrpSpPr>
        <p:grpSpPr>
          <a:xfrm>
            <a:off x="-1098121" y="3267942"/>
            <a:ext cx="4504012" cy="4502392"/>
            <a:chOff x="2036763" y="-752475"/>
            <a:chExt cx="4411662" cy="4410075"/>
          </a:xfrm>
          <a:solidFill>
            <a:srgbClr val="FFC000">
              <a:alpha val="15000"/>
            </a:srgbClr>
          </a:solidFill>
        </p:grpSpPr>
        <p:sp>
          <p:nvSpPr>
            <p:cNvPr id="7" name="Freeform 5"/>
            <p:cNvSpPr/>
            <p:nvPr/>
          </p:nvSpPr>
          <p:spPr bwMode="auto">
            <a:xfrm>
              <a:off x="3675063" y="88900"/>
              <a:ext cx="2022475" cy="1638300"/>
            </a:xfrm>
            <a:custGeom>
              <a:avLst/>
              <a:gdLst>
                <a:gd name="T0" fmla="*/ 830 w 1274"/>
                <a:gd name="T1" fmla="*/ 396 h 1032"/>
                <a:gd name="T2" fmla="*/ 396 w 1274"/>
                <a:gd name="T3" fmla="*/ 598 h 1032"/>
                <a:gd name="T4" fmla="*/ 0 w 1274"/>
                <a:gd name="T5" fmla="*/ 1032 h 1032"/>
                <a:gd name="T6" fmla="*/ 444 w 1274"/>
                <a:gd name="T7" fmla="*/ 1032 h 1032"/>
                <a:gd name="T8" fmla="*/ 1274 w 1274"/>
                <a:gd name="T9" fmla="*/ 0 h 1032"/>
                <a:gd name="T10" fmla="*/ 830 w 1274"/>
                <a:gd name="T11" fmla="*/ 396 h 1032"/>
              </a:gdLst>
              <a:ahLst/>
              <a:cxnLst>
                <a:cxn ang="0">
                  <a:pos x="T0" y="T1"/>
                </a:cxn>
                <a:cxn ang="0">
                  <a:pos x="T2" y="T3"/>
                </a:cxn>
                <a:cxn ang="0">
                  <a:pos x="T4" y="T5"/>
                </a:cxn>
                <a:cxn ang="0">
                  <a:pos x="T6" y="T7"/>
                </a:cxn>
                <a:cxn ang="0">
                  <a:pos x="T8" y="T9"/>
                </a:cxn>
                <a:cxn ang="0">
                  <a:pos x="T10" y="T11"/>
                </a:cxn>
              </a:cxnLst>
              <a:rect l="0" t="0" r="r" b="b"/>
              <a:pathLst>
                <a:path w="1274" h="1032">
                  <a:moveTo>
                    <a:pt x="830" y="396"/>
                  </a:moveTo>
                  <a:lnTo>
                    <a:pt x="396" y="598"/>
                  </a:lnTo>
                  <a:lnTo>
                    <a:pt x="0" y="1032"/>
                  </a:lnTo>
                  <a:lnTo>
                    <a:pt x="444" y="1032"/>
                  </a:lnTo>
                  <a:lnTo>
                    <a:pt x="1274" y="0"/>
                  </a:lnTo>
                  <a:lnTo>
                    <a:pt x="830" y="396"/>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8" name="Freeform 6"/>
            <p:cNvSpPr>
              <a:spLocks noEditPoints="1"/>
            </p:cNvSpPr>
            <p:nvPr/>
          </p:nvSpPr>
          <p:spPr bwMode="auto">
            <a:xfrm>
              <a:off x="2036763" y="-752475"/>
              <a:ext cx="4411662" cy="4410075"/>
            </a:xfrm>
            <a:custGeom>
              <a:avLst/>
              <a:gdLst>
                <a:gd name="T0" fmla="*/ 288 w 288"/>
                <a:gd name="T1" fmla="*/ 0 h 288"/>
                <a:gd name="T2" fmla="*/ 225 w 288"/>
                <a:gd name="T3" fmla="*/ 46 h 288"/>
                <a:gd name="T4" fmla="*/ 137 w 288"/>
                <a:gd name="T5" fmla="*/ 15 h 288"/>
                <a:gd name="T6" fmla="*/ 0 w 288"/>
                <a:gd name="T7" fmla="*/ 152 h 288"/>
                <a:gd name="T8" fmla="*/ 137 w 288"/>
                <a:gd name="T9" fmla="*/ 288 h 288"/>
                <a:gd name="T10" fmla="*/ 274 w 288"/>
                <a:gd name="T11" fmla="*/ 152 h 288"/>
                <a:gd name="T12" fmla="*/ 255 w 288"/>
                <a:gd name="T13" fmla="*/ 83 h 288"/>
                <a:gd name="T14" fmla="*/ 288 w 288"/>
                <a:gd name="T15" fmla="*/ 0 h 288"/>
                <a:gd name="T16" fmla="*/ 156 w 288"/>
                <a:gd name="T17" fmla="*/ 29 h 288"/>
                <a:gd name="T18" fmla="*/ 220 w 288"/>
                <a:gd name="T19" fmla="*/ 49 h 288"/>
                <a:gd name="T20" fmla="*/ 48 w 288"/>
                <a:gd name="T21" fmla="*/ 127 h 288"/>
                <a:gd name="T22" fmla="*/ 156 w 288"/>
                <a:gd name="T23" fmla="*/ 29 h 288"/>
                <a:gd name="T24" fmla="*/ 265 w 288"/>
                <a:gd name="T25" fmla="*/ 138 h 288"/>
                <a:gd name="T26" fmla="*/ 156 w 288"/>
                <a:gd name="T27" fmla="*/ 246 h 288"/>
                <a:gd name="T28" fmla="*/ 48 w 288"/>
                <a:gd name="T29" fmla="*/ 138 h 288"/>
                <a:gd name="T30" fmla="*/ 48 w 288"/>
                <a:gd name="T31" fmla="*/ 127 h 288"/>
                <a:gd name="T32" fmla="*/ 117 w 288"/>
                <a:gd name="T33" fmla="*/ 146 h 288"/>
                <a:gd name="T34" fmla="*/ 146 w 288"/>
                <a:gd name="T35" fmla="*/ 115 h 288"/>
                <a:gd name="T36" fmla="*/ 146 w 288"/>
                <a:gd name="T37" fmla="*/ 115 h 288"/>
                <a:gd name="T38" fmla="*/ 147 w 288"/>
                <a:gd name="T39" fmla="*/ 115 h 288"/>
                <a:gd name="T40" fmla="*/ 191 w 288"/>
                <a:gd name="T41" fmla="*/ 93 h 288"/>
                <a:gd name="T42" fmla="*/ 237 w 288"/>
                <a:gd name="T43" fmla="*/ 53 h 288"/>
                <a:gd name="T44" fmla="*/ 261 w 288"/>
                <a:gd name="T45" fmla="*/ 32 h 288"/>
                <a:gd name="T46" fmla="*/ 163 w 288"/>
                <a:gd name="T47" fmla="*/ 155 h 288"/>
                <a:gd name="T48" fmla="*/ 239 w 288"/>
                <a:gd name="T49" fmla="*/ 176 h 288"/>
                <a:gd name="T50" fmla="*/ 253 w 288"/>
                <a:gd name="T51" fmla="*/ 89 h 288"/>
                <a:gd name="T52" fmla="*/ 265 w 288"/>
                <a:gd name="T53" fmla="*/ 13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288">
                  <a:moveTo>
                    <a:pt x="288" y="0"/>
                  </a:moveTo>
                  <a:cubicBezTo>
                    <a:pt x="288" y="0"/>
                    <a:pt x="266" y="20"/>
                    <a:pt x="225" y="46"/>
                  </a:cubicBezTo>
                  <a:cubicBezTo>
                    <a:pt x="201" y="27"/>
                    <a:pt x="170" y="15"/>
                    <a:pt x="137" y="15"/>
                  </a:cubicBezTo>
                  <a:cubicBezTo>
                    <a:pt x="61" y="15"/>
                    <a:pt x="0" y="76"/>
                    <a:pt x="0" y="152"/>
                  </a:cubicBezTo>
                  <a:cubicBezTo>
                    <a:pt x="0" y="227"/>
                    <a:pt x="61" y="288"/>
                    <a:pt x="137" y="288"/>
                  </a:cubicBezTo>
                  <a:cubicBezTo>
                    <a:pt x="213" y="288"/>
                    <a:pt x="274" y="227"/>
                    <a:pt x="274" y="152"/>
                  </a:cubicBezTo>
                  <a:cubicBezTo>
                    <a:pt x="274" y="126"/>
                    <a:pt x="267" y="103"/>
                    <a:pt x="255" y="83"/>
                  </a:cubicBezTo>
                  <a:cubicBezTo>
                    <a:pt x="262" y="57"/>
                    <a:pt x="273" y="28"/>
                    <a:pt x="288" y="0"/>
                  </a:cubicBezTo>
                  <a:moveTo>
                    <a:pt x="156" y="29"/>
                  </a:moveTo>
                  <a:cubicBezTo>
                    <a:pt x="180" y="29"/>
                    <a:pt x="202" y="36"/>
                    <a:pt x="220" y="49"/>
                  </a:cubicBezTo>
                  <a:cubicBezTo>
                    <a:pt x="179" y="74"/>
                    <a:pt x="122" y="104"/>
                    <a:pt x="48" y="127"/>
                  </a:cubicBezTo>
                  <a:cubicBezTo>
                    <a:pt x="53" y="72"/>
                    <a:pt x="100" y="29"/>
                    <a:pt x="156" y="29"/>
                  </a:cubicBezTo>
                  <a:moveTo>
                    <a:pt x="265" y="138"/>
                  </a:moveTo>
                  <a:cubicBezTo>
                    <a:pt x="265" y="198"/>
                    <a:pt x="216" y="246"/>
                    <a:pt x="156" y="246"/>
                  </a:cubicBezTo>
                  <a:cubicBezTo>
                    <a:pt x="96" y="246"/>
                    <a:pt x="48" y="198"/>
                    <a:pt x="48" y="138"/>
                  </a:cubicBezTo>
                  <a:cubicBezTo>
                    <a:pt x="48" y="134"/>
                    <a:pt x="48" y="131"/>
                    <a:pt x="48" y="127"/>
                  </a:cubicBezTo>
                  <a:cubicBezTo>
                    <a:pt x="117" y="146"/>
                    <a:pt x="117" y="146"/>
                    <a:pt x="117" y="146"/>
                  </a:cubicBezTo>
                  <a:cubicBezTo>
                    <a:pt x="146" y="115"/>
                    <a:pt x="146" y="115"/>
                    <a:pt x="146" y="115"/>
                  </a:cubicBezTo>
                  <a:cubicBezTo>
                    <a:pt x="146" y="115"/>
                    <a:pt x="146" y="115"/>
                    <a:pt x="146" y="115"/>
                  </a:cubicBezTo>
                  <a:cubicBezTo>
                    <a:pt x="147" y="115"/>
                    <a:pt x="147" y="115"/>
                    <a:pt x="147" y="115"/>
                  </a:cubicBezTo>
                  <a:cubicBezTo>
                    <a:pt x="191" y="93"/>
                    <a:pt x="191" y="93"/>
                    <a:pt x="191" y="93"/>
                  </a:cubicBezTo>
                  <a:cubicBezTo>
                    <a:pt x="237" y="53"/>
                    <a:pt x="237" y="53"/>
                    <a:pt x="237" y="53"/>
                  </a:cubicBezTo>
                  <a:cubicBezTo>
                    <a:pt x="261" y="32"/>
                    <a:pt x="261" y="32"/>
                    <a:pt x="261" y="32"/>
                  </a:cubicBezTo>
                  <a:cubicBezTo>
                    <a:pt x="163" y="155"/>
                    <a:pt x="163" y="155"/>
                    <a:pt x="163" y="155"/>
                  </a:cubicBezTo>
                  <a:cubicBezTo>
                    <a:pt x="239" y="176"/>
                    <a:pt x="239" y="176"/>
                    <a:pt x="239" y="176"/>
                  </a:cubicBezTo>
                  <a:cubicBezTo>
                    <a:pt x="240" y="164"/>
                    <a:pt x="242" y="131"/>
                    <a:pt x="253" y="89"/>
                  </a:cubicBezTo>
                  <a:cubicBezTo>
                    <a:pt x="261" y="103"/>
                    <a:pt x="265" y="120"/>
                    <a:pt x="265" y="138"/>
                  </a:cubicBezTo>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9" name="Freeform 7"/>
            <p:cNvSpPr>
              <a:spLocks noEditPoints="1"/>
            </p:cNvSpPr>
            <p:nvPr/>
          </p:nvSpPr>
          <p:spPr bwMode="auto">
            <a:xfrm>
              <a:off x="3675063" y="2125663"/>
              <a:ext cx="428625" cy="428625"/>
            </a:xfrm>
            <a:custGeom>
              <a:avLst/>
              <a:gdLst>
                <a:gd name="T0" fmla="*/ 270 w 270"/>
                <a:gd name="T1" fmla="*/ 270 h 270"/>
                <a:gd name="T2" fmla="*/ 212 w 270"/>
                <a:gd name="T3" fmla="*/ 270 h 270"/>
                <a:gd name="T4" fmla="*/ 193 w 270"/>
                <a:gd name="T5" fmla="*/ 212 h 270"/>
                <a:gd name="T6" fmla="*/ 77 w 270"/>
                <a:gd name="T7" fmla="*/ 212 h 270"/>
                <a:gd name="T8" fmla="*/ 58 w 270"/>
                <a:gd name="T9" fmla="*/ 270 h 270"/>
                <a:gd name="T10" fmla="*/ 0 w 270"/>
                <a:gd name="T11" fmla="*/ 270 h 270"/>
                <a:gd name="T12" fmla="*/ 106 w 270"/>
                <a:gd name="T13" fmla="*/ 0 h 270"/>
                <a:gd name="T14" fmla="*/ 164 w 270"/>
                <a:gd name="T15" fmla="*/ 0 h 270"/>
                <a:gd name="T16" fmla="*/ 270 w 270"/>
                <a:gd name="T17" fmla="*/ 270 h 270"/>
                <a:gd name="T18" fmla="*/ 174 w 270"/>
                <a:gd name="T19" fmla="*/ 164 h 270"/>
                <a:gd name="T20" fmla="*/ 135 w 270"/>
                <a:gd name="T21" fmla="*/ 68 h 270"/>
                <a:gd name="T22" fmla="*/ 97 w 270"/>
                <a:gd name="T23" fmla="*/ 164 h 270"/>
                <a:gd name="T24" fmla="*/ 174 w 270"/>
                <a:gd name="T25" fmla="*/ 16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0" h="270">
                  <a:moveTo>
                    <a:pt x="270" y="270"/>
                  </a:moveTo>
                  <a:lnTo>
                    <a:pt x="212" y="270"/>
                  </a:lnTo>
                  <a:lnTo>
                    <a:pt x="193" y="212"/>
                  </a:lnTo>
                  <a:lnTo>
                    <a:pt x="77" y="212"/>
                  </a:lnTo>
                  <a:lnTo>
                    <a:pt x="58" y="270"/>
                  </a:lnTo>
                  <a:lnTo>
                    <a:pt x="0" y="270"/>
                  </a:lnTo>
                  <a:lnTo>
                    <a:pt x="106" y="0"/>
                  </a:lnTo>
                  <a:lnTo>
                    <a:pt x="164" y="0"/>
                  </a:lnTo>
                  <a:lnTo>
                    <a:pt x="270" y="270"/>
                  </a:lnTo>
                  <a:close/>
                  <a:moveTo>
                    <a:pt x="174" y="164"/>
                  </a:moveTo>
                  <a:lnTo>
                    <a:pt x="135" y="68"/>
                  </a:lnTo>
                  <a:lnTo>
                    <a:pt x="97" y="164"/>
                  </a:lnTo>
                  <a:lnTo>
                    <a:pt x="174" y="164"/>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10" name="Freeform 8"/>
            <p:cNvSpPr/>
            <p:nvPr/>
          </p:nvSpPr>
          <p:spPr bwMode="auto">
            <a:xfrm>
              <a:off x="4119563" y="2125663"/>
              <a:ext cx="414337" cy="428625"/>
            </a:xfrm>
            <a:custGeom>
              <a:avLst/>
              <a:gdLst>
                <a:gd name="T0" fmla="*/ 96 w 261"/>
                <a:gd name="T1" fmla="*/ 270 h 270"/>
                <a:gd name="T2" fmla="*/ 0 w 261"/>
                <a:gd name="T3" fmla="*/ 0 h 270"/>
                <a:gd name="T4" fmla="*/ 58 w 261"/>
                <a:gd name="T5" fmla="*/ 0 h 270"/>
                <a:gd name="T6" fmla="*/ 135 w 261"/>
                <a:gd name="T7" fmla="*/ 203 h 270"/>
                <a:gd name="T8" fmla="*/ 203 w 261"/>
                <a:gd name="T9" fmla="*/ 0 h 270"/>
                <a:gd name="T10" fmla="*/ 261 w 261"/>
                <a:gd name="T11" fmla="*/ 0 h 270"/>
                <a:gd name="T12" fmla="*/ 164 w 261"/>
                <a:gd name="T13" fmla="*/ 270 h 270"/>
                <a:gd name="T14" fmla="*/ 96 w 261"/>
                <a:gd name="T15" fmla="*/ 270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1" h="270">
                  <a:moveTo>
                    <a:pt x="96" y="270"/>
                  </a:moveTo>
                  <a:lnTo>
                    <a:pt x="0" y="0"/>
                  </a:lnTo>
                  <a:lnTo>
                    <a:pt x="58" y="0"/>
                  </a:lnTo>
                  <a:lnTo>
                    <a:pt x="135" y="203"/>
                  </a:lnTo>
                  <a:lnTo>
                    <a:pt x="203" y="0"/>
                  </a:lnTo>
                  <a:lnTo>
                    <a:pt x="261" y="0"/>
                  </a:lnTo>
                  <a:lnTo>
                    <a:pt x="164" y="270"/>
                  </a:lnTo>
                  <a:lnTo>
                    <a:pt x="96" y="270"/>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11" name="Rectangle 9"/>
            <p:cNvSpPr>
              <a:spLocks noChangeArrowheads="1"/>
            </p:cNvSpPr>
            <p:nvPr/>
          </p:nvSpPr>
          <p:spPr bwMode="auto">
            <a:xfrm>
              <a:off x="4624388" y="2125663"/>
              <a:ext cx="92075" cy="428625"/>
            </a:xfrm>
            <a:prstGeom prst="rect">
              <a:avLst/>
            </a:pr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12" name="Freeform 10"/>
            <p:cNvSpPr/>
            <p:nvPr/>
          </p:nvSpPr>
          <p:spPr bwMode="auto">
            <a:xfrm>
              <a:off x="4840288" y="2111375"/>
              <a:ext cx="382587" cy="458788"/>
            </a:xfrm>
            <a:custGeom>
              <a:avLst/>
              <a:gdLst>
                <a:gd name="T0" fmla="*/ 19 w 25"/>
                <a:gd name="T1" fmla="*/ 19 h 30"/>
                <a:gd name="T2" fmla="*/ 25 w 25"/>
                <a:gd name="T3" fmla="*/ 21 h 30"/>
                <a:gd name="T4" fmla="*/ 20 w 25"/>
                <a:gd name="T5" fmla="*/ 28 h 30"/>
                <a:gd name="T6" fmla="*/ 13 w 25"/>
                <a:gd name="T7" fmla="*/ 30 h 30"/>
                <a:gd name="T8" fmla="*/ 4 w 25"/>
                <a:gd name="T9" fmla="*/ 26 h 30"/>
                <a:gd name="T10" fmla="*/ 0 w 25"/>
                <a:gd name="T11" fmla="*/ 15 h 30"/>
                <a:gd name="T12" fmla="*/ 4 w 25"/>
                <a:gd name="T13" fmla="*/ 4 h 30"/>
                <a:gd name="T14" fmla="*/ 13 w 25"/>
                <a:gd name="T15" fmla="*/ 0 h 30"/>
                <a:gd name="T16" fmla="*/ 22 w 25"/>
                <a:gd name="T17" fmla="*/ 4 h 30"/>
                <a:gd name="T18" fmla="*/ 25 w 25"/>
                <a:gd name="T19" fmla="*/ 9 h 30"/>
                <a:gd name="T20" fmla="*/ 19 w 25"/>
                <a:gd name="T21" fmla="*/ 10 h 30"/>
                <a:gd name="T22" fmla="*/ 17 w 25"/>
                <a:gd name="T23" fmla="*/ 7 h 30"/>
                <a:gd name="T24" fmla="*/ 13 w 25"/>
                <a:gd name="T25" fmla="*/ 5 h 30"/>
                <a:gd name="T26" fmla="*/ 8 w 25"/>
                <a:gd name="T27" fmla="*/ 8 h 30"/>
                <a:gd name="T28" fmla="*/ 6 w 25"/>
                <a:gd name="T29" fmla="*/ 15 h 30"/>
                <a:gd name="T30" fmla="*/ 8 w 25"/>
                <a:gd name="T31" fmla="*/ 23 h 30"/>
                <a:gd name="T32" fmla="*/ 13 w 25"/>
                <a:gd name="T33" fmla="*/ 25 h 30"/>
                <a:gd name="T34" fmla="*/ 17 w 25"/>
                <a:gd name="T35" fmla="*/ 24 h 30"/>
                <a:gd name="T36" fmla="*/ 19 w 25"/>
                <a:gd name="T37"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30">
                  <a:moveTo>
                    <a:pt x="19" y="19"/>
                  </a:moveTo>
                  <a:cubicBezTo>
                    <a:pt x="25" y="21"/>
                    <a:pt x="25" y="21"/>
                    <a:pt x="25" y="21"/>
                  </a:cubicBezTo>
                  <a:cubicBezTo>
                    <a:pt x="24" y="24"/>
                    <a:pt x="22" y="26"/>
                    <a:pt x="20" y="28"/>
                  </a:cubicBezTo>
                  <a:cubicBezTo>
                    <a:pt x="18" y="29"/>
                    <a:pt x="16" y="30"/>
                    <a:pt x="13" y="30"/>
                  </a:cubicBezTo>
                  <a:cubicBezTo>
                    <a:pt x="9" y="30"/>
                    <a:pt x="6" y="29"/>
                    <a:pt x="4" y="26"/>
                  </a:cubicBezTo>
                  <a:cubicBezTo>
                    <a:pt x="1" y="23"/>
                    <a:pt x="0" y="20"/>
                    <a:pt x="0" y="15"/>
                  </a:cubicBezTo>
                  <a:cubicBezTo>
                    <a:pt x="0" y="11"/>
                    <a:pt x="1" y="7"/>
                    <a:pt x="4" y="4"/>
                  </a:cubicBezTo>
                  <a:cubicBezTo>
                    <a:pt x="6" y="2"/>
                    <a:pt x="9" y="0"/>
                    <a:pt x="13" y="0"/>
                  </a:cubicBezTo>
                  <a:cubicBezTo>
                    <a:pt x="17" y="0"/>
                    <a:pt x="20" y="2"/>
                    <a:pt x="22" y="4"/>
                  </a:cubicBezTo>
                  <a:cubicBezTo>
                    <a:pt x="23" y="5"/>
                    <a:pt x="24" y="7"/>
                    <a:pt x="25" y="9"/>
                  </a:cubicBezTo>
                  <a:cubicBezTo>
                    <a:pt x="19" y="10"/>
                    <a:pt x="19" y="10"/>
                    <a:pt x="19" y="10"/>
                  </a:cubicBezTo>
                  <a:cubicBezTo>
                    <a:pt x="19" y="9"/>
                    <a:pt x="18" y="8"/>
                    <a:pt x="17" y="7"/>
                  </a:cubicBezTo>
                  <a:cubicBezTo>
                    <a:pt x="16" y="6"/>
                    <a:pt x="14" y="5"/>
                    <a:pt x="13" y="5"/>
                  </a:cubicBezTo>
                  <a:cubicBezTo>
                    <a:pt x="11" y="5"/>
                    <a:pt x="9" y="6"/>
                    <a:pt x="8" y="8"/>
                  </a:cubicBezTo>
                  <a:cubicBezTo>
                    <a:pt x="7" y="9"/>
                    <a:pt x="6" y="12"/>
                    <a:pt x="6" y="15"/>
                  </a:cubicBezTo>
                  <a:cubicBezTo>
                    <a:pt x="6" y="19"/>
                    <a:pt x="7" y="21"/>
                    <a:pt x="8" y="23"/>
                  </a:cubicBezTo>
                  <a:cubicBezTo>
                    <a:pt x="9" y="24"/>
                    <a:pt x="11" y="25"/>
                    <a:pt x="13" y="25"/>
                  </a:cubicBezTo>
                  <a:cubicBezTo>
                    <a:pt x="14" y="25"/>
                    <a:pt x="16" y="24"/>
                    <a:pt x="17" y="24"/>
                  </a:cubicBezTo>
                  <a:cubicBezTo>
                    <a:pt x="18" y="23"/>
                    <a:pt x="19" y="21"/>
                    <a:pt x="19" y="19"/>
                  </a:cubicBezTo>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grpSp>
      <p:sp>
        <p:nvSpPr>
          <p:cNvPr id="2" name="标题 1"/>
          <p:cNvSpPr>
            <a:spLocks noGrp="1"/>
          </p:cNvSpPr>
          <p:nvPr>
            <p:ph type="ctrTitle"/>
          </p:nvPr>
        </p:nvSpPr>
        <p:spPr>
          <a:xfrm>
            <a:off x="1524000" y="2596055"/>
            <a:ext cx="9144000" cy="913907"/>
          </a:xfrm>
        </p:spPr>
        <p:txBody>
          <a:bodyPr>
            <a:noAutofit/>
          </a:bodyPr>
          <a:lstStyle>
            <a:lvl1pPr algn="ctr">
              <a:defRPr sz="54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867808"/>
            <a:ext cx="9144000" cy="662151"/>
          </a:xfrm>
        </p:spPr>
        <p:txBody>
          <a:bodyPr anchor="ctr">
            <a:noAutofit/>
          </a:bodyPr>
          <a:lstStyle>
            <a:lvl1pPr marL="0" indent="0" algn="ctr">
              <a:buNone/>
              <a:defRPr sz="32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红-内页版式1">
    <p:spTree>
      <p:nvGrpSpPr>
        <p:cNvPr id="1" name=""/>
        <p:cNvGrpSpPr/>
        <p:nvPr/>
      </p:nvGrpSpPr>
      <p:grpSpPr>
        <a:xfrm>
          <a:off x="0" y="0"/>
          <a:ext cx="0" cy="0"/>
          <a:chOff x="0" y="0"/>
          <a:chExt cx="0" cy="0"/>
        </a:xfrm>
      </p:grpSpPr>
      <p:sp>
        <p:nvSpPr>
          <p:cNvPr id="3" name="矩形 6"/>
          <p:cNvSpPr/>
          <p:nvPr userDrawn="1"/>
        </p:nvSpPr>
        <p:spPr>
          <a:xfrm flipV="1">
            <a:off x="0" y="822325"/>
            <a:ext cx="12192000" cy="603567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4" name="直接连接符 7"/>
          <p:cNvCxnSpPr/>
          <p:nvPr userDrawn="1"/>
        </p:nvCxnSpPr>
        <p:spPr>
          <a:xfrm>
            <a:off x="0" y="822325"/>
            <a:ext cx="1219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5" name="组合 8"/>
          <p:cNvGrpSpPr/>
          <p:nvPr userDrawn="1"/>
        </p:nvGrpSpPr>
        <p:grpSpPr>
          <a:xfrm>
            <a:off x="11337719" y="161886"/>
            <a:ext cx="561673" cy="561471"/>
            <a:chOff x="2036763" y="-752475"/>
            <a:chExt cx="4411662" cy="4410075"/>
          </a:xfrm>
          <a:solidFill>
            <a:srgbClr val="C00000"/>
          </a:solidFill>
        </p:grpSpPr>
        <p:sp>
          <p:nvSpPr>
            <p:cNvPr id="6" name="Freeform 5"/>
            <p:cNvSpPr/>
            <p:nvPr/>
          </p:nvSpPr>
          <p:spPr bwMode="auto">
            <a:xfrm>
              <a:off x="3675063" y="88900"/>
              <a:ext cx="2022475" cy="1638300"/>
            </a:xfrm>
            <a:custGeom>
              <a:avLst/>
              <a:gdLst>
                <a:gd name="T0" fmla="*/ 830 w 1274"/>
                <a:gd name="T1" fmla="*/ 396 h 1032"/>
                <a:gd name="T2" fmla="*/ 396 w 1274"/>
                <a:gd name="T3" fmla="*/ 598 h 1032"/>
                <a:gd name="T4" fmla="*/ 0 w 1274"/>
                <a:gd name="T5" fmla="*/ 1032 h 1032"/>
                <a:gd name="T6" fmla="*/ 444 w 1274"/>
                <a:gd name="T7" fmla="*/ 1032 h 1032"/>
                <a:gd name="T8" fmla="*/ 1274 w 1274"/>
                <a:gd name="T9" fmla="*/ 0 h 1032"/>
                <a:gd name="T10" fmla="*/ 830 w 1274"/>
                <a:gd name="T11" fmla="*/ 396 h 1032"/>
              </a:gdLst>
              <a:ahLst/>
              <a:cxnLst>
                <a:cxn ang="0">
                  <a:pos x="T0" y="T1"/>
                </a:cxn>
                <a:cxn ang="0">
                  <a:pos x="T2" y="T3"/>
                </a:cxn>
                <a:cxn ang="0">
                  <a:pos x="T4" y="T5"/>
                </a:cxn>
                <a:cxn ang="0">
                  <a:pos x="T6" y="T7"/>
                </a:cxn>
                <a:cxn ang="0">
                  <a:pos x="T8" y="T9"/>
                </a:cxn>
                <a:cxn ang="0">
                  <a:pos x="T10" y="T11"/>
                </a:cxn>
              </a:cxnLst>
              <a:rect l="0" t="0" r="r" b="b"/>
              <a:pathLst>
                <a:path w="1274" h="1032">
                  <a:moveTo>
                    <a:pt x="830" y="396"/>
                  </a:moveTo>
                  <a:lnTo>
                    <a:pt x="396" y="598"/>
                  </a:lnTo>
                  <a:lnTo>
                    <a:pt x="0" y="1032"/>
                  </a:lnTo>
                  <a:lnTo>
                    <a:pt x="444" y="1032"/>
                  </a:lnTo>
                  <a:lnTo>
                    <a:pt x="1274" y="0"/>
                  </a:lnTo>
                  <a:lnTo>
                    <a:pt x="830" y="396"/>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7" name="Freeform 6"/>
            <p:cNvSpPr>
              <a:spLocks noEditPoints="1"/>
            </p:cNvSpPr>
            <p:nvPr/>
          </p:nvSpPr>
          <p:spPr bwMode="auto">
            <a:xfrm>
              <a:off x="2036763" y="-752475"/>
              <a:ext cx="4411662" cy="4410075"/>
            </a:xfrm>
            <a:custGeom>
              <a:avLst/>
              <a:gdLst>
                <a:gd name="T0" fmla="*/ 288 w 288"/>
                <a:gd name="T1" fmla="*/ 0 h 288"/>
                <a:gd name="T2" fmla="*/ 225 w 288"/>
                <a:gd name="T3" fmla="*/ 46 h 288"/>
                <a:gd name="T4" fmla="*/ 137 w 288"/>
                <a:gd name="T5" fmla="*/ 15 h 288"/>
                <a:gd name="T6" fmla="*/ 0 w 288"/>
                <a:gd name="T7" fmla="*/ 152 h 288"/>
                <a:gd name="T8" fmla="*/ 137 w 288"/>
                <a:gd name="T9" fmla="*/ 288 h 288"/>
                <a:gd name="T10" fmla="*/ 274 w 288"/>
                <a:gd name="T11" fmla="*/ 152 h 288"/>
                <a:gd name="T12" fmla="*/ 255 w 288"/>
                <a:gd name="T13" fmla="*/ 83 h 288"/>
                <a:gd name="T14" fmla="*/ 288 w 288"/>
                <a:gd name="T15" fmla="*/ 0 h 288"/>
                <a:gd name="T16" fmla="*/ 156 w 288"/>
                <a:gd name="T17" fmla="*/ 29 h 288"/>
                <a:gd name="T18" fmla="*/ 220 w 288"/>
                <a:gd name="T19" fmla="*/ 49 h 288"/>
                <a:gd name="T20" fmla="*/ 48 w 288"/>
                <a:gd name="T21" fmla="*/ 127 h 288"/>
                <a:gd name="T22" fmla="*/ 156 w 288"/>
                <a:gd name="T23" fmla="*/ 29 h 288"/>
                <a:gd name="T24" fmla="*/ 265 w 288"/>
                <a:gd name="T25" fmla="*/ 138 h 288"/>
                <a:gd name="T26" fmla="*/ 156 w 288"/>
                <a:gd name="T27" fmla="*/ 246 h 288"/>
                <a:gd name="T28" fmla="*/ 48 w 288"/>
                <a:gd name="T29" fmla="*/ 138 h 288"/>
                <a:gd name="T30" fmla="*/ 48 w 288"/>
                <a:gd name="T31" fmla="*/ 127 h 288"/>
                <a:gd name="T32" fmla="*/ 117 w 288"/>
                <a:gd name="T33" fmla="*/ 146 h 288"/>
                <a:gd name="T34" fmla="*/ 146 w 288"/>
                <a:gd name="T35" fmla="*/ 115 h 288"/>
                <a:gd name="T36" fmla="*/ 146 w 288"/>
                <a:gd name="T37" fmla="*/ 115 h 288"/>
                <a:gd name="T38" fmla="*/ 147 w 288"/>
                <a:gd name="T39" fmla="*/ 115 h 288"/>
                <a:gd name="T40" fmla="*/ 191 w 288"/>
                <a:gd name="T41" fmla="*/ 93 h 288"/>
                <a:gd name="T42" fmla="*/ 237 w 288"/>
                <a:gd name="T43" fmla="*/ 53 h 288"/>
                <a:gd name="T44" fmla="*/ 261 w 288"/>
                <a:gd name="T45" fmla="*/ 32 h 288"/>
                <a:gd name="T46" fmla="*/ 163 w 288"/>
                <a:gd name="T47" fmla="*/ 155 h 288"/>
                <a:gd name="T48" fmla="*/ 239 w 288"/>
                <a:gd name="T49" fmla="*/ 176 h 288"/>
                <a:gd name="T50" fmla="*/ 253 w 288"/>
                <a:gd name="T51" fmla="*/ 89 h 288"/>
                <a:gd name="T52" fmla="*/ 265 w 288"/>
                <a:gd name="T53" fmla="*/ 13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288">
                  <a:moveTo>
                    <a:pt x="288" y="0"/>
                  </a:moveTo>
                  <a:cubicBezTo>
                    <a:pt x="288" y="0"/>
                    <a:pt x="266" y="20"/>
                    <a:pt x="225" y="46"/>
                  </a:cubicBezTo>
                  <a:cubicBezTo>
                    <a:pt x="201" y="27"/>
                    <a:pt x="170" y="15"/>
                    <a:pt x="137" y="15"/>
                  </a:cubicBezTo>
                  <a:cubicBezTo>
                    <a:pt x="61" y="15"/>
                    <a:pt x="0" y="76"/>
                    <a:pt x="0" y="152"/>
                  </a:cubicBezTo>
                  <a:cubicBezTo>
                    <a:pt x="0" y="227"/>
                    <a:pt x="61" y="288"/>
                    <a:pt x="137" y="288"/>
                  </a:cubicBezTo>
                  <a:cubicBezTo>
                    <a:pt x="213" y="288"/>
                    <a:pt x="274" y="227"/>
                    <a:pt x="274" y="152"/>
                  </a:cubicBezTo>
                  <a:cubicBezTo>
                    <a:pt x="274" y="126"/>
                    <a:pt x="267" y="103"/>
                    <a:pt x="255" y="83"/>
                  </a:cubicBezTo>
                  <a:cubicBezTo>
                    <a:pt x="262" y="57"/>
                    <a:pt x="273" y="28"/>
                    <a:pt x="288" y="0"/>
                  </a:cubicBezTo>
                  <a:moveTo>
                    <a:pt x="156" y="29"/>
                  </a:moveTo>
                  <a:cubicBezTo>
                    <a:pt x="180" y="29"/>
                    <a:pt x="202" y="36"/>
                    <a:pt x="220" y="49"/>
                  </a:cubicBezTo>
                  <a:cubicBezTo>
                    <a:pt x="179" y="74"/>
                    <a:pt x="122" y="104"/>
                    <a:pt x="48" y="127"/>
                  </a:cubicBezTo>
                  <a:cubicBezTo>
                    <a:pt x="53" y="72"/>
                    <a:pt x="100" y="29"/>
                    <a:pt x="156" y="29"/>
                  </a:cubicBezTo>
                  <a:moveTo>
                    <a:pt x="265" y="138"/>
                  </a:moveTo>
                  <a:cubicBezTo>
                    <a:pt x="265" y="198"/>
                    <a:pt x="216" y="246"/>
                    <a:pt x="156" y="246"/>
                  </a:cubicBezTo>
                  <a:cubicBezTo>
                    <a:pt x="96" y="246"/>
                    <a:pt x="48" y="198"/>
                    <a:pt x="48" y="138"/>
                  </a:cubicBezTo>
                  <a:cubicBezTo>
                    <a:pt x="48" y="134"/>
                    <a:pt x="48" y="131"/>
                    <a:pt x="48" y="127"/>
                  </a:cubicBezTo>
                  <a:cubicBezTo>
                    <a:pt x="117" y="146"/>
                    <a:pt x="117" y="146"/>
                    <a:pt x="117" y="146"/>
                  </a:cubicBezTo>
                  <a:cubicBezTo>
                    <a:pt x="146" y="115"/>
                    <a:pt x="146" y="115"/>
                    <a:pt x="146" y="115"/>
                  </a:cubicBezTo>
                  <a:cubicBezTo>
                    <a:pt x="146" y="115"/>
                    <a:pt x="146" y="115"/>
                    <a:pt x="146" y="115"/>
                  </a:cubicBezTo>
                  <a:cubicBezTo>
                    <a:pt x="147" y="115"/>
                    <a:pt x="147" y="115"/>
                    <a:pt x="147" y="115"/>
                  </a:cubicBezTo>
                  <a:cubicBezTo>
                    <a:pt x="191" y="93"/>
                    <a:pt x="191" y="93"/>
                    <a:pt x="191" y="93"/>
                  </a:cubicBezTo>
                  <a:cubicBezTo>
                    <a:pt x="237" y="53"/>
                    <a:pt x="237" y="53"/>
                    <a:pt x="237" y="53"/>
                  </a:cubicBezTo>
                  <a:cubicBezTo>
                    <a:pt x="261" y="32"/>
                    <a:pt x="261" y="32"/>
                    <a:pt x="261" y="32"/>
                  </a:cubicBezTo>
                  <a:cubicBezTo>
                    <a:pt x="163" y="155"/>
                    <a:pt x="163" y="155"/>
                    <a:pt x="163" y="155"/>
                  </a:cubicBezTo>
                  <a:cubicBezTo>
                    <a:pt x="239" y="176"/>
                    <a:pt x="239" y="176"/>
                    <a:pt x="239" y="176"/>
                  </a:cubicBezTo>
                  <a:cubicBezTo>
                    <a:pt x="240" y="164"/>
                    <a:pt x="242" y="131"/>
                    <a:pt x="253" y="89"/>
                  </a:cubicBezTo>
                  <a:cubicBezTo>
                    <a:pt x="261" y="103"/>
                    <a:pt x="265" y="120"/>
                    <a:pt x="265" y="138"/>
                  </a:cubicBezTo>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8" name="Freeform 7"/>
            <p:cNvSpPr>
              <a:spLocks noEditPoints="1"/>
            </p:cNvSpPr>
            <p:nvPr/>
          </p:nvSpPr>
          <p:spPr bwMode="auto">
            <a:xfrm>
              <a:off x="3675063" y="2125663"/>
              <a:ext cx="428625" cy="428625"/>
            </a:xfrm>
            <a:custGeom>
              <a:avLst/>
              <a:gdLst>
                <a:gd name="T0" fmla="*/ 270 w 270"/>
                <a:gd name="T1" fmla="*/ 270 h 270"/>
                <a:gd name="T2" fmla="*/ 212 w 270"/>
                <a:gd name="T3" fmla="*/ 270 h 270"/>
                <a:gd name="T4" fmla="*/ 193 w 270"/>
                <a:gd name="T5" fmla="*/ 212 h 270"/>
                <a:gd name="T6" fmla="*/ 77 w 270"/>
                <a:gd name="T7" fmla="*/ 212 h 270"/>
                <a:gd name="T8" fmla="*/ 58 w 270"/>
                <a:gd name="T9" fmla="*/ 270 h 270"/>
                <a:gd name="T10" fmla="*/ 0 w 270"/>
                <a:gd name="T11" fmla="*/ 270 h 270"/>
                <a:gd name="T12" fmla="*/ 106 w 270"/>
                <a:gd name="T13" fmla="*/ 0 h 270"/>
                <a:gd name="T14" fmla="*/ 164 w 270"/>
                <a:gd name="T15" fmla="*/ 0 h 270"/>
                <a:gd name="T16" fmla="*/ 270 w 270"/>
                <a:gd name="T17" fmla="*/ 270 h 270"/>
                <a:gd name="T18" fmla="*/ 174 w 270"/>
                <a:gd name="T19" fmla="*/ 164 h 270"/>
                <a:gd name="T20" fmla="*/ 135 w 270"/>
                <a:gd name="T21" fmla="*/ 68 h 270"/>
                <a:gd name="T22" fmla="*/ 97 w 270"/>
                <a:gd name="T23" fmla="*/ 164 h 270"/>
                <a:gd name="T24" fmla="*/ 174 w 270"/>
                <a:gd name="T25" fmla="*/ 16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0" h="270">
                  <a:moveTo>
                    <a:pt x="270" y="270"/>
                  </a:moveTo>
                  <a:lnTo>
                    <a:pt x="212" y="270"/>
                  </a:lnTo>
                  <a:lnTo>
                    <a:pt x="193" y="212"/>
                  </a:lnTo>
                  <a:lnTo>
                    <a:pt x="77" y="212"/>
                  </a:lnTo>
                  <a:lnTo>
                    <a:pt x="58" y="270"/>
                  </a:lnTo>
                  <a:lnTo>
                    <a:pt x="0" y="270"/>
                  </a:lnTo>
                  <a:lnTo>
                    <a:pt x="106" y="0"/>
                  </a:lnTo>
                  <a:lnTo>
                    <a:pt x="164" y="0"/>
                  </a:lnTo>
                  <a:lnTo>
                    <a:pt x="270" y="270"/>
                  </a:lnTo>
                  <a:close/>
                  <a:moveTo>
                    <a:pt x="174" y="164"/>
                  </a:moveTo>
                  <a:lnTo>
                    <a:pt x="135" y="68"/>
                  </a:lnTo>
                  <a:lnTo>
                    <a:pt x="97" y="164"/>
                  </a:lnTo>
                  <a:lnTo>
                    <a:pt x="174" y="164"/>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9" name="Freeform 8"/>
            <p:cNvSpPr/>
            <p:nvPr/>
          </p:nvSpPr>
          <p:spPr bwMode="auto">
            <a:xfrm>
              <a:off x="4119563" y="2125663"/>
              <a:ext cx="414337" cy="428625"/>
            </a:xfrm>
            <a:custGeom>
              <a:avLst/>
              <a:gdLst>
                <a:gd name="T0" fmla="*/ 96 w 261"/>
                <a:gd name="T1" fmla="*/ 270 h 270"/>
                <a:gd name="T2" fmla="*/ 0 w 261"/>
                <a:gd name="T3" fmla="*/ 0 h 270"/>
                <a:gd name="T4" fmla="*/ 58 w 261"/>
                <a:gd name="T5" fmla="*/ 0 h 270"/>
                <a:gd name="T6" fmla="*/ 135 w 261"/>
                <a:gd name="T7" fmla="*/ 203 h 270"/>
                <a:gd name="T8" fmla="*/ 203 w 261"/>
                <a:gd name="T9" fmla="*/ 0 h 270"/>
                <a:gd name="T10" fmla="*/ 261 w 261"/>
                <a:gd name="T11" fmla="*/ 0 h 270"/>
                <a:gd name="T12" fmla="*/ 164 w 261"/>
                <a:gd name="T13" fmla="*/ 270 h 270"/>
                <a:gd name="T14" fmla="*/ 96 w 261"/>
                <a:gd name="T15" fmla="*/ 270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1" h="270">
                  <a:moveTo>
                    <a:pt x="96" y="270"/>
                  </a:moveTo>
                  <a:lnTo>
                    <a:pt x="0" y="0"/>
                  </a:lnTo>
                  <a:lnTo>
                    <a:pt x="58" y="0"/>
                  </a:lnTo>
                  <a:lnTo>
                    <a:pt x="135" y="203"/>
                  </a:lnTo>
                  <a:lnTo>
                    <a:pt x="203" y="0"/>
                  </a:lnTo>
                  <a:lnTo>
                    <a:pt x="261" y="0"/>
                  </a:lnTo>
                  <a:lnTo>
                    <a:pt x="164" y="270"/>
                  </a:lnTo>
                  <a:lnTo>
                    <a:pt x="96" y="270"/>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10" name="Rectangle 9"/>
            <p:cNvSpPr>
              <a:spLocks noChangeArrowheads="1"/>
            </p:cNvSpPr>
            <p:nvPr/>
          </p:nvSpPr>
          <p:spPr bwMode="auto">
            <a:xfrm>
              <a:off x="4624388" y="2125663"/>
              <a:ext cx="92075" cy="428625"/>
            </a:xfrm>
            <a:prstGeom prst="rect">
              <a:avLst/>
            </a:pr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11" name="Freeform 10"/>
            <p:cNvSpPr/>
            <p:nvPr/>
          </p:nvSpPr>
          <p:spPr bwMode="auto">
            <a:xfrm>
              <a:off x="4840288" y="2111375"/>
              <a:ext cx="382587" cy="458788"/>
            </a:xfrm>
            <a:custGeom>
              <a:avLst/>
              <a:gdLst>
                <a:gd name="T0" fmla="*/ 19 w 25"/>
                <a:gd name="T1" fmla="*/ 19 h 30"/>
                <a:gd name="T2" fmla="*/ 25 w 25"/>
                <a:gd name="T3" fmla="*/ 21 h 30"/>
                <a:gd name="T4" fmla="*/ 20 w 25"/>
                <a:gd name="T5" fmla="*/ 28 h 30"/>
                <a:gd name="T6" fmla="*/ 13 w 25"/>
                <a:gd name="T7" fmla="*/ 30 h 30"/>
                <a:gd name="T8" fmla="*/ 4 w 25"/>
                <a:gd name="T9" fmla="*/ 26 h 30"/>
                <a:gd name="T10" fmla="*/ 0 w 25"/>
                <a:gd name="T11" fmla="*/ 15 h 30"/>
                <a:gd name="T12" fmla="*/ 4 w 25"/>
                <a:gd name="T13" fmla="*/ 4 h 30"/>
                <a:gd name="T14" fmla="*/ 13 w 25"/>
                <a:gd name="T15" fmla="*/ 0 h 30"/>
                <a:gd name="T16" fmla="*/ 22 w 25"/>
                <a:gd name="T17" fmla="*/ 4 h 30"/>
                <a:gd name="T18" fmla="*/ 25 w 25"/>
                <a:gd name="T19" fmla="*/ 9 h 30"/>
                <a:gd name="T20" fmla="*/ 19 w 25"/>
                <a:gd name="T21" fmla="*/ 10 h 30"/>
                <a:gd name="T22" fmla="*/ 17 w 25"/>
                <a:gd name="T23" fmla="*/ 7 h 30"/>
                <a:gd name="T24" fmla="*/ 13 w 25"/>
                <a:gd name="T25" fmla="*/ 5 h 30"/>
                <a:gd name="T26" fmla="*/ 8 w 25"/>
                <a:gd name="T27" fmla="*/ 8 h 30"/>
                <a:gd name="T28" fmla="*/ 6 w 25"/>
                <a:gd name="T29" fmla="*/ 15 h 30"/>
                <a:gd name="T30" fmla="*/ 8 w 25"/>
                <a:gd name="T31" fmla="*/ 23 h 30"/>
                <a:gd name="T32" fmla="*/ 13 w 25"/>
                <a:gd name="T33" fmla="*/ 25 h 30"/>
                <a:gd name="T34" fmla="*/ 17 w 25"/>
                <a:gd name="T35" fmla="*/ 24 h 30"/>
                <a:gd name="T36" fmla="*/ 19 w 25"/>
                <a:gd name="T37"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30">
                  <a:moveTo>
                    <a:pt x="19" y="19"/>
                  </a:moveTo>
                  <a:cubicBezTo>
                    <a:pt x="25" y="21"/>
                    <a:pt x="25" y="21"/>
                    <a:pt x="25" y="21"/>
                  </a:cubicBezTo>
                  <a:cubicBezTo>
                    <a:pt x="24" y="24"/>
                    <a:pt x="22" y="26"/>
                    <a:pt x="20" y="28"/>
                  </a:cubicBezTo>
                  <a:cubicBezTo>
                    <a:pt x="18" y="29"/>
                    <a:pt x="16" y="30"/>
                    <a:pt x="13" y="30"/>
                  </a:cubicBezTo>
                  <a:cubicBezTo>
                    <a:pt x="9" y="30"/>
                    <a:pt x="6" y="29"/>
                    <a:pt x="4" y="26"/>
                  </a:cubicBezTo>
                  <a:cubicBezTo>
                    <a:pt x="1" y="23"/>
                    <a:pt x="0" y="20"/>
                    <a:pt x="0" y="15"/>
                  </a:cubicBezTo>
                  <a:cubicBezTo>
                    <a:pt x="0" y="11"/>
                    <a:pt x="1" y="7"/>
                    <a:pt x="4" y="4"/>
                  </a:cubicBezTo>
                  <a:cubicBezTo>
                    <a:pt x="6" y="2"/>
                    <a:pt x="9" y="0"/>
                    <a:pt x="13" y="0"/>
                  </a:cubicBezTo>
                  <a:cubicBezTo>
                    <a:pt x="17" y="0"/>
                    <a:pt x="20" y="2"/>
                    <a:pt x="22" y="4"/>
                  </a:cubicBezTo>
                  <a:cubicBezTo>
                    <a:pt x="23" y="5"/>
                    <a:pt x="24" y="7"/>
                    <a:pt x="25" y="9"/>
                  </a:cubicBezTo>
                  <a:cubicBezTo>
                    <a:pt x="19" y="10"/>
                    <a:pt x="19" y="10"/>
                    <a:pt x="19" y="10"/>
                  </a:cubicBezTo>
                  <a:cubicBezTo>
                    <a:pt x="19" y="9"/>
                    <a:pt x="18" y="8"/>
                    <a:pt x="17" y="7"/>
                  </a:cubicBezTo>
                  <a:cubicBezTo>
                    <a:pt x="16" y="6"/>
                    <a:pt x="14" y="5"/>
                    <a:pt x="13" y="5"/>
                  </a:cubicBezTo>
                  <a:cubicBezTo>
                    <a:pt x="11" y="5"/>
                    <a:pt x="9" y="6"/>
                    <a:pt x="8" y="8"/>
                  </a:cubicBezTo>
                  <a:cubicBezTo>
                    <a:pt x="7" y="9"/>
                    <a:pt x="6" y="12"/>
                    <a:pt x="6" y="15"/>
                  </a:cubicBezTo>
                  <a:cubicBezTo>
                    <a:pt x="6" y="19"/>
                    <a:pt x="7" y="21"/>
                    <a:pt x="8" y="23"/>
                  </a:cubicBezTo>
                  <a:cubicBezTo>
                    <a:pt x="9" y="24"/>
                    <a:pt x="11" y="25"/>
                    <a:pt x="13" y="25"/>
                  </a:cubicBezTo>
                  <a:cubicBezTo>
                    <a:pt x="14" y="25"/>
                    <a:pt x="16" y="24"/>
                    <a:pt x="17" y="24"/>
                  </a:cubicBezTo>
                  <a:cubicBezTo>
                    <a:pt x="18" y="23"/>
                    <a:pt x="19" y="21"/>
                    <a:pt x="19" y="19"/>
                  </a:cubicBezTo>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gr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12" name="日期占位符 3"/>
          <p:cNvSpPr>
            <a:spLocks noGrp="1"/>
          </p:cNvSpPr>
          <p:nvPr>
            <p:ph type="dt" sz="half" idx="10"/>
          </p:nvPr>
        </p:nvSpPr>
        <p:spPr/>
        <p:txBody>
          <a:bodyPr/>
          <a:lstStyle>
            <a:lvl1pPr>
              <a:defRPr/>
            </a:lvl1pPr>
          </a:lstStyle>
          <a:p>
            <a:pPr>
              <a:defRPr/>
            </a:pPr>
            <a:fld id="{51278578-669C-4528-9D04-55A2EC4D78E4}" type="datetimeFigureOut">
              <a:rPr lang="zh-CN" altLang="en-US"/>
              <a:pPr>
                <a:defRPr/>
              </a:pPr>
              <a:t>2019/12/13</a:t>
            </a:fld>
            <a:endParaRPr lang="zh-CN" altLang="en-US"/>
          </a:p>
        </p:txBody>
      </p:sp>
      <p:sp>
        <p:nvSpPr>
          <p:cNvPr id="13" name="页脚占位符 4"/>
          <p:cNvSpPr>
            <a:spLocks noGrp="1"/>
          </p:cNvSpPr>
          <p:nvPr>
            <p:ph type="ftr" sz="quarter" idx="11"/>
          </p:nvPr>
        </p:nvSpPr>
        <p:spPr/>
        <p:txBody>
          <a:bodyPr/>
          <a:lstStyle>
            <a:lvl1pPr>
              <a:defRPr/>
            </a:lvl1pPr>
          </a:lstStyle>
          <a:p>
            <a:pPr>
              <a:defRPr/>
            </a:pPr>
            <a:endParaRPr lang="zh-CN" altLang="en-US"/>
          </a:p>
        </p:txBody>
      </p:sp>
      <p:sp>
        <p:nvSpPr>
          <p:cNvPr id="14" name="灯片编号占位符 5"/>
          <p:cNvSpPr>
            <a:spLocks noGrp="1"/>
          </p:cNvSpPr>
          <p:nvPr>
            <p:ph type="sldNum" sz="quarter" idx="12"/>
          </p:nvPr>
        </p:nvSpPr>
        <p:spPr/>
        <p:txBody>
          <a:bodyPr/>
          <a:lstStyle>
            <a:lvl1pPr>
              <a:defRPr/>
            </a:lvl1pPr>
          </a:lstStyle>
          <a:p>
            <a:pPr>
              <a:defRPr/>
            </a:pPr>
            <a:fld id="{DEA64D36-109E-494C-B75F-C8631C4B0BC5}"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红-内页版式2">
    <p:spTree>
      <p:nvGrpSpPr>
        <p:cNvPr id="1" name=""/>
        <p:cNvGrpSpPr/>
        <p:nvPr/>
      </p:nvGrpSpPr>
      <p:grpSpPr>
        <a:xfrm>
          <a:off x="0" y="0"/>
          <a:ext cx="0" cy="0"/>
          <a:chOff x="0" y="0"/>
          <a:chExt cx="0" cy="0"/>
        </a:xfrm>
      </p:grpSpPr>
      <p:sp>
        <p:nvSpPr>
          <p:cNvPr id="3" name="矩形 5"/>
          <p:cNvSpPr/>
          <p:nvPr userDrawn="1"/>
        </p:nvSpPr>
        <p:spPr>
          <a:xfrm>
            <a:off x="0" y="0"/>
            <a:ext cx="12192000" cy="809625"/>
          </a:xfrm>
          <a:prstGeom prst="rect">
            <a:avLst/>
          </a:prstGeom>
          <a:gradFill flip="none" rotWithShape="1">
            <a:gsLst>
              <a:gs pos="0">
                <a:srgbClr val="C00000">
                  <a:lumMod val="48000"/>
                </a:srgbClr>
              </a:gs>
              <a:gs pos="100000">
                <a:srgbClr val="BD2B03"/>
              </a:gs>
              <a:gs pos="51000">
                <a:srgbClr val="C000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4" name="直接连接符 22"/>
          <p:cNvCxnSpPr/>
          <p:nvPr userDrawn="1"/>
        </p:nvCxnSpPr>
        <p:spPr>
          <a:xfrm>
            <a:off x="0" y="755650"/>
            <a:ext cx="10439400" cy="0"/>
          </a:xfrm>
          <a:prstGeom prst="line">
            <a:avLst/>
          </a:prstGeom>
          <a:ln>
            <a:gradFill flip="none" rotWithShape="1">
              <a:gsLst>
                <a:gs pos="7600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5" name="组合 24"/>
          <p:cNvGrpSpPr/>
          <p:nvPr userDrawn="1"/>
        </p:nvGrpSpPr>
        <p:grpSpPr>
          <a:xfrm>
            <a:off x="11337719" y="161886"/>
            <a:ext cx="561673" cy="561471"/>
            <a:chOff x="2036763" y="-752475"/>
            <a:chExt cx="4411662" cy="4410075"/>
          </a:xfrm>
          <a:solidFill>
            <a:schemeClr val="bg1"/>
          </a:solidFill>
        </p:grpSpPr>
        <p:sp>
          <p:nvSpPr>
            <p:cNvPr id="6" name="Freeform 5"/>
            <p:cNvSpPr/>
            <p:nvPr/>
          </p:nvSpPr>
          <p:spPr bwMode="auto">
            <a:xfrm>
              <a:off x="3675063" y="88900"/>
              <a:ext cx="2022475" cy="1638300"/>
            </a:xfrm>
            <a:custGeom>
              <a:avLst/>
              <a:gdLst>
                <a:gd name="T0" fmla="*/ 830 w 1274"/>
                <a:gd name="T1" fmla="*/ 396 h 1032"/>
                <a:gd name="T2" fmla="*/ 396 w 1274"/>
                <a:gd name="T3" fmla="*/ 598 h 1032"/>
                <a:gd name="T4" fmla="*/ 0 w 1274"/>
                <a:gd name="T5" fmla="*/ 1032 h 1032"/>
                <a:gd name="T6" fmla="*/ 444 w 1274"/>
                <a:gd name="T7" fmla="*/ 1032 h 1032"/>
                <a:gd name="T8" fmla="*/ 1274 w 1274"/>
                <a:gd name="T9" fmla="*/ 0 h 1032"/>
                <a:gd name="T10" fmla="*/ 830 w 1274"/>
                <a:gd name="T11" fmla="*/ 396 h 1032"/>
              </a:gdLst>
              <a:ahLst/>
              <a:cxnLst>
                <a:cxn ang="0">
                  <a:pos x="T0" y="T1"/>
                </a:cxn>
                <a:cxn ang="0">
                  <a:pos x="T2" y="T3"/>
                </a:cxn>
                <a:cxn ang="0">
                  <a:pos x="T4" y="T5"/>
                </a:cxn>
                <a:cxn ang="0">
                  <a:pos x="T6" y="T7"/>
                </a:cxn>
                <a:cxn ang="0">
                  <a:pos x="T8" y="T9"/>
                </a:cxn>
                <a:cxn ang="0">
                  <a:pos x="T10" y="T11"/>
                </a:cxn>
              </a:cxnLst>
              <a:rect l="0" t="0" r="r" b="b"/>
              <a:pathLst>
                <a:path w="1274" h="1032">
                  <a:moveTo>
                    <a:pt x="830" y="396"/>
                  </a:moveTo>
                  <a:lnTo>
                    <a:pt x="396" y="598"/>
                  </a:lnTo>
                  <a:lnTo>
                    <a:pt x="0" y="1032"/>
                  </a:lnTo>
                  <a:lnTo>
                    <a:pt x="444" y="1032"/>
                  </a:lnTo>
                  <a:lnTo>
                    <a:pt x="1274" y="0"/>
                  </a:lnTo>
                  <a:lnTo>
                    <a:pt x="830" y="396"/>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7" name="Freeform 6"/>
            <p:cNvSpPr>
              <a:spLocks noEditPoints="1"/>
            </p:cNvSpPr>
            <p:nvPr/>
          </p:nvSpPr>
          <p:spPr bwMode="auto">
            <a:xfrm>
              <a:off x="2036763" y="-752475"/>
              <a:ext cx="4411662" cy="4410075"/>
            </a:xfrm>
            <a:custGeom>
              <a:avLst/>
              <a:gdLst>
                <a:gd name="T0" fmla="*/ 288 w 288"/>
                <a:gd name="T1" fmla="*/ 0 h 288"/>
                <a:gd name="T2" fmla="*/ 225 w 288"/>
                <a:gd name="T3" fmla="*/ 46 h 288"/>
                <a:gd name="T4" fmla="*/ 137 w 288"/>
                <a:gd name="T5" fmla="*/ 15 h 288"/>
                <a:gd name="T6" fmla="*/ 0 w 288"/>
                <a:gd name="T7" fmla="*/ 152 h 288"/>
                <a:gd name="T8" fmla="*/ 137 w 288"/>
                <a:gd name="T9" fmla="*/ 288 h 288"/>
                <a:gd name="T10" fmla="*/ 274 w 288"/>
                <a:gd name="T11" fmla="*/ 152 h 288"/>
                <a:gd name="T12" fmla="*/ 255 w 288"/>
                <a:gd name="T13" fmla="*/ 83 h 288"/>
                <a:gd name="T14" fmla="*/ 288 w 288"/>
                <a:gd name="T15" fmla="*/ 0 h 288"/>
                <a:gd name="T16" fmla="*/ 156 w 288"/>
                <a:gd name="T17" fmla="*/ 29 h 288"/>
                <a:gd name="T18" fmla="*/ 220 w 288"/>
                <a:gd name="T19" fmla="*/ 49 h 288"/>
                <a:gd name="T20" fmla="*/ 48 w 288"/>
                <a:gd name="T21" fmla="*/ 127 h 288"/>
                <a:gd name="T22" fmla="*/ 156 w 288"/>
                <a:gd name="T23" fmla="*/ 29 h 288"/>
                <a:gd name="T24" fmla="*/ 265 w 288"/>
                <a:gd name="T25" fmla="*/ 138 h 288"/>
                <a:gd name="T26" fmla="*/ 156 w 288"/>
                <a:gd name="T27" fmla="*/ 246 h 288"/>
                <a:gd name="T28" fmla="*/ 48 w 288"/>
                <a:gd name="T29" fmla="*/ 138 h 288"/>
                <a:gd name="T30" fmla="*/ 48 w 288"/>
                <a:gd name="T31" fmla="*/ 127 h 288"/>
                <a:gd name="T32" fmla="*/ 117 w 288"/>
                <a:gd name="T33" fmla="*/ 146 h 288"/>
                <a:gd name="T34" fmla="*/ 146 w 288"/>
                <a:gd name="T35" fmla="*/ 115 h 288"/>
                <a:gd name="T36" fmla="*/ 146 w 288"/>
                <a:gd name="T37" fmla="*/ 115 h 288"/>
                <a:gd name="T38" fmla="*/ 147 w 288"/>
                <a:gd name="T39" fmla="*/ 115 h 288"/>
                <a:gd name="T40" fmla="*/ 191 w 288"/>
                <a:gd name="T41" fmla="*/ 93 h 288"/>
                <a:gd name="T42" fmla="*/ 237 w 288"/>
                <a:gd name="T43" fmla="*/ 53 h 288"/>
                <a:gd name="T44" fmla="*/ 261 w 288"/>
                <a:gd name="T45" fmla="*/ 32 h 288"/>
                <a:gd name="T46" fmla="*/ 163 w 288"/>
                <a:gd name="T47" fmla="*/ 155 h 288"/>
                <a:gd name="T48" fmla="*/ 239 w 288"/>
                <a:gd name="T49" fmla="*/ 176 h 288"/>
                <a:gd name="T50" fmla="*/ 253 w 288"/>
                <a:gd name="T51" fmla="*/ 89 h 288"/>
                <a:gd name="T52" fmla="*/ 265 w 288"/>
                <a:gd name="T53" fmla="*/ 13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288">
                  <a:moveTo>
                    <a:pt x="288" y="0"/>
                  </a:moveTo>
                  <a:cubicBezTo>
                    <a:pt x="288" y="0"/>
                    <a:pt x="266" y="20"/>
                    <a:pt x="225" y="46"/>
                  </a:cubicBezTo>
                  <a:cubicBezTo>
                    <a:pt x="201" y="27"/>
                    <a:pt x="170" y="15"/>
                    <a:pt x="137" y="15"/>
                  </a:cubicBezTo>
                  <a:cubicBezTo>
                    <a:pt x="61" y="15"/>
                    <a:pt x="0" y="76"/>
                    <a:pt x="0" y="152"/>
                  </a:cubicBezTo>
                  <a:cubicBezTo>
                    <a:pt x="0" y="227"/>
                    <a:pt x="61" y="288"/>
                    <a:pt x="137" y="288"/>
                  </a:cubicBezTo>
                  <a:cubicBezTo>
                    <a:pt x="213" y="288"/>
                    <a:pt x="274" y="227"/>
                    <a:pt x="274" y="152"/>
                  </a:cubicBezTo>
                  <a:cubicBezTo>
                    <a:pt x="274" y="126"/>
                    <a:pt x="267" y="103"/>
                    <a:pt x="255" y="83"/>
                  </a:cubicBezTo>
                  <a:cubicBezTo>
                    <a:pt x="262" y="57"/>
                    <a:pt x="273" y="28"/>
                    <a:pt x="288" y="0"/>
                  </a:cubicBezTo>
                  <a:moveTo>
                    <a:pt x="156" y="29"/>
                  </a:moveTo>
                  <a:cubicBezTo>
                    <a:pt x="180" y="29"/>
                    <a:pt x="202" y="36"/>
                    <a:pt x="220" y="49"/>
                  </a:cubicBezTo>
                  <a:cubicBezTo>
                    <a:pt x="179" y="74"/>
                    <a:pt x="122" y="104"/>
                    <a:pt x="48" y="127"/>
                  </a:cubicBezTo>
                  <a:cubicBezTo>
                    <a:pt x="53" y="72"/>
                    <a:pt x="100" y="29"/>
                    <a:pt x="156" y="29"/>
                  </a:cubicBezTo>
                  <a:moveTo>
                    <a:pt x="265" y="138"/>
                  </a:moveTo>
                  <a:cubicBezTo>
                    <a:pt x="265" y="198"/>
                    <a:pt x="216" y="246"/>
                    <a:pt x="156" y="246"/>
                  </a:cubicBezTo>
                  <a:cubicBezTo>
                    <a:pt x="96" y="246"/>
                    <a:pt x="48" y="198"/>
                    <a:pt x="48" y="138"/>
                  </a:cubicBezTo>
                  <a:cubicBezTo>
                    <a:pt x="48" y="134"/>
                    <a:pt x="48" y="131"/>
                    <a:pt x="48" y="127"/>
                  </a:cubicBezTo>
                  <a:cubicBezTo>
                    <a:pt x="117" y="146"/>
                    <a:pt x="117" y="146"/>
                    <a:pt x="117" y="146"/>
                  </a:cubicBezTo>
                  <a:cubicBezTo>
                    <a:pt x="146" y="115"/>
                    <a:pt x="146" y="115"/>
                    <a:pt x="146" y="115"/>
                  </a:cubicBezTo>
                  <a:cubicBezTo>
                    <a:pt x="146" y="115"/>
                    <a:pt x="146" y="115"/>
                    <a:pt x="146" y="115"/>
                  </a:cubicBezTo>
                  <a:cubicBezTo>
                    <a:pt x="147" y="115"/>
                    <a:pt x="147" y="115"/>
                    <a:pt x="147" y="115"/>
                  </a:cubicBezTo>
                  <a:cubicBezTo>
                    <a:pt x="191" y="93"/>
                    <a:pt x="191" y="93"/>
                    <a:pt x="191" y="93"/>
                  </a:cubicBezTo>
                  <a:cubicBezTo>
                    <a:pt x="237" y="53"/>
                    <a:pt x="237" y="53"/>
                    <a:pt x="237" y="53"/>
                  </a:cubicBezTo>
                  <a:cubicBezTo>
                    <a:pt x="261" y="32"/>
                    <a:pt x="261" y="32"/>
                    <a:pt x="261" y="32"/>
                  </a:cubicBezTo>
                  <a:cubicBezTo>
                    <a:pt x="163" y="155"/>
                    <a:pt x="163" y="155"/>
                    <a:pt x="163" y="155"/>
                  </a:cubicBezTo>
                  <a:cubicBezTo>
                    <a:pt x="239" y="176"/>
                    <a:pt x="239" y="176"/>
                    <a:pt x="239" y="176"/>
                  </a:cubicBezTo>
                  <a:cubicBezTo>
                    <a:pt x="240" y="164"/>
                    <a:pt x="242" y="131"/>
                    <a:pt x="253" y="89"/>
                  </a:cubicBezTo>
                  <a:cubicBezTo>
                    <a:pt x="261" y="103"/>
                    <a:pt x="265" y="120"/>
                    <a:pt x="265" y="138"/>
                  </a:cubicBezTo>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8" name="Freeform 7"/>
            <p:cNvSpPr>
              <a:spLocks noEditPoints="1"/>
            </p:cNvSpPr>
            <p:nvPr/>
          </p:nvSpPr>
          <p:spPr bwMode="auto">
            <a:xfrm>
              <a:off x="3675063" y="2125663"/>
              <a:ext cx="428625" cy="428625"/>
            </a:xfrm>
            <a:custGeom>
              <a:avLst/>
              <a:gdLst>
                <a:gd name="T0" fmla="*/ 270 w 270"/>
                <a:gd name="T1" fmla="*/ 270 h 270"/>
                <a:gd name="T2" fmla="*/ 212 w 270"/>
                <a:gd name="T3" fmla="*/ 270 h 270"/>
                <a:gd name="T4" fmla="*/ 193 w 270"/>
                <a:gd name="T5" fmla="*/ 212 h 270"/>
                <a:gd name="T6" fmla="*/ 77 w 270"/>
                <a:gd name="T7" fmla="*/ 212 h 270"/>
                <a:gd name="T8" fmla="*/ 58 w 270"/>
                <a:gd name="T9" fmla="*/ 270 h 270"/>
                <a:gd name="T10" fmla="*/ 0 w 270"/>
                <a:gd name="T11" fmla="*/ 270 h 270"/>
                <a:gd name="T12" fmla="*/ 106 w 270"/>
                <a:gd name="T13" fmla="*/ 0 h 270"/>
                <a:gd name="T14" fmla="*/ 164 w 270"/>
                <a:gd name="T15" fmla="*/ 0 h 270"/>
                <a:gd name="T16" fmla="*/ 270 w 270"/>
                <a:gd name="T17" fmla="*/ 270 h 270"/>
                <a:gd name="T18" fmla="*/ 174 w 270"/>
                <a:gd name="T19" fmla="*/ 164 h 270"/>
                <a:gd name="T20" fmla="*/ 135 w 270"/>
                <a:gd name="T21" fmla="*/ 68 h 270"/>
                <a:gd name="T22" fmla="*/ 97 w 270"/>
                <a:gd name="T23" fmla="*/ 164 h 270"/>
                <a:gd name="T24" fmla="*/ 174 w 270"/>
                <a:gd name="T25" fmla="*/ 16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0" h="270">
                  <a:moveTo>
                    <a:pt x="270" y="270"/>
                  </a:moveTo>
                  <a:lnTo>
                    <a:pt x="212" y="270"/>
                  </a:lnTo>
                  <a:lnTo>
                    <a:pt x="193" y="212"/>
                  </a:lnTo>
                  <a:lnTo>
                    <a:pt x="77" y="212"/>
                  </a:lnTo>
                  <a:lnTo>
                    <a:pt x="58" y="270"/>
                  </a:lnTo>
                  <a:lnTo>
                    <a:pt x="0" y="270"/>
                  </a:lnTo>
                  <a:lnTo>
                    <a:pt x="106" y="0"/>
                  </a:lnTo>
                  <a:lnTo>
                    <a:pt x="164" y="0"/>
                  </a:lnTo>
                  <a:lnTo>
                    <a:pt x="270" y="270"/>
                  </a:lnTo>
                  <a:close/>
                  <a:moveTo>
                    <a:pt x="174" y="164"/>
                  </a:moveTo>
                  <a:lnTo>
                    <a:pt x="135" y="68"/>
                  </a:lnTo>
                  <a:lnTo>
                    <a:pt x="97" y="164"/>
                  </a:lnTo>
                  <a:lnTo>
                    <a:pt x="174" y="164"/>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9" name="Freeform 8"/>
            <p:cNvSpPr/>
            <p:nvPr/>
          </p:nvSpPr>
          <p:spPr bwMode="auto">
            <a:xfrm>
              <a:off x="4119563" y="2125663"/>
              <a:ext cx="414337" cy="428625"/>
            </a:xfrm>
            <a:custGeom>
              <a:avLst/>
              <a:gdLst>
                <a:gd name="T0" fmla="*/ 96 w 261"/>
                <a:gd name="T1" fmla="*/ 270 h 270"/>
                <a:gd name="T2" fmla="*/ 0 w 261"/>
                <a:gd name="T3" fmla="*/ 0 h 270"/>
                <a:gd name="T4" fmla="*/ 58 w 261"/>
                <a:gd name="T5" fmla="*/ 0 h 270"/>
                <a:gd name="T6" fmla="*/ 135 w 261"/>
                <a:gd name="T7" fmla="*/ 203 h 270"/>
                <a:gd name="T8" fmla="*/ 203 w 261"/>
                <a:gd name="T9" fmla="*/ 0 h 270"/>
                <a:gd name="T10" fmla="*/ 261 w 261"/>
                <a:gd name="T11" fmla="*/ 0 h 270"/>
                <a:gd name="T12" fmla="*/ 164 w 261"/>
                <a:gd name="T13" fmla="*/ 270 h 270"/>
                <a:gd name="T14" fmla="*/ 96 w 261"/>
                <a:gd name="T15" fmla="*/ 270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1" h="270">
                  <a:moveTo>
                    <a:pt x="96" y="270"/>
                  </a:moveTo>
                  <a:lnTo>
                    <a:pt x="0" y="0"/>
                  </a:lnTo>
                  <a:lnTo>
                    <a:pt x="58" y="0"/>
                  </a:lnTo>
                  <a:lnTo>
                    <a:pt x="135" y="203"/>
                  </a:lnTo>
                  <a:lnTo>
                    <a:pt x="203" y="0"/>
                  </a:lnTo>
                  <a:lnTo>
                    <a:pt x="261" y="0"/>
                  </a:lnTo>
                  <a:lnTo>
                    <a:pt x="164" y="270"/>
                  </a:lnTo>
                  <a:lnTo>
                    <a:pt x="96" y="270"/>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10" name="Rectangle 9"/>
            <p:cNvSpPr>
              <a:spLocks noChangeArrowheads="1"/>
            </p:cNvSpPr>
            <p:nvPr/>
          </p:nvSpPr>
          <p:spPr bwMode="auto">
            <a:xfrm>
              <a:off x="4624388" y="2125663"/>
              <a:ext cx="92075" cy="428625"/>
            </a:xfrm>
            <a:prstGeom prst="rect">
              <a:avLst/>
            </a:pr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11" name="Freeform 10"/>
            <p:cNvSpPr/>
            <p:nvPr/>
          </p:nvSpPr>
          <p:spPr bwMode="auto">
            <a:xfrm>
              <a:off x="4840288" y="2111375"/>
              <a:ext cx="382587" cy="458788"/>
            </a:xfrm>
            <a:custGeom>
              <a:avLst/>
              <a:gdLst>
                <a:gd name="T0" fmla="*/ 19 w 25"/>
                <a:gd name="T1" fmla="*/ 19 h 30"/>
                <a:gd name="T2" fmla="*/ 25 w 25"/>
                <a:gd name="T3" fmla="*/ 21 h 30"/>
                <a:gd name="T4" fmla="*/ 20 w 25"/>
                <a:gd name="T5" fmla="*/ 28 h 30"/>
                <a:gd name="T6" fmla="*/ 13 w 25"/>
                <a:gd name="T7" fmla="*/ 30 h 30"/>
                <a:gd name="T8" fmla="*/ 4 w 25"/>
                <a:gd name="T9" fmla="*/ 26 h 30"/>
                <a:gd name="T10" fmla="*/ 0 w 25"/>
                <a:gd name="T11" fmla="*/ 15 h 30"/>
                <a:gd name="T12" fmla="*/ 4 w 25"/>
                <a:gd name="T13" fmla="*/ 4 h 30"/>
                <a:gd name="T14" fmla="*/ 13 w 25"/>
                <a:gd name="T15" fmla="*/ 0 h 30"/>
                <a:gd name="T16" fmla="*/ 22 w 25"/>
                <a:gd name="T17" fmla="*/ 4 h 30"/>
                <a:gd name="T18" fmla="*/ 25 w 25"/>
                <a:gd name="T19" fmla="*/ 9 h 30"/>
                <a:gd name="T20" fmla="*/ 19 w 25"/>
                <a:gd name="T21" fmla="*/ 10 h 30"/>
                <a:gd name="T22" fmla="*/ 17 w 25"/>
                <a:gd name="T23" fmla="*/ 7 h 30"/>
                <a:gd name="T24" fmla="*/ 13 w 25"/>
                <a:gd name="T25" fmla="*/ 5 h 30"/>
                <a:gd name="T26" fmla="*/ 8 w 25"/>
                <a:gd name="T27" fmla="*/ 8 h 30"/>
                <a:gd name="T28" fmla="*/ 6 w 25"/>
                <a:gd name="T29" fmla="*/ 15 h 30"/>
                <a:gd name="T30" fmla="*/ 8 w 25"/>
                <a:gd name="T31" fmla="*/ 23 h 30"/>
                <a:gd name="T32" fmla="*/ 13 w 25"/>
                <a:gd name="T33" fmla="*/ 25 h 30"/>
                <a:gd name="T34" fmla="*/ 17 w 25"/>
                <a:gd name="T35" fmla="*/ 24 h 30"/>
                <a:gd name="T36" fmla="*/ 19 w 25"/>
                <a:gd name="T37"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30">
                  <a:moveTo>
                    <a:pt x="19" y="19"/>
                  </a:moveTo>
                  <a:cubicBezTo>
                    <a:pt x="25" y="21"/>
                    <a:pt x="25" y="21"/>
                    <a:pt x="25" y="21"/>
                  </a:cubicBezTo>
                  <a:cubicBezTo>
                    <a:pt x="24" y="24"/>
                    <a:pt x="22" y="26"/>
                    <a:pt x="20" y="28"/>
                  </a:cubicBezTo>
                  <a:cubicBezTo>
                    <a:pt x="18" y="29"/>
                    <a:pt x="16" y="30"/>
                    <a:pt x="13" y="30"/>
                  </a:cubicBezTo>
                  <a:cubicBezTo>
                    <a:pt x="9" y="30"/>
                    <a:pt x="6" y="29"/>
                    <a:pt x="4" y="26"/>
                  </a:cubicBezTo>
                  <a:cubicBezTo>
                    <a:pt x="1" y="23"/>
                    <a:pt x="0" y="20"/>
                    <a:pt x="0" y="15"/>
                  </a:cubicBezTo>
                  <a:cubicBezTo>
                    <a:pt x="0" y="11"/>
                    <a:pt x="1" y="7"/>
                    <a:pt x="4" y="4"/>
                  </a:cubicBezTo>
                  <a:cubicBezTo>
                    <a:pt x="6" y="2"/>
                    <a:pt x="9" y="0"/>
                    <a:pt x="13" y="0"/>
                  </a:cubicBezTo>
                  <a:cubicBezTo>
                    <a:pt x="17" y="0"/>
                    <a:pt x="20" y="2"/>
                    <a:pt x="22" y="4"/>
                  </a:cubicBezTo>
                  <a:cubicBezTo>
                    <a:pt x="23" y="5"/>
                    <a:pt x="24" y="7"/>
                    <a:pt x="25" y="9"/>
                  </a:cubicBezTo>
                  <a:cubicBezTo>
                    <a:pt x="19" y="10"/>
                    <a:pt x="19" y="10"/>
                    <a:pt x="19" y="10"/>
                  </a:cubicBezTo>
                  <a:cubicBezTo>
                    <a:pt x="19" y="9"/>
                    <a:pt x="18" y="8"/>
                    <a:pt x="17" y="7"/>
                  </a:cubicBezTo>
                  <a:cubicBezTo>
                    <a:pt x="16" y="6"/>
                    <a:pt x="14" y="5"/>
                    <a:pt x="13" y="5"/>
                  </a:cubicBezTo>
                  <a:cubicBezTo>
                    <a:pt x="11" y="5"/>
                    <a:pt x="9" y="6"/>
                    <a:pt x="8" y="8"/>
                  </a:cubicBezTo>
                  <a:cubicBezTo>
                    <a:pt x="7" y="9"/>
                    <a:pt x="6" y="12"/>
                    <a:pt x="6" y="15"/>
                  </a:cubicBezTo>
                  <a:cubicBezTo>
                    <a:pt x="6" y="19"/>
                    <a:pt x="7" y="21"/>
                    <a:pt x="8" y="23"/>
                  </a:cubicBezTo>
                  <a:cubicBezTo>
                    <a:pt x="9" y="24"/>
                    <a:pt x="11" y="25"/>
                    <a:pt x="13" y="25"/>
                  </a:cubicBezTo>
                  <a:cubicBezTo>
                    <a:pt x="14" y="25"/>
                    <a:pt x="16" y="24"/>
                    <a:pt x="17" y="24"/>
                  </a:cubicBezTo>
                  <a:cubicBezTo>
                    <a:pt x="18" y="23"/>
                    <a:pt x="19" y="21"/>
                    <a:pt x="19" y="19"/>
                  </a:cubicBezTo>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grpSp>
      <p:sp>
        <p:nvSpPr>
          <p:cNvPr id="2" name="标题 1"/>
          <p:cNvSpPr>
            <a:spLocks noGrp="1"/>
          </p:cNvSpPr>
          <p:nvPr>
            <p:ph type="title"/>
          </p:nvPr>
        </p:nvSpPr>
        <p:spPr>
          <a:xfrm>
            <a:off x="388884" y="220717"/>
            <a:ext cx="10254732" cy="441435"/>
          </a:xfrm>
        </p:spPr>
        <p:txBody>
          <a:bodyPr/>
          <a:lstStyle>
            <a:lvl1pPr>
              <a:defRPr>
                <a:solidFill>
                  <a:schemeClr val="bg1"/>
                </a:solidFill>
              </a:defRPr>
            </a:lvl1pPr>
          </a:lstStyle>
          <a:p>
            <a:r>
              <a:rPr lang="zh-CN" altLang="en-US" dirty="0" smtClean="0"/>
              <a:t>单击此处编辑母版标题样式</a:t>
            </a:r>
            <a:endParaRPr lang="zh-CN" altLang="en-US" dirty="0"/>
          </a:p>
        </p:txBody>
      </p:sp>
      <p:sp>
        <p:nvSpPr>
          <p:cNvPr id="12" name="日期占位符 2"/>
          <p:cNvSpPr>
            <a:spLocks noGrp="1"/>
          </p:cNvSpPr>
          <p:nvPr>
            <p:ph type="dt" sz="half" idx="10"/>
          </p:nvPr>
        </p:nvSpPr>
        <p:spPr/>
        <p:txBody>
          <a:bodyPr/>
          <a:lstStyle>
            <a:lvl1pPr>
              <a:defRPr/>
            </a:lvl1pPr>
          </a:lstStyle>
          <a:p>
            <a:pPr>
              <a:defRPr/>
            </a:pPr>
            <a:fld id="{C55D22F0-D521-453E-8F45-4623053AEDD2}" type="datetimeFigureOut">
              <a:rPr lang="zh-CN" altLang="en-US"/>
              <a:pPr>
                <a:defRPr/>
              </a:pPr>
              <a:t>2019/12/13</a:t>
            </a:fld>
            <a:endParaRPr lang="zh-CN" altLang="en-US"/>
          </a:p>
        </p:txBody>
      </p:sp>
      <p:sp>
        <p:nvSpPr>
          <p:cNvPr id="13" name="页脚占位符 3"/>
          <p:cNvSpPr>
            <a:spLocks noGrp="1"/>
          </p:cNvSpPr>
          <p:nvPr>
            <p:ph type="ftr" sz="quarter" idx="11"/>
          </p:nvPr>
        </p:nvSpPr>
        <p:spPr/>
        <p:txBody>
          <a:bodyPr/>
          <a:lstStyle>
            <a:lvl1pPr>
              <a:defRPr/>
            </a:lvl1pPr>
          </a:lstStyle>
          <a:p>
            <a:pPr>
              <a:defRPr/>
            </a:pPr>
            <a:endParaRPr lang="zh-CN" altLang="en-US"/>
          </a:p>
        </p:txBody>
      </p:sp>
      <p:sp>
        <p:nvSpPr>
          <p:cNvPr id="14" name="灯片编号占位符 4"/>
          <p:cNvSpPr>
            <a:spLocks noGrp="1"/>
          </p:cNvSpPr>
          <p:nvPr>
            <p:ph type="sldNum" sz="quarter" idx="12"/>
          </p:nvPr>
        </p:nvSpPr>
        <p:spPr/>
        <p:txBody>
          <a:bodyPr/>
          <a:lstStyle>
            <a:lvl1pPr>
              <a:defRPr/>
            </a:lvl1pPr>
          </a:lstStyle>
          <a:p>
            <a:pPr>
              <a:defRPr/>
            </a:pPr>
            <a:fld id="{364A57AA-024B-4A9E-9DC9-69F23E5F8CF0}"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红-空白页">
    <p:spTree>
      <p:nvGrpSpPr>
        <p:cNvPr id="1" name=""/>
        <p:cNvGrpSpPr/>
        <p:nvPr/>
      </p:nvGrpSpPr>
      <p:grpSpPr>
        <a:xfrm>
          <a:off x="0" y="0"/>
          <a:ext cx="0" cy="0"/>
          <a:chOff x="0" y="0"/>
          <a:chExt cx="0" cy="0"/>
        </a:xfrm>
      </p:grpSpPr>
      <p:grpSp>
        <p:nvGrpSpPr>
          <p:cNvPr id="2" name="组合 6"/>
          <p:cNvGrpSpPr/>
          <p:nvPr userDrawn="1"/>
        </p:nvGrpSpPr>
        <p:grpSpPr>
          <a:xfrm>
            <a:off x="11337719" y="161886"/>
            <a:ext cx="561673" cy="561471"/>
            <a:chOff x="2036763" y="-752475"/>
            <a:chExt cx="4411662" cy="4410075"/>
          </a:xfrm>
          <a:solidFill>
            <a:srgbClr val="C00000"/>
          </a:solidFill>
        </p:grpSpPr>
        <p:sp>
          <p:nvSpPr>
            <p:cNvPr id="3" name="Freeform 5"/>
            <p:cNvSpPr/>
            <p:nvPr/>
          </p:nvSpPr>
          <p:spPr bwMode="auto">
            <a:xfrm>
              <a:off x="3675063" y="88900"/>
              <a:ext cx="2022475" cy="1638300"/>
            </a:xfrm>
            <a:custGeom>
              <a:avLst/>
              <a:gdLst>
                <a:gd name="T0" fmla="*/ 830 w 1274"/>
                <a:gd name="T1" fmla="*/ 396 h 1032"/>
                <a:gd name="T2" fmla="*/ 396 w 1274"/>
                <a:gd name="T3" fmla="*/ 598 h 1032"/>
                <a:gd name="T4" fmla="*/ 0 w 1274"/>
                <a:gd name="T5" fmla="*/ 1032 h 1032"/>
                <a:gd name="T6" fmla="*/ 444 w 1274"/>
                <a:gd name="T7" fmla="*/ 1032 h 1032"/>
                <a:gd name="T8" fmla="*/ 1274 w 1274"/>
                <a:gd name="T9" fmla="*/ 0 h 1032"/>
                <a:gd name="T10" fmla="*/ 830 w 1274"/>
                <a:gd name="T11" fmla="*/ 396 h 1032"/>
              </a:gdLst>
              <a:ahLst/>
              <a:cxnLst>
                <a:cxn ang="0">
                  <a:pos x="T0" y="T1"/>
                </a:cxn>
                <a:cxn ang="0">
                  <a:pos x="T2" y="T3"/>
                </a:cxn>
                <a:cxn ang="0">
                  <a:pos x="T4" y="T5"/>
                </a:cxn>
                <a:cxn ang="0">
                  <a:pos x="T6" y="T7"/>
                </a:cxn>
                <a:cxn ang="0">
                  <a:pos x="T8" y="T9"/>
                </a:cxn>
                <a:cxn ang="0">
                  <a:pos x="T10" y="T11"/>
                </a:cxn>
              </a:cxnLst>
              <a:rect l="0" t="0" r="r" b="b"/>
              <a:pathLst>
                <a:path w="1274" h="1032">
                  <a:moveTo>
                    <a:pt x="830" y="396"/>
                  </a:moveTo>
                  <a:lnTo>
                    <a:pt x="396" y="598"/>
                  </a:lnTo>
                  <a:lnTo>
                    <a:pt x="0" y="1032"/>
                  </a:lnTo>
                  <a:lnTo>
                    <a:pt x="444" y="1032"/>
                  </a:lnTo>
                  <a:lnTo>
                    <a:pt x="1274" y="0"/>
                  </a:lnTo>
                  <a:lnTo>
                    <a:pt x="830" y="396"/>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4" name="Freeform 6"/>
            <p:cNvSpPr>
              <a:spLocks noEditPoints="1"/>
            </p:cNvSpPr>
            <p:nvPr/>
          </p:nvSpPr>
          <p:spPr bwMode="auto">
            <a:xfrm>
              <a:off x="2036763" y="-752475"/>
              <a:ext cx="4411662" cy="4410075"/>
            </a:xfrm>
            <a:custGeom>
              <a:avLst/>
              <a:gdLst>
                <a:gd name="T0" fmla="*/ 288 w 288"/>
                <a:gd name="T1" fmla="*/ 0 h 288"/>
                <a:gd name="T2" fmla="*/ 225 w 288"/>
                <a:gd name="T3" fmla="*/ 46 h 288"/>
                <a:gd name="T4" fmla="*/ 137 w 288"/>
                <a:gd name="T5" fmla="*/ 15 h 288"/>
                <a:gd name="T6" fmla="*/ 0 w 288"/>
                <a:gd name="T7" fmla="*/ 152 h 288"/>
                <a:gd name="T8" fmla="*/ 137 w 288"/>
                <a:gd name="T9" fmla="*/ 288 h 288"/>
                <a:gd name="T10" fmla="*/ 274 w 288"/>
                <a:gd name="T11" fmla="*/ 152 h 288"/>
                <a:gd name="T12" fmla="*/ 255 w 288"/>
                <a:gd name="T13" fmla="*/ 83 h 288"/>
                <a:gd name="T14" fmla="*/ 288 w 288"/>
                <a:gd name="T15" fmla="*/ 0 h 288"/>
                <a:gd name="T16" fmla="*/ 156 w 288"/>
                <a:gd name="T17" fmla="*/ 29 h 288"/>
                <a:gd name="T18" fmla="*/ 220 w 288"/>
                <a:gd name="T19" fmla="*/ 49 h 288"/>
                <a:gd name="T20" fmla="*/ 48 w 288"/>
                <a:gd name="T21" fmla="*/ 127 h 288"/>
                <a:gd name="T22" fmla="*/ 156 w 288"/>
                <a:gd name="T23" fmla="*/ 29 h 288"/>
                <a:gd name="T24" fmla="*/ 265 w 288"/>
                <a:gd name="T25" fmla="*/ 138 h 288"/>
                <a:gd name="T26" fmla="*/ 156 w 288"/>
                <a:gd name="T27" fmla="*/ 246 h 288"/>
                <a:gd name="T28" fmla="*/ 48 w 288"/>
                <a:gd name="T29" fmla="*/ 138 h 288"/>
                <a:gd name="T30" fmla="*/ 48 w 288"/>
                <a:gd name="T31" fmla="*/ 127 h 288"/>
                <a:gd name="T32" fmla="*/ 117 w 288"/>
                <a:gd name="T33" fmla="*/ 146 h 288"/>
                <a:gd name="T34" fmla="*/ 146 w 288"/>
                <a:gd name="T35" fmla="*/ 115 h 288"/>
                <a:gd name="T36" fmla="*/ 146 w 288"/>
                <a:gd name="T37" fmla="*/ 115 h 288"/>
                <a:gd name="T38" fmla="*/ 147 w 288"/>
                <a:gd name="T39" fmla="*/ 115 h 288"/>
                <a:gd name="T40" fmla="*/ 191 w 288"/>
                <a:gd name="T41" fmla="*/ 93 h 288"/>
                <a:gd name="T42" fmla="*/ 237 w 288"/>
                <a:gd name="T43" fmla="*/ 53 h 288"/>
                <a:gd name="T44" fmla="*/ 261 w 288"/>
                <a:gd name="T45" fmla="*/ 32 h 288"/>
                <a:gd name="T46" fmla="*/ 163 w 288"/>
                <a:gd name="T47" fmla="*/ 155 h 288"/>
                <a:gd name="T48" fmla="*/ 239 w 288"/>
                <a:gd name="T49" fmla="*/ 176 h 288"/>
                <a:gd name="T50" fmla="*/ 253 w 288"/>
                <a:gd name="T51" fmla="*/ 89 h 288"/>
                <a:gd name="T52" fmla="*/ 265 w 288"/>
                <a:gd name="T53" fmla="*/ 13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288">
                  <a:moveTo>
                    <a:pt x="288" y="0"/>
                  </a:moveTo>
                  <a:cubicBezTo>
                    <a:pt x="288" y="0"/>
                    <a:pt x="266" y="20"/>
                    <a:pt x="225" y="46"/>
                  </a:cubicBezTo>
                  <a:cubicBezTo>
                    <a:pt x="201" y="27"/>
                    <a:pt x="170" y="15"/>
                    <a:pt x="137" y="15"/>
                  </a:cubicBezTo>
                  <a:cubicBezTo>
                    <a:pt x="61" y="15"/>
                    <a:pt x="0" y="76"/>
                    <a:pt x="0" y="152"/>
                  </a:cubicBezTo>
                  <a:cubicBezTo>
                    <a:pt x="0" y="227"/>
                    <a:pt x="61" y="288"/>
                    <a:pt x="137" y="288"/>
                  </a:cubicBezTo>
                  <a:cubicBezTo>
                    <a:pt x="213" y="288"/>
                    <a:pt x="274" y="227"/>
                    <a:pt x="274" y="152"/>
                  </a:cubicBezTo>
                  <a:cubicBezTo>
                    <a:pt x="274" y="126"/>
                    <a:pt x="267" y="103"/>
                    <a:pt x="255" y="83"/>
                  </a:cubicBezTo>
                  <a:cubicBezTo>
                    <a:pt x="262" y="57"/>
                    <a:pt x="273" y="28"/>
                    <a:pt x="288" y="0"/>
                  </a:cubicBezTo>
                  <a:moveTo>
                    <a:pt x="156" y="29"/>
                  </a:moveTo>
                  <a:cubicBezTo>
                    <a:pt x="180" y="29"/>
                    <a:pt x="202" y="36"/>
                    <a:pt x="220" y="49"/>
                  </a:cubicBezTo>
                  <a:cubicBezTo>
                    <a:pt x="179" y="74"/>
                    <a:pt x="122" y="104"/>
                    <a:pt x="48" y="127"/>
                  </a:cubicBezTo>
                  <a:cubicBezTo>
                    <a:pt x="53" y="72"/>
                    <a:pt x="100" y="29"/>
                    <a:pt x="156" y="29"/>
                  </a:cubicBezTo>
                  <a:moveTo>
                    <a:pt x="265" y="138"/>
                  </a:moveTo>
                  <a:cubicBezTo>
                    <a:pt x="265" y="198"/>
                    <a:pt x="216" y="246"/>
                    <a:pt x="156" y="246"/>
                  </a:cubicBezTo>
                  <a:cubicBezTo>
                    <a:pt x="96" y="246"/>
                    <a:pt x="48" y="198"/>
                    <a:pt x="48" y="138"/>
                  </a:cubicBezTo>
                  <a:cubicBezTo>
                    <a:pt x="48" y="134"/>
                    <a:pt x="48" y="131"/>
                    <a:pt x="48" y="127"/>
                  </a:cubicBezTo>
                  <a:cubicBezTo>
                    <a:pt x="117" y="146"/>
                    <a:pt x="117" y="146"/>
                    <a:pt x="117" y="146"/>
                  </a:cubicBezTo>
                  <a:cubicBezTo>
                    <a:pt x="146" y="115"/>
                    <a:pt x="146" y="115"/>
                    <a:pt x="146" y="115"/>
                  </a:cubicBezTo>
                  <a:cubicBezTo>
                    <a:pt x="146" y="115"/>
                    <a:pt x="146" y="115"/>
                    <a:pt x="146" y="115"/>
                  </a:cubicBezTo>
                  <a:cubicBezTo>
                    <a:pt x="147" y="115"/>
                    <a:pt x="147" y="115"/>
                    <a:pt x="147" y="115"/>
                  </a:cubicBezTo>
                  <a:cubicBezTo>
                    <a:pt x="191" y="93"/>
                    <a:pt x="191" y="93"/>
                    <a:pt x="191" y="93"/>
                  </a:cubicBezTo>
                  <a:cubicBezTo>
                    <a:pt x="237" y="53"/>
                    <a:pt x="237" y="53"/>
                    <a:pt x="237" y="53"/>
                  </a:cubicBezTo>
                  <a:cubicBezTo>
                    <a:pt x="261" y="32"/>
                    <a:pt x="261" y="32"/>
                    <a:pt x="261" y="32"/>
                  </a:cubicBezTo>
                  <a:cubicBezTo>
                    <a:pt x="163" y="155"/>
                    <a:pt x="163" y="155"/>
                    <a:pt x="163" y="155"/>
                  </a:cubicBezTo>
                  <a:cubicBezTo>
                    <a:pt x="239" y="176"/>
                    <a:pt x="239" y="176"/>
                    <a:pt x="239" y="176"/>
                  </a:cubicBezTo>
                  <a:cubicBezTo>
                    <a:pt x="240" y="164"/>
                    <a:pt x="242" y="131"/>
                    <a:pt x="253" y="89"/>
                  </a:cubicBezTo>
                  <a:cubicBezTo>
                    <a:pt x="261" y="103"/>
                    <a:pt x="265" y="120"/>
                    <a:pt x="265" y="138"/>
                  </a:cubicBezTo>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5" name="Freeform 7"/>
            <p:cNvSpPr>
              <a:spLocks noEditPoints="1"/>
            </p:cNvSpPr>
            <p:nvPr/>
          </p:nvSpPr>
          <p:spPr bwMode="auto">
            <a:xfrm>
              <a:off x="3675063" y="2125663"/>
              <a:ext cx="428625" cy="428625"/>
            </a:xfrm>
            <a:custGeom>
              <a:avLst/>
              <a:gdLst>
                <a:gd name="T0" fmla="*/ 270 w 270"/>
                <a:gd name="T1" fmla="*/ 270 h 270"/>
                <a:gd name="T2" fmla="*/ 212 w 270"/>
                <a:gd name="T3" fmla="*/ 270 h 270"/>
                <a:gd name="T4" fmla="*/ 193 w 270"/>
                <a:gd name="T5" fmla="*/ 212 h 270"/>
                <a:gd name="T6" fmla="*/ 77 w 270"/>
                <a:gd name="T7" fmla="*/ 212 h 270"/>
                <a:gd name="T8" fmla="*/ 58 w 270"/>
                <a:gd name="T9" fmla="*/ 270 h 270"/>
                <a:gd name="T10" fmla="*/ 0 w 270"/>
                <a:gd name="T11" fmla="*/ 270 h 270"/>
                <a:gd name="T12" fmla="*/ 106 w 270"/>
                <a:gd name="T13" fmla="*/ 0 h 270"/>
                <a:gd name="T14" fmla="*/ 164 w 270"/>
                <a:gd name="T15" fmla="*/ 0 h 270"/>
                <a:gd name="T16" fmla="*/ 270 w 270"/>
                <a:gd name="T17" fmla="*/ 270 h 270"/>
                <a:gd name="T18" fmla="*/ 174 w 270"/>
                <a:gd name="T19" fmla="*/ 164 h 270"/>
                <a:gd name="T20" fmla="*/ 135 w 270"/>
                <a:gd name="T21" fmla="*/ 68 h 270"/>
                <a:gd name="T22" fmla="*/ 97 w 270"/>
                <a:gd name="T23" fmla="*/ 164 h 270"/>
                <a:gd name="T24" fmla="*/ 174 w 270"/>
                <a:gd name="T25" fmla="*/ 16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0" h="270">
                  <a:moveTo>
                    <a:pt x="270" y="270"/>
                  </a:moveTo>
                  <a:lnTo>
                    <a:pt x="212" y="270"/>
                  </a:lnTo>
                  <a:lnTo>
                    <a:pt x="193" y="212"/>
                  </a:lnTo>
                  <a:lnTo>
                    <a:pt x="77" y="212"/>
                  </a:lnTo>
                  <a:lnTo>
                    <a:pt x="58" y="270"/>
                  </a:lnTo>
                  <a:lnTo>
                    <a:pt x="0" y="270"/>
                  </a:lnTo>
                  <a:lnTo>
                    <a:pt x="106" y="0"/>
                  </a:lnTo>
                  <a:lnTo>
                    <a:pt x="164" y="0"/>
                  </a:lnTo>
                  <a:lnTo>
                    <a:pt x="270" y="270"/>
                  </a:lnTo>
                  <a:close/>
                  <a:moveTo>
                    <a:pt x="174" y="164"/>
                  </a:moveTo>
                  <a:lnTo>
                    <a:pt x="135" y="68"/>
                  </a:lnTo>
                  <a:lnTo>
                    <a:pt x="97" y="164"/>
                  </a:lnTo>
                  <a:lnTo>
                    <a:pt x="174" y="164"/>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6" name="Freeform 8"/>
            <p:cNvSpPr/>
            <p:nvPr/>
          </p:nvSpPr>
          <p:spPr bwMode="auto">
            <a:xfrm>
              <a:off x="4119563" y="2125663"/>
              <a:ext cx="414337" cy="428625"/>
            </a:xfrm>
            <a:custGeom>
              <a:avLst/>
              <a:gdLst>
                <a:gd name="T0" fmla="*/ 96 w 261"/>
                <a:gd name="T1" fmla="*/ 270 h 270"/>
                <a:gd name="T2" fmla="*/ 0 w 261"/>
                <a:gd name="T3" fmla="*/ 0 h 270"/>
                <a:gd name="T4" fmla="*/ 58 w 261"/>
                <a:gd name="T5" fmla="*/ 0 h 270"/>
                <a:gd name="T6" fmla="*/ 135 w 261"/>
                <a:gd name="T7" fmla="*/ 203 h 270"/>
                <a:gd name="T8" fmla="*/ 203 w 261"/>
                <a:gd name="T9" fmla="*/ 0 h 270"/>
                <a:gd name="T10" fmla="*/ 261 w 261"/>
                <a:gd name="T11" fmla="*/ 0 h 270"/>
                <a:gd name="T12" fmla="*/ 164 w 261"/>
                <a:gd name="T13" fmla="*/ 270 h 270"/>
                <a:gd name="T14" fmla="*/ 96 w 261"/>
                <a:gd name="T15" fmla="*/ 270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1" h="270">
                  <a:moveTo>
                    <a:pt x="96" y="270"/>
                  </a:moveTo>
                  <a:lnTo>
                    <a:pt x="0" y="0"/>
                  </a:lnTo>
                  <a:lnTo>
                    <a:pt x="58" y="0"/>
                  </a:lnTo>
                  <a:lnTo>
                    <a:pt x="135" y="203"/>
                  </a:lnTo>
                  <a:lnTo>
                    <a:pt x="203" y="0"/>
                  </a:lnTo>
                  <a:lnTo>
                    <a:pt x="261" y="0"/>
                  </a:lnTo>
                  <a:lnTo>
                    <a:pt x="164" y="270"/>
                  </a:lnTo>
                  <a:lnTo>
                    <a:pt x="96" y="270"/>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7" name="Rectangle 9"/>
            <p:cNvSpPr>
              <a:spLocks noChangeArrowheads="1"/>
            </p:cNvSpPr>
            <p:nvPr/>
          </p:nvSpPr>
          <p:spPr bwMode="auto">
            <a:xfrm>
              <a:off x="4624388" y="2125663"/>
              <a:ext cx="92075" cy="428625"/>
            </a:xfrm>
            <a:prstGeom prst="rect">
              <a:avLst/>
            </a:pr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8" name="Freeform 10"/>
            <p:cNvSpPr/>
            <p:nvPr/>
          </p:nvSpPr>
          <p:spPr bwMode="auto">
            <a:xfrm>
              <a:off x="4840288" y="2111375"/>
              <a:ext cx="382587" cy="458788"/>
            </a:xfrm>
            <a:custGeom>
              <a:avLst/>
              <a:gdLst>
                <a:gd name="T0" fmla="*/ 19 w 25"/>
                <a:gd name="T1" fmla="*/ 19 h 30"/>
                <a:gd name="T2" fmla="*/ 25 w 25"/>
                <a:gd name="T3" fmla="*/ 21 h 30"/>
                <a:gd name="T4" fmla="*/ 20 w 25"/>
                <a:gd name="T5" fmla="*/ 28 h 30"/>
                <a:gd name="T6" fmla="*/ 13 w 25"/>
                <a:gd name="T7" fmla="*/ 30 h 30"/>
                <a:gd name="T8" fmla="*/ 4 w 25"/>
                <a:gd name="T9" fmla="*/ 26 h 30"/>
                <a:gd name="T10" fmla="*/ 0 w 25"/>
                <a:gd name="T11" fmla="*/ 15 h 30"/>
                <a:gd name="T12" fmla="*/ 4 w 25"/>
                <a:gd name="T13" fmla="*/ 4 h 30"/>
                <a:gd name="T14" fmla="*/ 13 w 25"/>
                <a:gd name="T15" fmla="*/ 0 h 30"/>
                <a:gd name="T16" fmla="*/ 22 w 25"/>
                <a:gd name="T17" fmla="*/ 4 h 30"/>
                <a:gd name="T18" fmla="*/ 25 w 25"/>
                <a:gd name="T19" fmla="*/ 9 h 30"/>
                <a:gd name="T20" fmla="*/ 19 w 25"/>
                <a:gd name="T21" fmla="*/ 10 h 30"/>
                <a:gd name="T22" fmla="*/ 17 w 25"/>
                <a:gd name="T23" fmla="*/ 7 h 30"/>
                <a:gd name="T24" fmla="*/ 13 w 25"/>
                <a:gd name="T25" fmla="*/ 5 h 30"/>
                <a:gd name="T26" fmla="*/ 8 w 25"/>
                <a:gd name="T27" fmla="*/ 8 h 30"/>
                <a:gd name="T28" fmla="*/ 6 w 25"/>
                <a:gd name="T29" fmla="*/ 15 h 30"/>
                <a:gd name="T30" fmla="*/ 8 w 25"/>
                <a:gd name="T31" fmla="*/ 23 h 30"/>
                <a:gd name="T32" fmla="*/ 13 w 25"/>
                <a:gd name="T33" fmla="*/ 25 h 30"/>
                <a:gd name="T34" fmla="*/ 17 w 25"/>
                <a:gd name="T35" fmla="*/ 24 h 30"/>
                <a:gd name="T36" fmla="*/ 19 w 25"/>
                <a:gd name="T37"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30">
                  <a:moveTo>
                    <a:pt x="19" y="19"/>
                  </a:moveTo>
                  <a:cubicBezTo>
                    <a:pt x="25" y="21"/>
                    <a:pt x="25" y="21"/>
                    <a:pt x="25" y="21"/>
                  </a:cubicBezTo>
                  <a:cubicBezTo>
                    <a:pt x="24" y="24"/>
                    <a:pt x="22" y="26"/>
                    <a:pt x="20" y="28"/>
                  </a:cubicBezTo>
                  <a:cubicBezTo>
                    <a:pt x="18" y="29"/>
                    <a:pt x="16" y="30"/>
                    <a:pt x="13" y="30"/>
                  </a:cubicBezTo>
                  <a:cubicBezTo>
                    <a:pt x="9" y="30"/>
                    <a:pt x="6" y="29"/>
                    <a:pt x="4" y="26"/>
                  </a:cubicBezTo>
                  <a:cubicBezTo>
                    <a:pt x="1" y="23"/>
                    <a:pt x="0" y="20"/>
                    <a:pt x="0" y="15"/>
                  </a:cubicBezTo>
                  <a:cubicBezTo>
                    <a:pt x="0" y="11"/>
                    <a:pt x="1" y="7"/>
                    <a:pt x="4" y="4"/>
                  </a:cubicBezTo>
                  <a:cubicBezTo>
                    <a:pt x="6" y="2"/>
                    <a:pt x="9" y="0"/>
                    <a:pt x="13" y="0"/>
                  </a:cubicBezTo>
                  <a:cubicBezTo>
                    <a:pt x="17" y="0"/>
                    <a:pt x="20" y="2"/>
                    <a:pt x="22" y="4"/>
                  </a:cubicBezTo>
                  <a:cubicBezTo>
                    <a:pt x="23" y="5"/>
                    <a:pt x="24" y="7"/>
                    <a:pt x="25" y="9"/>
                  </a:cubicBezTo>
                  <a:cubicBezTo>
                    <a:pt x="19" y="10"/>
                    <a:pt x="19" y="10"/>
                    <a:pt x="19" y="10"/>
                  </a:cubicBezTo>
                  <a:cubicBezTo>
                    <a:pt x="19" y="9"/>
                    <a:pt x="18" y="8"/>
                    <a:pt x="17" y="7"/>
                  </a:cubicBezTo>
                  <a:cubicBezTo>
                    <a:pt x="16" y="6"/>
                    <a:pt x="14" y="5"/>
                    <a:pt x="13" y="5"/>
                  </a:cubicBezTo>
                  <a:cubicBezTo>
                    <a:pt x="11" y="5"/>
                    <a:pt x="9" y="6"/>
                    <a:pt x="8" y="8"/>
                  </a:cubicBezTo>
                  <a:cubicBezTo>
                    <a:pt x="7" y="9"/>
                    <a:pt x="6" y="12"/>
                    <a:pt x="6" y="15"/>
                  </a:cubicBezTo>
                  <a:cubicBezTo>
                    <a:pt x="6" y="19"/>
                    <a:pt x="7" y="21"/>
                    <a:pt x="8" y="23"/>
                  </a:cubicBezTo>
                  <a:cubicBezTo>
                    <a:pt x="9" y="24"/>
                    <a:pt x="11" y="25"/>
                    <a:pt x="13" y="25"/>
                  </a:cubicBezTo>
                  <a:cubicBezTo>
                    <a:pt x="14" y="25"/>
                    <a:pt x="16" y="24"/>
                    <a:pt x="17" y="24"/>
                  </a:cubicBezTo>
                  <a:cubicBezTo>
                    <a:pt x="18" y="23"/>
                    <a:pt x="19" y="21"/>
                    <a:pt x="19" y="19"/>
                  </a:cubicBezTo>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grpSp>
      <p:sp>
        <p:nvSpPr>
          <p:cNvPr id="9" name="日期占位符 3"/>
          <p:cNvSpPr>
            <a:spLocks noGrp="1"/>
          </p:cNvSpPr>
          <p:nvPr>
            <p:ph type="dt" sz="half" idx="10"/>
          </p:nvPr>
        </p:nvSpPr>
        <p:spPr/>
        <p:txBody>
          <a:bodyPr/>
          <a:lstStyle>
            <a:lvl1pPr>
              <a:defRPr/>
            </a:lvl1pPr>
          </a:lstStyle>
          <a:p>
            <a:pPr>
              <a:defRPr/>
            </a:pPr>
            <a:fld id="{525CF31C-335C-4345-9BE5-7F2245B86E23}" type="datetimeFigureOut">
              <a:rPr lang="zh-CN" altLang="en-US"/>
              <a:pPr>
                <a:defRPr/>
              </a:pPr>
              <a:t>2019/12/13</a:t>
            </a:fld>
            <a:endParaRPr lang="zh-CN" altLang="en-US"/>
          </a:p>
        </p:txBody>
      </p:sp>
      <p:sp>
        <p:nvSpPr>
          <p:cNvPr id="10" name="页脚占位符 4"/>
          <p:cNvSpPr>
            <a:spLocks noGrp="1"/>
          </p:cNvSpPr>
          <p:nvPr>
            <p:ph type="ftr" sz="quarter" idx="11"/>
          </p:nvPr>
        </p:nvSpPr>
        <p:spPr/>
        <p:txBody>
          <a:bodyPr/>
          <a:lstStyle>
            <a:lvl1pPr>
              <a:defRPr/>
            </a:lvl1pPr>
          </a:lstStyle>
          <a:p>
            <a:pPr>
              <a:defRPr/>
            </a:pPr>
            <a:endParaRPr lang="zh-CN" altLang="en-US"/>
          </a:p>
        </p:txBody>
      </p:sp>
      <p:sp>
        <p:nvSpPr>
          <p:cNvPr id="11" name="灯片编号占位符 5"/>
          <p:cNvSpPr>
            <a:spLocks noGrp="1"/>
          </p:cNvSpPr>
          <p:nvPr>
            <p:ph type="sldNum" sz="quarter" idx="12"/>
          </p:nvPr>
        </p:nvSpPr>
        <p:spPr/>
        <p:txBody>
          <a:bodyPr/>
          <a:lstStyle>
            <a:lvl1pPr>
              <a:defRPr/>
            </a:lvl1pPr>
          </a:lstStyle>
          <a:p>
            <a:pPr>
              <a:defRPr/>
            </a:pPr>
            <a:fld id="{F48352F3-B8F3-421E-A59B-3B04133B0E19}"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蓝-标题幻灯片">
    <p:spTree>
      <p:nvGrpSpPr>
        <p:cNvPr id="1" name=""/>
        <p:cNvGrpSpPr/>
        <p:nvPr/>
      </p:nvGrpSpPr>
      <p:grpSpPr>
        <a:xfrm>
          <a:off x="0" y="0"/>
          <a:ext cx="0" cy="0"/>
          <a:chOff x="0" y="0"/>
          <a:chExt cx="0" cy="0"/>
        </a:xfrm>
      </p:grpSpPr>
      <p:pic>
        <p:nvPicPr>
          <p:cNvPr id="4" name="图片 15"/>
          <p:cNvPicPr>
            <a:picLocks noChangeAspect="1"/>
          </p:cNvPicPr>
          <p:nvPr userDrawn="1"/>
        </p:nvPicPr>
        <p:blipFill>
          <a:blip r:embed="rId2"/>
          <a:srcRect/>
          <a:stretch>
            <a:fillRect/>
          </a:stretch>
        </p:blipFill>
        <p:spPr bwMode="auto">
          <a:xfrm>
            <a:off x="0" y="0"/>
            <a:ext cx="12192000" cy="6858000"/>
          </a:xfrm>
          <a:prstGeom prst="rect">
            <a:avLst/>
          </a:prstGeom>
          <a:noFill/>
          <a:ln w="9525">
            <a:noFill/>
            <a:miter lim="800000"/>
            <a:headEnd/>
            <a:tailEnd/>
          </a:ln>
        </p:spPr>
      </p:pic>
      <p:grpSp>
        <p:nvGrpSpPr>
          <p:cNvPr id="5" name="组合 8"/>
          <p:cNvGrpSpPr/>
          <p:nvPr userDrawn="1"/>
        </p:nvGrpSpPr>
        <p:grpSpPr>
          <a:xfrm>
            <a:off x="-1098121" y="3267942"/>
            <a:ext cx="4504012" cy="4502392"/>
            <a:chOff x="2036763" y="-752475"/>
            <a:chExt cx="4411662" cy="4410075"/>
          </a:xfrm>
          <a:solidFill>
            <a:srgbClr val="05E1FF">
              <a:alpha val="15000"/>
            </a:srgbClr>
          </a:solidFill>
        </p:grpSpPr>
        <p:sp>
          <p:nvSpPr>
            <p:cNvPr id="6" name="Freeform 5"/>
            <p:cNvSpPr/>
            <p:nvPr/>
          </p:nvSpPr>
          <p:spPr bwMode="auto">
            <a:xfrm>
              <a:off x="3675063" y="88900"/>
              <a:ext cx="2022475" cy="1638300"/>
            </a:xfrm>
            <a:custGeom>
              <a:avLst/>
              <a:gdLst>
                <a:gd name="T0" fmla="*/ 830 w 1274"/>
                <a:gd name="T1" fmla="*/ 396 h 1032"/>
                <a:gd name="T2" fmla="*/ 396 w 1274"/>
                <a:gd name="T3" fmla="*/ 598 h 1032"/>
                <a:gd name="T4" fmla="*/ 0 w 1274"/>
                <a:gd name="T5" fmla="*/ 1032 h 1032"/>
                <a:gd name="T6" fmla="*/ 444 w 1274"/>
                <a:gd name="T7" fmla="*/ 1032 h 1032"/>
                <a:gd name="T8" fmla="*/ 1274 w 1274"/>
                <a:gd name="T9" fmla="*/ 0 h 1032"/>
                <a:gd name="T10" fmla="*/ 830 w 1274"/>
                <a:gd name="T11" fmla="*/ 396 h 1032"/>
              </a:gdLst>
              <a:ahLst/>
              <a:cxnLst>
                <a:cxn ang="0">
                  <a:pos x="T0" y="T1"/>
                </a:cxn>
                <a:cxn ang="0">
                  <a:pos x="T2" y="T3"/>
                </a:cxn>
                <a:cxn ang="0">
                  <a:pos x="T4" y="T5"/>
                </a:cxn>
                <a:cxn ang="0">
                  <a:pos x="T6" y="T7"/>
                </a:cxn>
                <a:cxn ang="0">
                  <a:pos x="T8" y="T9"/>
                </a:cxn>
                <a:cxn ang="0">
                  <a:pos x="T10" y="T11"/>
                </a:cxn>
              </a:cxnLst>
              <a:rect l="0" t="0" r="r" b="b"/>
              <a:pathLst>
                <a:path w="1274" h="1032">
                  <a:moveTo>
                    <a:pt x="830" y="396"/>
                  </a:moveTo>
                  <a:lnTo>
                    <a:pt x="396" y="598"/>
                  </a:lnTo>
                  <a:lnTo>
                    <a:pt x="0" y="1032"/>
                  </a:lnTo>
                  <a:lnTo>
                    <a:pt x="444" y="1032"/>
                  </a:lnTo>
                  <a:lnTo>
                    <a:pt x="1274" y="0"/>
                  </a:lnTo>
                  <a:lnTo>
                    <a:pt x="830" y="396"/>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7" name="Freeform 6"/>
            <p:cNvSpPr>
              <a:spLocks noEditPoints="1"/>
            </p:cNvSpPr>
            <p:nvPr/>
          </p:nvSpPr>
          <p:spPr bwMode="auto">
            <a:xfrm>
              <a:off x="2036763" y="-752475"/>
              <a:ext cx="4411662" cy="4410075"/>
            </a:xfrm>
            <a:custGeom>
              <a:avLst/>
              <a:gdLst>
                <a:gd name="T0" fmla="*/ 288 w 288"/>
                <a:gd name="T1" fmla="*/ 0 h 288"/>
                <a:gd name="T2" fmla="*/ 225 w 288"/>
                <a:gd name="T3" fmla="*/ 46 h 288"/>
                <a:gd name="T4" fmla="*/ 137 w 288"/>
                <a:gd name="T5" fmla="*/ 15 h 288"/>
                <a:gd name="T6" fmla="*/ 0 w 288"/>
                <a:gd name="T7" fmla="*/ 152 h 288"/>
                <a:gd name="T8" fmla="*/ 137 w 288"/>
                <a:gd name="T9" fmla="*/ 288 h 288"/>
                <a:gd name="T10" fmla="*/ 274 w 288"/>
                <a:gd name="T11" fmla="*/ 152 h 288"/>
                <a:gd name="T12" fmla="*/ 255 w 288"/>
                <a:gd name="T13" fmla="*/ 83 h 288"/>
                <a:gd name="T14" fmla="*/ 288 w 288"/>
                <a:gd name="T15" fmla="*/ 0 h 288"/>
                <a:gd name="T16" fmla="*/ 156 w 288"/>
                <a:gd name="T17" fmla="*/ 29 h 288"/>
                <a:gd name="T18" fmla="*/ 220 w 288"/>
                <a:gd name="T19" fmla="*/ 49 h 288"/>
                <a:gd name="T20" fmla="*/ 48 w 288"/>
                <a:gd name="T21" fmla="*/ 127 h 288"/>
                <a:gd name="T22" fmla="*/ 156 w 288"/>
                <a:gd name="T23" fmla="*/ 29 h 288"/>
                <a:gd name="T24" fmla="*/ 265 w 288"/>
                <a:gd name="T25" fmla="*/ 138 h 288"/>
                <a:gd name="T26" fmla="*/ 156 w 288"/>
                <a:gd name="T27" fmla="*/ 246 h 288"/>
                <a:gd name="T28" fmla="*/ 48 w 288"/>
                <a:gd name="T29" fmla="*/ 138 h 288"/>
                <a:gd name="T30" fmla="*/ 48 w 288"/>
                <a:gd name="T31" fmla="*/ 127 h 288"/>
                <a:gd name="T32" fmla="*/ 117 w 288"/>
                <a:gd name="T33" fmla="*/ 146 h 288"/>
                <a:gd name="T34" fmla="*/ 146 w 288"/>
                <a:gd name="T35" fmla="*/ 115 h 288"/>
                <a:gd name="T36" fmla="*/ 146 w 288"/>
                <a:gd name="T37" fmla="*/ 115 h 288"/>
                <a:gd name="T38" fmla="*/ 147 w 288"/>
                <a:gd name="T39" fmla="*/ 115 h 288"/>
                <a:gd name="T40" fmla="*/ 191 w 288"/>
                <a:gd name="T41" fmla="*/ 93 h 288"/>
                <a:gd name="T42" fmla="*/ 237 w 288"/>
                <a:gd name="T43" fmla="*/ 53 h 288"/>
                <a:gd name="T44" fmla="*/ 261 w 288"/>
                <a:gd name="T45" fmla="*/ 32 h 288"/>
                <a:gd name="T46" fmla="*/ 163 w 288"/>
                <a:gd name="T47" fmla="*/ 155 h 288"/>
                <a:gd name="T48" fmla="*/ 239 w 288"/>
                <a:gd name="T49" fmla="*/ 176 h 288"/>
                <a:gd name="T50" fmla="*/ 253 w 288"/>
                <a:gd name="T51" fmla="*/ 89 h 288"/>
                <a:gd name="T52" fmla="*/ 265 w 288"/>
                <a:gd name="T53" fmla="*/ 13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288">
                  <a:moveTo>
                    <a:pt x="288" y="0"/>
                  </a:moveTo>
                  <a:cubicBezTo>
                    <a:pt x="288" y="0"/>
                    <a:pt x="266" y="20"/>
                    <a:pt x="225" y="46"/>
                  </a:cubicBezTo>
                  <a:cubicBezTo>
                    <a:pt x="201" y="27"/>
                    <a:pt x="170" y="15"/>
                    <a:pt x="137" y="15"/>
                  </a:cubicBezTo>
                  <a:cubicBezTo>
                    <a:pt x="61" y="15"/>
                    <a:pt x="0" y="76"/>
                    <a:pt x="0" y="152"/>
                  </a:cubicBezTo>
                  <a:cubicBezTo>
                    <a:pt x="0" y="227"/>
                    <a:pt x="61" y="288"/>
                    <a:pt x="137" y="288"/>
                  </a:cubicBezTo>
                  <a:cubicBezTo>
                    <a:pt x="213" y="288"/>
                    <a:pt x="274" y="227"/>
                    <a:pt x="274" y="152"/>
                  </a:cubicBezTo>
                  <a:cubicBezTo>
                    <a:pt x="274" y="126"/>
                    <a:pt x="267" y="103"/>
                    <a:pt x="255" y="83"/>
                  </a:cubicBezTo>
                  <a:cubicBezTo>
                    <a:pt x="262" y="57"/>
                    <a:pt x="273" y="28"/>
                    <a:pt x="288" y="0"/>
                  </a:cubicBezTo>
                  <a:moveTo>
                    <a:pt x="156" y="29"/>
                  </a:moveTo>
                  <a:cubicBezTo>
                    <a:pt x="180" y="29"/>
                    <a:pt x="202" y="36"/>
                    <a:pt x="220" y="49"/>
                  </a:cubicBezTo>
                  <a:cubicBezTo>
                    <a:pt x="179" y="74"/>
                    <a:pt x="122" y="104"/>
                    <a:pt x="48" y="127"/>
                  </a:cubicBezTo>
                  <a:cubicBezTo>
                    <a:pt x="53" y="72"/>
                    <a:pt x="100" y="29"/>
                    <a:pt x="156" y="29"/>
                  </a:cubicBezTo>
                  <a:moveTo>
                    <a:pt x="265" y="138"/>
                  </a:moveTo>
                  <a:cubicBezTo>
                    <a:pt x="265" y="198"/>
                    <a:pt x="216" y="246"/>
                    <a:pt x="156" y="246"/>
                  </a:cubicBezTo>
                  <a:cubicBezTo>
                    <a:pt x="96" y="246"/>
                    <a:pt x="48" y="198"/>
                    <a:pt x="48" y="138"/>
                  </a:cubicBezTo>
                  <a:cubicBezTo>
                    <a:pt x="48" y="134"/>
                    <a:pt x="48" y="131"/>
                    <a:pt x="48" y="127"/>
                  </a:cubicBezTo>
                  <a:cubicBezTo>
                    <a:pt x="117" y="146"/>
                    <a:pt x="117" y="146"/>
                    <a:pt x="117" y="146"/>
                  </a:cubicBezTo>
                  <a:cubicBezTo>
                    <a:pt x="146" y="115"/>
                    <a:pt x="146" y="115"/>
                    <a:pt x="146" y="115"/>
                  </a:cubicBezTo>
                  <a:cubicBezTo>
                    <a:pt x="146" y="115"/>
                    <a:pt x="146" y="115"/>
                    <a:pt x="146" y="115"/>
                  </a:cubicBezTo>
                  <a:cubicBezTo>
                    <a:pt x="147" y="115"/>
                    <a:pt x="147" y="115"/>
                    <a:pt x="147" y="115"/>
                  </a:cubicBezTo>
                  <a:cubicBezTo>
                    <a:pt x="191" y="93"/>
                    <a:pt x="191" y="93"/>
                    <a:pt x="191" y="93"/>
                  </a:cubicBezTo>
                  <a:cubicBezTo>
                    <a:pt x="237" y="53"/>
                    <a:pt x="237" y="53"/>
                    <a:pt x="237" y="53"/>
                  </a:cubicBezTo>
                  <a:cubicBezTo>
                    <a:pt x="261" y="32"/>
                    <a:pt x="261" y="32"/>
                    <a:pt x="261" y="32"/>
                  </a:cubicBezTo>
                  <a:cubicBezTo>
                    <a:pt x="163" y="155"/>
                    <a:pt x="163" y="155"/>
                    <a:pt x="163" y="155"/>
                  </a:cubicBezTo>
                  <a:cubicBezTo>
                    <a:pt x="239" y="176"/>
                    <a:pt x="239" y="176"/>
                    <a:pt x="239" y="176"/>
                  </a:cubicBezTo>
                  <a:cubicBezTo>
                    <a:pt x="240" y="164"/>
                    <a:pt x="242" y="131"/>
                    <a:pt x="253" y="89"/>
                  </a:cubicBezTo>
                  <a:cubicBezTo>
                    <a:pt x="261" y="103"/>
                    <a:pt x="265" y="120"/>
                    <a:pt x="265" y="138"/>
                  </a:cubicBezTo>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8" name="Freeform 7"/>
            <p:cNvSpPr>
              <a:spLocks noEditPoints="1"/>
            </p:cNvSpPr>
            <p:nvPr/>
          </p:nvSpPr>
          <p:spPr bwMode="auto">
            <a:xfrm>
              <a:off x="3675063" y="2125663"/>
              <a:ext cx="428625" cy="428625"/>
            </a:xfrm>
            <a:custGeom>
              <a:avLst/>
              <a:gdLst>
                <a:gd name="T0" fmla="*/ 270 w 270"/>
                <a:gd name="T1" fmla="*/ 270 h 270"/>
                <a:gd name="T2" fmla="*/ 212 w 270"/>
                <a:gd name="T3" fmla="*/ 270 h 270"/>
                <a:gd name="T4" fmla="*/ 193 w 270"/>
                <a:gd name="T5" fmla="*/ 212 h 270"/>
                <a:gd name="T6" fmla="*/ 77 w 270"/>
                <a:gd name="T7" fmla="*/ 212 h 270"/>
                <a:gd name="T8" fmla="*/ 58 w 270"/>
                <a:gd name="T9" fmla="*/ 270 h 270"/>
                <a:gd name="T10" fmla="*/ 0 w 270"/>
                <a:gd name="T11" fmla="*/ 270 h 270"/>
                <a:gd name="T12" fmla="*/ 106 w 270"/>
                <a:gd name="T13" fmla="*/ 0 h 270"/>
                <a:gd name="T14" fmla="*/ 164 w 270"/>
                <a:gd name="T15" fmla="*/ 0 h 270"/>
                <a:gd name="T16" fmla="*/ 270 w 270"/>
                <a:gd name="T17" fmla="*/ 270 h 270"/>
                <a:gd name="T18" fmla="*/ 174 w 270"/>
                <a:gd name="T19" fmla="*/ 164 h 270"/>
                <a:gd name="T20" fmla="*/ 135 w 270"/>
                <a:gd name="T21" fmla="*/ 68 h 270"/>
                <a:gd name="T22" fmla="*/ 97 w 270"/>
                <a:gd name="T23" fmla="*/ 164 h 270"/>
                <a:gd name="T24" fmla="*/ 174 w 270"/>
                <a:gd name="T25" fmla="*/ 16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0" h="270">
                  <a:moveTo>
                    <a:pt x="270" y="270"/>
                  </a:moveTo>
                  <a:lnTo>
                    <a:pt x="212" y="270"/>
                  </a:lnTo>
                  <a:lnTo>
                    <a:pt x="193" y="212"/>
                  </a:lnTo>
                  <a:lnTo>
                    <a:pt x="77" y="212"/>
                  </a:lnTo>
                  <a:lnTo>
                    <a:pt x="58" y="270"/>
                  </a:lnTo>
                  <a:lnTo>
                    <a:pt x="0" y="270"/>
                  </a:lnTo>
                  <a:lnTo>
                    <a:pt x="106" y="0"/>
                  </a:lnTo>
                  <a:lnTo>
                    <a:pt x="164" y="0"/>
                  </a:lnTo>
                  <a:lnTo>
                    <a:pt x="270" y="270"/>
                  </a:lnTo>
                  <a:close/>
                  <a:moveTo>
                    <a:pt x="174" y="164"/>
                  </a:moveTo>
                  <a:lnTo>
                    <a:pt x="135" y="68"/>
                  </a:lnTo>
                  <a:lnTo>
                    <a:pt x="97" y="164"/>
                  </a:lnTo>
                  <a:lnTo>
                    <a:pt x="174" y="164"/>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9" name="Freeform 8"/>
            <p:cNvSpPr/>
            <p:nvPr/>
          </p:nvSpPr>
          <p:spPr bwMode="auto">
            <a:xfrm>
              <a:off x="4119563" y="2125663"/>
              <a:ext cx="414337" cy="428625"/>
            </a:xfrm>
            <a:custGeom>
              <a:avLst/>
              <a:gdLst>
                <a:gd name="T0" fmla="*/ 96 w 261"/>
                <a:gd name="T1" fmla="*/ 270 h 270"/>
                <a:gd name="T2" fmla="*/ 0 w 261"/>
                <a:gd name="T3" fmla="*/ 0 h 270"/>
                <a:gd name="T4" fmla="*/ 58 w 261"/>
                <a:gd name="T5" fmla="*/ 0 h 270"/>
                <a:gd name="T6" fmla="*/ 135 w 261"/>
                <a:gd name="T7" fmla="*/ 203 h 270"/>
                <a:gd name="T8" fmla="*/ 203 w 261"/>
                <a:gd name="T9" fmla="*/ 0 h 270"/>
                <a:gd name="T10" fmla="*/ 261 w 261"/>
                <a:gd name="T11" fmla="*/ 0 h 270"/>
                <a:gd name="T12" fmla="*/ 164 w 261"/>
                <a:gd name="T13" fmla="*/ 270 h 270"/>
                <a:gd name="T14" fmla="*/ 96 w 261"/>
                <a:gd name="T15" fmla="*/ 270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1" h="270">
                  <a:moveTo>
                    <a:pt x="96" y="270"/>
                  </a:moveTo>
                  <a:lnTo>
                    <a:pt x="0" y="0"/>
                  </a:lnTo>
                  <a:lnTo>
                    <a:pt x="58" y="0"/>
                  </a:lnTo>
                  <a:lnTo>
                    <a:pt x="135" y="203"/>
                  </a:lnTo>
                  <a:lnTo>
                    <a:pt x="203" y="0"/>
                  </a:lnTo>
                  <a:lnTo>
                    <a:pt x="261" y="0"/>
                  </a:lnTo>
                  <a:lnTo>
                    <a:pt x="164" y="270"/>
                  </a:lnTo>
                  <a:lnTo>
                    <a:pt x="96" y="270"/>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10" name="Rectangle 9"/>
            <p:cNvSpPr>
              <a:spLocks noChangeArrowheads="1"/>
            </p:cNvSpPr>
            <p:nvPr/>
          </p:nvSpPr>
          <p:spPr bwMode="auto">
            <a:xfrm>
              <a:off x="4624388" y="2125663"/>
              <a:ext cx="92075" cy="428625"/>
            </a:xfrm>
            <a:prstGeom prst="rect">
              <a:avLst/>
            </a:pr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11" name="Freeform 10"/>
            <p:cNvSpPr/>
            <p:nvPr/>
          </p:nvSpPr>
          <p:spPr bwMode="auto">
            <a:xfrm>
              <a:off x="4840288" y="2111375"/>
              <a:ext cx="382587" cy="458788"/>
            </a:xfrm>
            <a:custGeom>
              <a:avLst/>
              <a:gdLst>
                <a:gd name="T0" fmla="*/ 19 w 25"/>
                <a:gd name="T1" fmla="*/ 19 h 30"/>
                <a:gd name="T2" fmla="*/ 25 w 25"/>
                <a:gd name="T3" fmla="*/ 21 h 30"/>
                <a:gd name="T4" fmla="*/ 20 w 25"/>
                <a:gd name="T5" fmla="*/ 28 h 30"/>
                <a:gd name="T6" fmla="*/ 13 w 25"/>
                <a:gd name="T7" fmla="*/ 30 h 30"/>
                <a:gd name="T8" fmla="*/ 4 w 25"/>
                <a:gd name="T9" fmla="*/ 26 h 30"/>
                <a:gd name="T10" fmla="*/ 0 w 25"/>
                <a:gd name="T11" fmla="*/ 15 h 30"/>
                <a:gd name="T12" fmla="*/ 4 w 25"/>
                <a:gd name="T13" fmla="*/ 4 h 30"/>
                <a:gd name="T14" fmla="*/ 13 w 25"/>
                <a:gd name="T15" fmla="*/ 0 h 30"/>
                <a:gd name="T16" fmla="*/ 22 w 25"/>
                <a:gd name="T17" fmla="*/ 4 h 30"/>
                <a:gd name="T18" fmla="*/ 25 w 25"/>
                <a:gd name="T19" fmla="*/ 9 h 30"/>
                <a:gd name="T20" fmla="*/ 19 w 25"/>
                <a:gd name="T21" fmla="*/ 10 h 30"/>
                <a:gd name="T22" fmla="*/ 17 w 25"/>
                <a:gd name="T23" fmla="*/ 7 h 30"/>
                <a:gd name="T24" fmla="*/ 13 w 25"/>
                <a:gd name="T25" fmla="*/ 5 h 30"/>
                <a:gd name="T26" fmla="*/ 8 w 25"/>
                <a:gd name="T27" fmla="*/ 8 h 30"/>
                <a:gd name="T28" fmla="*/ 6 w 25"/>
                <a:gd name="T29" fmla="*/ 15 h 30"/>
                <a:gd name="T30" fmla="*/ 8 w 25"/>
                <a:gd name="T31" fmla="*/ 23 h 30"/>
                <a:gd name="T32" fmla="*/ 13 w 25"/>
                <a:gd name="T33" fmla="*/ 25 h 30"/>
                <a:gd name="T34" fmla="*/ 17 w 25"/>
                <a:gd name="T35" fmla="*/ 24 h 30"/>
                <a:gd name="T36" fmla="*/ 19 w 25"/>
                <a:gd name="T37"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30">
                  <a:moveTo>
                    <a:pt x="19" y="19"/>
                  </a:moveTo>
                  <a:cubicBezTo>
                    <a:pt x="25" y="21"/>
                    <a:pt x="25" y="21"/>
                    <a:pt x="25" y="21"/>
                  </a:cubicBezTo>
                  <a:cubicBezTo>
                    <a:pt x="24" y="24"/>
                    <a:pt x="22" y="26"/>
                    <a:pt x="20" y="28"/>
                  </a:cubicBezTo>
                  <a:cubicBezTo>
                    <a:pt x="18" y="29"/>
                    <a:pt x="16" y="30"/>
                    <a:pt x="13" y="30"/>
                  </a:cubicBezTo>
                  <a:cubicBezTo>
                    <a:pt x="9" y="30"/>
                    <a:pt x="6" y="29"/>
                    <a:pt x="4" y="26"/>
                  </a:cubicBezTo>
                  <a:cubicBezTo>
                    <a:pt x="1" y="23"/>
                    <a:pt x="0" y="20"/>
                    <a:pt x="0" y="15"/>
                  </a:cubicBezTo>
                  <a:cubicBezTo>
                    <a:pt x="0" y="11"/>
                    <a:pt x="1" y="7"/>
                    <a:pt x="4" y="4"/>
                  </a:cubicBezTo>
                  <a:cubicBezTo>
                    <a:pt x="6" y="2"/>
                    <a:pt x="9" y="0"/>
                    <a:pt x="13" y="0"/>
                  </a:cubicBezTo>
                  <a:cubicBezTo>
                    <a:pt x="17" y="0"/>
                    <a:pt x="20" y="2"/>
                    <a:pt x="22" y="4"/>
                  </a:cubicBezTo>
                  <a:cubicBezTo>
                    <a:pt x="23" y="5"/>
                    <a:pt x="24" y="7"/>
                    <a:pt x="25" y="9"/>
                  </a:cubicBezTo>
                  <a:cubicBezTo>
                    <a:pt x="19" y="10"/>
                    <a:pt x="19" y="10"/>
                    <a:pt x="19" y="10"/>
                  </a:cubicBezTo>
                  <a:cubicBezTo>
                    <a:pt x="19" y="9"/>
                    <a:pt x="18" y="8"/>
                    <a:pt x="17" y="7"/>
                  </a:cubicBezTo>
                  <a:cubicBezTo>
                    <a:pt x="16" y="6"/>
                    <a:pt x="14" y="5"/>
                    <a:pt x="13" y="5"/>
                  </a:cubicBezTo>
                  <a:cubicBezTo>
                    <a:pt x="11" y="5"/>
                    <a:pt x="9" y="6"/>
                    <a:pt x="8" y="8"/>
                  </a:cubicBezTo>
                  <a:cubicBezTo>
                    <a:pt x="7" y="9"/>
                    <a:pt x="6" y="12"/>
                    <a:pt x="6" y="15"/>
                  </a:cubicBezTo>
                  <a:cubicBezTo>
                    <a:pt x="6" y="19"/>
                    <a:pt x="7" y="21"/>
                    <a:pt x="8" y="23"/>
                  </a:cubicBezTo>
                  <a:cubicBezTo>
                    <a:pt x="9" y="24"/>
                    <a:pt x="11" y="25"/>
                    <a:pt x="13" y="25"/>
                  </a:cubicBezTo>
                  <a:cubicBezTo>
                    <a:pt x="14" y="25"/>
                    <a:pt x="16" y="24"/>
                    <a:pt x="17" y="24"/>
                  </a:cubicBezTo>
                  <a:cubicBezTo>
                    <a:pt x="18" y="23"/>
                    <a:pt x="19" y="21"/>
                    <a:pt x="19" y="19"/>
                  </a:cubicBezTo>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grpSp>
      <p:sp>
        <p:nvSpPr>
          <p:cNvPr id="24" name="标题 1"/>
          <p:cNvSpPr>
            <a:spLocks noGrp="1"/>
          </p:cNvSpPr>
          <p:nvPr>
            <p:ph type="ctrTitle"/>
          </p:nvPr>
        </p:nvSpPr>
        <p:spPr>
          <a:xfrm>
            <a:off x="1524000" y="2596055"/>
            <a:ext cx="9144000" cy="913907"/>
          </a:xfrm>
        </p:spPr>
        <p:txBody>
          <a:bodyPr>
            <a:noAutofit/>
          </a:bodyPr>
          <a:lstStyle>
            <a:lvl1pPr algn="ctr">
              <a:defRPr sz="54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25" name="副标题 2"/>
          <p:cNvSpPr>
            <a:spLocks noGrp="1"/>
          </p:cNvSpPr>
          <p:nvPr>
            <p:ph type="subTitle" idx="1"/>
          </p:nvPr>
        </p:nvSpPr>
        <p:spPr>
          <a:xfrm>
            <a:off x="1524000" y="3867808"/>
            <a:ext cx="9144000" cy="662151"/>
          </a:xfrm>
        </p:spPr>
        <p:txBody>
          <a:bodyPr anchor="ctr">
            <a:noAutofit/>
          </a:bodyPr>
          <a:lstStyle>
            <a:lvl1pPr marL="0" indent="0" algn="ctr">
              <a:buNone/>
              <a:defRPr sz="32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蓝-内页版式1">
    <p:spTree>
      <p:nvGrpSpPr>
        <p:cNvPr id="1" name=""/>
        <p:cNvGrpSpPr/>
        <p:nvPr/>
      </p:nvGrpSpPr>
      <p:grpSpPr>
        <a:xfrm>
          <a:off x="0" y="0"/>
          <a:ext cx="0" cy="0"/>
          <a:chOff x="0" y="0"/>
          <a:chExt cx="0" cy="0"/>
        </a:xfrm>
      </p:grpSpPr>
      <p:sp>
        <p:nvSpPr>
          <p:cNvPr id="3" name="矩形 7"/>
          <p:cNvSpPr/>
          <p:nvPr userDrawn="1"/>
        </p:nvSpPr>
        <p:spPr>
          <a:xfrm flipV="1">
            <a:off x="0" y="822325"/>
            <a:ext cx="12192000" cy="603567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4" name="直接连接符 8"/>
          <p:cNvCxnSpPr/>
          <p:nvPr userDrawn="1"/>
        </p:nvCxnSpPr>
        <p:spPr>
          <a:xfrm>
            <a:off x="0" y="822325"/>
            <a:ext cx="12192000"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9"/>
          <p:cNvGrpSpPr/>
          <p:nvPr userDrawn="1"/>
        </p:nvGrpSpPr>
        <p:grpSpPr>
          <a:xfrm>
            <a:off x="11337719" y="161886"/>
            <a:ext cx="561673" cy="561471"/>
            <a:chOff x="2036763" y="-752475"/>
            <a:chExt cx="4411662" cy="4410075"/>
          </a:xfrm>
          <a:solidFill>
            <a:srgbClr val="0070C0"/>
          </a:solidFill>
        </p:grpSpPr>
        <p:sp>
          <p:nvSpPr>
            <p:cNvPr id="6" name="Freeform 5"/>
            <p:cNvSpPr/>
            <p:nvPr/>
          </p:nvSpPr>
          <p:spPr bwMode="auto">
            <a:xfrm>
              <a:off x="3675063" y="88900"/>
              <a:ext cx="2022475" cy="1638300"/>
            </a:xfrm>
            <a:custGeom>
              <a:avLst/>
              <a:gdLst>
                <a:gd name="T0" fmla="*/ 830 w 1274"/>
                <a:gd name="T1" fmla="*/ 396 h 1032"/>
                <a:gd name="T2" fmla="*/ 396 w 1274"/>
                <a:gd name="T3" fmla="*/ 598 h 1032"/>
                <a:gd name="T4" fmla="*/ 0 w 1274"/>
                <a:gd name="T5" fmla="*/ 1032 h 1032"/>
                <a:gd name="T6" fmla="*/ 444 w 1274"/>
                <a:gd name="T7" fmla="*/ 1032 h 1032"/>
                <a:gd name="T8" fmla="*/ 1274 w 1274"/>
                <a:gd name="T9" fmla="*/ 0 h 1032"/>
                <a:gd name="T10" fmla="*/ 830 w 1274"/>
                <a:gd name="T11" fmla="*/ 396 h 1032"/>
              </a:gdLst>
              <a:ahLst/>
              <a:cxnLst>
                <a:cxn ang="0">
                  <a:pos x="T0" y="T1"/>
                </a:cxn>
                <a:cxn ang="0">
                  <a:pos x="T2" y="T3"/>
                </a:cxn>
                <a:cxn ang="0">
                  <a:pos x="T4" y="T5"/>
                </a:cxn>
                <a:cxn ang="0">
                  <a:pos x="T6" y="T7"/>
                </a:cxn>
                <a:cxn ang="0">
                  <a:pos x="T8" y="T9"/>
                </a:cxn>
                <a:cxn ang="0">
                  <a:pos x="T10" y="T11"/>
                </a:cxn>
              </a:cxnLst>
              <a:rect l="0" t="0" r="r" b="b"/>
              <a:pathLst>
                <a:path w="1274" h="1032">
                  <a:moveTo>
                    <a:pt x="830" y="396"/>
                  </a:moveTo>
                  <a:lnTo>
                    <a:pt x="396" y="598"/>
                  </a:lnTo>
                  <a:lnTo>
                    <a:pt x="0" y="1032"/>
                  </a:lnTo>
                  <a:lnTo>
                    <a:pt x="444" y="1032"/>
                  </a:lnTo>
                  <a:lnTo>
                    <a:pt x="1274" y="0"/>
                  </a:lnTo>
                  <a:lnTo>
                    <a:pt x="830" y="396"/>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8" name="Freeform 6"/>
            <p:cNvSpPr>
              <a:spLocks noEditPoints="1"/>
            </p:cNvSpPr>
            <p:nvPr/>
          </p:nvSpPr>
          <p:spPr bwMode="auto">
            <a:xfrm>
              <a:off x="2036763" y="-752475"/>
              <a:ext cx="4411662" cy="4410075"/>
            </a:xfrm>
            <a:custGeom>
              <a:avLst/>
              <a:gdLst>
                <a:gd name="T0" fmla="*/ 288 w 288"/>
                <a:gd name="T1" fmla="*/ 0 h 288"/>
                <a:gd name="T2" fmla="*/ 225 w 288"/>
                <a:gd name="T3" fmla="*/ 46 h 288"/>
                <a:gd name="T4" fmla="*/ 137 w 288"/>
                <a:gd name="T5" fmla="*/ 15 h 288"/>
                <a:gd name="T6" fmla="*/ 0 w 288"/>
                <a:gd name="T7" fmla="*/ 152 h 288"/>
                <a:gd name="T8" fmla="*/ 137 w 288"/>
                <a:gd name="T9" fmla="*/ 288 h 288"/>
                <a:gd name="T10" fmla="*/ 274 w 288"/>
                <a:gd name="T11" fmla="*/ 152 h 288"/>
                <a:gd name="T12" fmla="*/ 255 w 288"/>
                <a:gd name="T13" fmla="*/ 83 h 288"/>
                <a:gd name="T14" fmla="*/ 288 w 288"/>
                <a:gd name="T15" fmla="*/ 0 h 288"/>
                <a:gd name="T16" fmla="*/ 156 w 288"/>
                <a:gd name="T17" fmla="*/ 29 h 288"/>
                <a:gd name="T18" fmla="*/ 220 w 288"/>
                <a:gd name="T19" fmla="*/ 49 h 288"/>
                <a:gd name="T20" fmla="*/ 48 w 288"/>
                <a:gd name="T21" fmla="*/ 127 h 288"/>
                <a:gd name="T22" fmla="*/ 156 w 288"/>
                <a:gd name="T23" fmla="*/ 29 h 288"/>
                <a:gd name="T24" fmla="*/ 265 w 288"/>
                <a:gd name="T25" fmla="*/ 138 h 288"/>
                <a:gd name="T26" fmla="*/ 156 w 288"/>
                <a:gd name="T27" fmla="*/ 246 h 288"/>
                <a:gd name="T28" fmla="*/ 48 w 288"/>
                <a:gd name="T29" fmla="*/ 138 h 288"/>
                <a:gd name="T30" fmla="*/ 48 w 288"/>
                <a:gd name="T31" fmla="*/ 127 h 288"/>
                <a:gd name="T32" fmla="*/ 117 w 288"/>
                <a:gd name="T33" fmla="*/ 146 h 288"/>
                <a:gd name="T34" fmla="*/ 146 w 288"/>
                <a:gd name="T35" fmla="*/ 115 h 288"/>
                <a:gd name="T36" fmla="*/ 146 w 288"/>
                <a:gd name="T37" fmla="*/ 115 h 288"/>
                <a:gd name="T38" fmla="*/ 147 w 288"/>
                <a:gd name="T39" fmla="*/ 115 h 288"/>
                <a:gd name="T40" fmla="*/ 191 w 288"/>
                <a:gd name="T41" fmla="*/ 93 h 288"/>
                <a:gd name="T42" fmla="*/ 237 w 288"/>
                <a:gd name="T43" fmla="*/ 53 h 288"/>
                <a:gd name="T44" fmla="*/ 261 w 288"/>
                <a:gd name="T45" fmla="*/ 32 h 288"/>
                <a:gd name="T46" fmla="*/ 163 w 288"/>
                <a:gd name="T47" fmla="*/ 155 h 288"/>
                <a:gd name="T48" fmla="*/ 239 w 288"/>
                <a:gd name="T49" fmla="*/ 176 h 288"/>
                <a:gd name="T50" fmla="*/ 253 w 288"/>
                <a:gd name="T51" fmla="*/ 89 h 288"/>
                <a:gd name="T52" fmla="*/ 265 w 288"/>
                <a:gd name="T53" fmla="*/ 13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288">
                  <a:moveTo>
                    <a:pt x="288" y="0"/>
                  </a:moveTo>
                  <a:cubicBezTo>
                    <a:pt x="288" y="0"/>
                    <a:pt x="266" y="20"/>
                    <a:pt x="225" y="46"/>
                  </a:cubicBezTo>
                  <a:cubicBezTo>
                    <a:pt x="201" y="27"/>
                    <a:pt x="170" y="15"/>
                    <a:pt x="137" y="15"/>
                  </a:cubicBezTo>
                  <a:cubicBezTo>
                    <a:pt x="61" y="15"/>
                    <a:pt x="0" y="76"/>
                    <a:pt x="0" y="152"/>
                  </a:cubicBezTo>
                  <a:cubicBezTo>
                    <a:pt x="0" y="227"/>
                    <a:pt x="61" y="288"/>
                    <a:pt x="137" y="288"/>
                  </a:cubicBezTo>
                  <a:cubicBezTo>
                    <a:pt x="213" y="288"/>
                    <a:pt x="274" y="227"/>
                    <a:pt x="274" y="152"/>
                  </a:cubicBezTo>
                  <a:cubicBezTo>
                    <a:pt x="274" y="126"/>
                    <a:pt x="267" y="103"/>
                    <a:pt x="255" y="83"/>
                  </a:cubicBezTo>
                  <a:cubicBezTo>
                    <a:pt x="262" y="57"/>
                    <a:pt x="273" y="28"/>
                    <a:pt x="288" y="0"/>
                  </a:cubicBezTo>
                  <a:moveTo>
                    <a:pt x="156" y="29"/>
                  </a:moveTo>
                  <a:cubicBezTo>
                    <a:pt x="180" y="29"/>
                    <a:pt x="202" y="36"/>
                    <a:pt x="220" y="49"/>
                  </a:cubicBezTo>
                  <a:cubicBezTo>
                    <a:pt x="179" y="74"/>
                    <a:pt x="122" y="104"/>
                    <a:pt x="48" y="127"/>
                  </a:cubicBezTo>
                  <a:cubicBezTo>
                    <a:pt x="53" y="72"/>
                    <a:pt x="100" y="29"/>
                    <a:pt x="156" y="29"/>
                  </a:cubicBezTo>
                  <a:moveTo>
                    <a:pt x="265" y="138"/>
                  </a:moveTo>
                  <a:cubicBezTo>
                    <a:pt x="265" y="198"/>
                    <a:pt x="216" y="246"/>
                    <a:pt x="156" y="246"/>
                  </a:cubicBezTo>
                  <a:cubicBezTo>
                    <a:pt x="96" y="246"/>
                    <a:pt x="48" y="198"/>
                    <a:pt x="48" y="138"/>
                  </a:cubicBezTo>
                  <a:cubicBezTo>
                    <a:pt x="48" y="134"/>
                    <a:pt x="48" y="131"/>
                    <a:pt x="48" y="127"/>
                  </a:cubicBezTo>
                  <a:cubicBezTo>
                    <a:pt x="117" y="146"/>
                    <a:pt x="117" y="146"/>
                    <a:pt x="117" y="146"/>
                  </a:cubicBezTo>
                  <a:cubicBezTo>
                    <a:pt x="146" y="115"/>
                    <a:pt x="146" y="115"/>
                    <a:pt x="146" y="115"/>
                  </a:cubicBezTo>
                  <a:cubicBezTo>
                    <a:pt x="146" y="115"/>
                    <a:pt x="146" y="115"/>
                    <a:pt x="146" y="115"/>
                  </a:cubicBezTo>
                  <a:cubicBezTo>
                    <a:pt x="147" y="115"/>
                    <a:pt x="147" y="115"/>
                    <a:pt x="147" y="115"/>
                  </a:cubicBezTo>
                  <a:cubicBezTo>
                    <a:pt x="191" y="93"/>
                    <a:pt x="191" y="93"/>
                    <a:pt x="191" y="93"/>
                  </a:cubicBezTo>
                  <a:cubicBezTo>
                    <a:pt x="237" y="53"/>
                    <a:pt x="237" y="53"/>
                    <a:pt x="237" y="53"/>
                  </a:cubicBezTo>
                  <a:cubicBezTo>
                    <a:pt x="261" y="32"/>
                    <a:pt x="261" y="32"/>
                    <a:pt x="261" y="32"/>
                  </a:cubicBezTo>
                  <a:cubicBezTo>
                    <a:pt x="163" y="155"/>
                    <a:pt x="163" y="155"/>
                    <a:pt x="163" y="155"/>
                  </a:cubicBezTo>
                  <a:cubicBezTo>
                    <a:pt x="239" y="176"/>
                    <a:pt x="239" y="176"/>
                    <a:pt x="239" y="176"/>
                  </a:cubicBezTo>
                  <a:cubicBezTo>
                    <a:pt x="240" y="164"/>
                    <a:pt x="242" y="131"/>
                    <a:pt x="253" y="89"/>
                  </a:cubicBezTo>
                  <a:cubicBezTo>
                    <a:pt x="261" y="103"/>
                    <a:pt x="265" y="120"/>
                    <a:pt x="265" y="138"/>
                  </a:cubicBezTo>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9" name="Freeform 7"/>
            <p:cNvSpPr>
              <a:spLocks noEditPoints="1"/>
            </p:cNvSpPr>
            <p:nvPr/>
          </p:nvSpPr>
          <p:spPr bwMode="auto">
            <a:xfrm>
              <a:off x="3675063" y="2125663"/>
              <a:ext cx="428625" cy="428625"/>
            </a:xfrm>
            <a:custGeom>
              <a:avLst/>
              <a:gdLst>
                <a:gd name="T0" fmla="*/ 270 w 270"/>
                <a:gd name="T1" fmla="*/ 270 h 270"/>
                <a:gd name="T2" fmla="*/ 212 w 270"/>
                <a:gd name="T3" fmla="*/ 270 h 270"/>
                <a:gd name="T4" fmla="*/ 193 w 270"/>
                <a:gd name="T5" fmla="*/ 212 h 270"/>
                <a:gd name="T6" fmla="*/ 77 w 270"/>
                <a:gd name="T7" fmla="*/ 212 h 270"/>
                <a:gd name="T8" fmla="*/ 58 w 270"/>
                <a:gd name="T9" fmla="*/ 270 h 270"/>
                <a:gd name="T10" fmla="*/ 0 w 270"/>
                <a:gd name="T11" fmla="*/ 270 h 270"/>
                <a:gd name="T12" fmla="*/ 106 w 270"/>
                <a:gd name="T13" fmla="*/ 0 h 270"/>
                <a:gd name="T14" fmla="*/ 164 w 270"/>
                <a:gd name="T15" fmla="*/ 0 h 270"/>
                <a:gd name="T16" fmla="*/ 270 w 270"/>
                <a:gd name="T17" fmla="*/ 270 h 270"/>
                <a:gd name="T18" fmla="*/ 174 w 270"/>
                <a:gd name="T19" fmla="*/ 164 h 270"/>
                <a:gd name="T20" fmla="*/ 135 w 270"/>
                <a:gd name="T21" fmla="*/ 68 h 270"/>
                <a:gd name="T22" fmla="*/ 97 w 270"/>
                <a:gd name="T23" fmla="*/ 164 h 270"/>
                <a:gd name="T24" fmla="*/ 174 w 270"/>
                <a:gd name="T25" fmla="*/ 16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0" h="270">
                  <a:moveTo>
                    <a:pt x="270" y="270"/>
                  </a:moveTo>
                  <a:lnTo>
                    <a:pt x="212" y="270"/>
                  </a:lnTo>
                  <a:lnTo>
                    <a:pt x="193" y="212"/>
                  </a:lnTo>
                  <a:lnTo>
                    <a:pt x="77" y="212"/>
                  </a:lnTo>
                  <a:lnTo>
                    <a:pt x="58" y="270"/>
                  </a:lnTo>
                  <a:lnTo>
                    <a:pt x="0" y="270"/>
                  </a:lnTo>
                  <a:lnTo>
                    <a:pt x="106" y="0"/>
                  </a:lnTo>
                  <a:lnTo>
                    <a:pt x="164" y="0"/>
                  </a:lnTo>
                  <a:lnTo>
                    <a:pt x="270" y="270"/>
                  </a:lnTo>
                  <a:close/>
                  <a:moveTo>
                    <a:pt x="174" y="164"/>
                  </a:moveTo>
                  <a:lnTo>
                    <a:pt x="135" y="68"/>
                  </a:lnTo>
                  <a:lnTo>
                    <a:pt x="97" y="164"/>
                  </a:lnTo>
                  <a:lnTo>
                    <a:pt x="174" y="164"/>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10" name="Freeform 8"/>
            <p:cNvSpPr/>
            <p:nvPr/>
          </p:nvSpPr>
          <p:spPr bwMode="auto">
            <a:xfrm>
              <a:off x="4119563" y="2125663"/>
              <a:ext cx="414337" cy="428625"/>
            </a:xfrm>
            <a:custGeom>
              <a:avLst/>
              <a:gdLst>
                <a:gd name="T0" fmla="*/ 96 w 261"/>
                <a:gd name="T1" fmla="*/ 270 h 270"/>
                <a:gd name="T2" fmla="*/ 0 w 261"/>
                <a:gd name="T3" fmla="*/ 0 h 270"/>
                <a:gd name="T4" fmla="*/ 58 w 261"/>
                <a:gd name="T5" fmla="*/ 0 h 270"/>
                <a:gd name="T6" fmla="*/ 135 w 261"/>
                <a:gd name="T7" fmla="*/ 203 h 270"/>
                <a:gd name="T8" fmla="*/ 203 w 261"/>
                <a:gd name="T9" fmla="*/ 0 h 270"/>
                <a:gd name="T10" fmla="*/ 261 w 261"/>
                <a:gd name="T11" fmla="*/ 0 h 270"/>
                <a:gd name="T12" fmla="*/ 164 w 261"/>
                <a:gd name="T13" fmla="*/ 270 h 270"/>
                <a:gd name="T14" fmla="*/ 96 w 261"/>
                <a:gd name="T15" fmla="*/ 270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1" h="270">
                  <a:moveTo>
                    <a:pt x="96" y="270"/>
                  </a:moveTo>
                  <a:lnTo>
                    <a:pt x="0" y="0"/>
                  </a:lnTo>
                  <a:lnTo>
                    <a:pt x="58" y="0"/>
                  </a:lnTo>
                  <a:lnTo>
                    <a:pt x="135" y="203"/>
                  </a:lnTo>
                  <a:lnTo>
                    <a:pt x="203" y="0"/>
                  </a:lnTo>
                  <a:lnTo>
                    <a:pt x="261" y="0"/>
                  </a:lnTo>
                  <a:lnTo>
                    <a:pt x="164" y="270"/>
                  </a:lnTo>
                  <a:lnTo>
                    <a:pt x="96" y="270"/>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11" name="Rectangle 9"/>
            <p:cNvSpPr>
              <a:spLocks noChangeArrowheads="1"/>
            </p:cNvSpPr>
            <p:nvPr/>
          </p:nvSpPr>
          <p:spPr bwMode="auto">
            <a:xfrm>
              <a:off x="4624388" y="2125663"/>
              <a:ext cx="92075" cy="428625"/>
            </a:xfrm>
            <a:prstGeom prst="rect">
              <a:avLst/>
            </a:pr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12" name="Freeform 10"/>
            <p:cNvSpPr/>
            <p:nvPr/>
          </p:nvSpPr>
          <p:spPr bwMode="auto">
            <a:xfrm>
              <a:off x="4840288" y="2111375"/>
              <a:ext cx="382587" cy="458788"/>
            </a:xfrm>
            <a:custGeom>
              <a:avLst/>
              <a:gdLst>
                <a:gd name="T0" fmla="*/ 19 w 25"/>
                <a:gd name="T1" fmla="*/ 19 h 30"/>
                <a:gd name="T2" fmla="*/ 25 w 25"/>
                <a:gd name="T3" fmla="*/ 21 h 30"/>
                <a:gd name="T4" fmla="*/ 20 w 25"/>
                <a:gd name="T5" fmla="*/ 28 h 30"/>
                <a:gd name="T6" fmla="*/ 13 w 25"/>
                <a:gd name="T7" fmla="*/ 30 h 30"/>
                <a:gd name="T8" fmla="*/ 4 w 25"/>
                <a:gd name="T9" fmla="*/ 26 h 30"/>
                <a:gd name="T10" fmla="*/ 0 w 25"/>
                <a:gd name="T11" fmla="*/ 15 h 30"/>
                <a:gd name="T12" fmla="*/ 4 w 25"/>
                <a:gd name="T13" fmla="*/ 4 h 30"/>
                <a:gd name="T14" fmla="*/ 13 w 25"/>
                <a:gd name="T15" fmla="*/ 0 h 30"/>
                <a:gd name="T16" fmla="*/ 22 w 25"/>
                <a:gd name="T17" fmla="*/ 4 h 30"/>
                <a:gd name="T18" fmla="*/ 25 w 25"/>
                <a:gd name="T19" fmla="*/ 9 h 30"/>
                <a:gd name="T20" fmla="*/ 19 w 25"/>
                <a:gd name="T21" fmla="*/ 10 h 30"/>
                <a:gd name="T22" fmla="*/ 17 w 25"/>
                <a:gd name="T23" fmla="*/ 7 h 30"/>
                <a:gd name="T24" fmla="*/ 13 w 25"/>
                <a:gd name="T25" fmla="*/ 5 h 30"/>
                <a:gd name="T26" fmla="*/ 8 w 25"/>
                <a:gd name="T27" fmla="*/ 8 h 30"/>
                <a:gd name="T28" fmla="*/ 6 w 25"/>
                <a:gd name="T29" fmla="*/ 15 h 30"/>
                <a:gd name="T30" fmla="*/ 8 w 25"/>
                <a:gd name="T31" fmla="*/ 23 h 30"/>
                <a:gd name="T32" fmla="*/ 13 w 25"/>
                <a:gd name="T33" fmla="*/ 25 h 30"/>
                <a:gd name="T34" fmla="*/ 17 w 25"/>
                <a:gd name="T35" fmla="*/ 24 h 30"/>
                <a:gd name="T36" fmla="*/ 19 w 25"/>
                <a:gd name="T37"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30">
                  <a:moveTo>
                    <a:pt x="19" y="19"/>
                  </a:moveTo>
                  <a:cubicBezTo>
                    <a:pt x="25" y="21"/>
                    <a:pt x="25" y="21"/>
                    <a:pt x="25" y="21"/>
                  </a:cubicBezTo>
                  <a:cubicBezTo>
                    <a:pt x="24" y="24"/>
                    <a:pt x="22" y="26"/>
                    <a:pt x="20" y="28"/>
                  </a:cubicBezTo>
                  <a:cubicBezTo>
                    <a:pt x="18" y="29"/>
                    <a:pt x="16" y="30"/>
                    <a:pt x="13" y="30"/>
                  </a:cubicBezTo>
                  <a:cubicBezTo>
                    <a:pt x="9" y="30"/>
                    <a:pt x="6" y="29"/>
                    <a:pt x="4" y="26"/>
                  </a:cubicBezTo>
                  <a:cubicBezTo>
                    <a:pt x="1" y="23"/>
                    <a:pt x="0" y="20"/>
                    <a:pt x="0" y="15"/>
                  </a:cubicBezTo>
                  <a:cubicBezTo>
                    <a:pt x="0" y="11"/>
                    <a:pt x="1" y="7"/>
                    <a:pt x="4" y="4"/>
                  </a:cubicBezTo>
                  <a:cubicBezTo>
                    <a:pt x="6" y="2"/>
                    <a:pt x="9" y="0"/>
                    <a:pt x="13" y="0"/>
                  </a:cubicBezTo>
                  <a:cubicBezTo>
                    <a:pt x="17" y="0"/>
                    <a:pt x="20" y="2"/>
                    <a:pt x="22" y="4"/>
                  </a:cubicBezTo>
                  <a:cubicBezTo>
                    <a:pt x="23" y="5"/>
                    <a:pt x="24" y="7"/>
                    <a:pt x="25" y="9"/>
                  </a:cubicBezTo>
                  <a:cubicBezTo>
                    <a:pt x="19" y="10"/>
                    <a:pt x="19" y="10"/>
                    <a:pt x="19" y="10"/>
                  </a:cubicBezTo>
                  <a:cubicBezTo>
                    <a:pt x="19" y="9"/>
                    <a:pt x="18" y="8"/>
                    <a:pt x="17" y="7"/>
                  </a:cubicBezTo>
                  <a:cubicBezTo>
                    <a:pt x="16" y="6"/>
                    <a:pt x="14" y="5"/>
                    <a:pt x="13" y="5"/>
                  </a:cubicBezTo>
                  <a:cubicBezTo>
                    <a:pt x="11" y="5"/>
                    <a:pt x="9" y="6"/>
                    <a:pt x="8" y="8"/>
                  </a:cubicBezTo>
                  <a:cubicBezTo>
                    <a:pt x="7" y="9"/>
                    <a:pt x="6" y="12"/>
                    <a:pt x="6" y="15"/>
                  </a:cubicBezTo>
                  <a:cubicBezTo>
                    <a:pt x="6" y="19"/>
                    <a:pt x="7" y="21"/>
                    <a:pt x="8" y="23"/>
                  </a:cubicBezTo>
                  <a:cubicBezTo>
                    <a:pt x="9" y="24"/>
                    <a:pt x="11" y="25"/>
                    <a:pt x="13" y="25"/>
                  </a:cubicBezTo>
                  <a:cubicBezTo>
                    <a:pt x="14" y="25"/>
                    <a:pt x="16" y="24"/>
                    <a:pt x="17" y="24"/>
                  </a:cubicBezTo>
                  <a:cubicBezTo>
                    <a:pt x="18" y="23"/>
                    <a:pt x="19" y="21"/>
                    <a:pt x="19" y="19"/>
                  </a:cubicBezTo>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grpSp>
      <p:sp>
        <p:nvSpPr>
          <p:cNvPr id="7" name="标题 1"/>
          <p:cNvSpPr>
            <a:spLocks noGrp="1"/>
          </p:cNvSpPr>
          <p:nvPr>
            <p:ph type="title"/>
          </p:nvPr>
        </p:nvSpPr>
        <p:spPr>
          <a:xfrm>
            <a:off x="388884" y="220717"/>
            <a:ext cx="10331668" cy="441435"/>
          </a:xfrm>
        </p:spPr>
        <p:txBody>
          <a:bodyPr/>
          <a:lstStyle/>
          <a:p>
            <a:r>
              <a:rPr lang="zh-CN" altLang="en-US" dirty="0" smtClean="0"/>
              <a:t>单击此处编辑母版标题样式</a:t>
            </a:r>
            <a:endParaRPr lang="zh-CN" altLang="en-US" dirty="0"/>
          </a:p>
        </p:txBody>
      </p:sp>
      <p:sp>
        <p:nvSpPr>
          <p:cNvPr id="13" name="日期占位符 3"/>
          <p:cNvSpPr>
            <a:spLocks noGrp="1"/>
          </p:cNvSpPr>
          <p:nvPr>
            <p:ph type="dt" sz="half" idx="10"/>
          </p:nvPr>
        </p:nvSpPr>
        <p:spPr/>
        <p:txBody>
          <a:bodyPr/>
          <a:lstStyle>
            <a:lvl1pPr>
              <a:defRPr/>
            </a:lvl1pPr>
          </a:lstStyle>
          <a:p>
            <a:pPr>
              <a:defRPr/>
            </a:pPr>
            <a:fld id="{1951FFB3-D855-48DA-BEC6-867788D8BD9C}" type="datetimeFigureOut">
              <a:rPr lang="zh-CN" altLang="en-US"/>
              <a:pPr>
                <a:defRPr/>
              </a:pPr>
              <a:t>2019/12/13</a:t>
            </a:fld>
            <a:endParaRPr lang="zh-CN" altLang="en-US"/>
          </a:p>
        </p:txBody>
      </p:sp>
      <p:sp>
        <p:nvSpPr>
          <p:cNvPr id="14" name="页脚占位符 4"/>
          <p:cNvSpPr>
            <a:spLocks noGrp="1"/>
          </p:cNvSpPr>
          <p:nvPr>
            <p:ph type="ftr" sz="quarter" idx="11"/>
          </p:nvPr>
        </p:nvSpPr>
        <p:spPr/>
        <p:txBody>
          <a:bodyPr/>
          <a:lstStyle>
            <a:lvl1pPr>
              <a:defRPr/>
            </a:lvl1pPr>
          </a:lstStyle>
          <a:p>
            <a:pPr>
              <a:defRPr/>
            </a:pPr>
            <a:endParaRPr lang="zh-CN" altLang="en-US"/>
          </a:p>
        </p:txBody>
      </p:sp>
      <p:sp>
        <p:nvSpPr>
          <p:cNvPr id="15" name="灯片编号占位符 5"/>
          <p:cNvSpPr>
            <a:spLocks noGrp="1"/>
          </p:cNvSpPr>
          <p:nvPr>
            <p:ph type="sldNum" sz="quarter" idx="12"/>
          </p:nvPr>
        </p:nvSpPr>
        <p:spPr/>
        <p:txBody>
          <a:bodyPr/>
          <a:lstStyle>
            <a:lvl1pPr>
              <a:defRPr/>
            </a:lvl1pPr>
          </a:lstStyle>
          <a:p>
            <a:pPr>
              <a:defRPr/>
            </a:pPr>
            <a:fld id="{B19D6D07-384B-4897-8B74-58353149DE34}"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蓝-内页版式2">
    <p:spTree>
      <p:nvGrpSpPr>
        <p:cNvPr id="1" name=""/>
        <p:cNvGrpSpPr/>
        <p:nvPr/>
      </p:nvGrpSpPr>
      <p:grpSpPr>
        <a:xfrm>
          <a:off x="0" y="0"/>
          <a:ext cx="0" cy="0"/>
          <a:chOff x="0" y="0"/>
          <a:chExt cx="0" cy="0"/>
        </a:xfrm>
      </p:grpSpPr>
      <p:sp>
        <p:nvSpPr>
          <p:cNvPr id="3" name="矩形 6"/>
          <p:cNvSpPr/>
          <p:nvPr userDrawn="1"/>
        </p:nvSpPr>
        <p:spPr>
          <a:xfrm>
            <a:off x="0" y="0"/>
            <a:ext cx="12192000" cy="809625"/>
          </a:xfrm>
          <a:prstGeom prst="rect">
            <a:avLst/>
          </a:prstGeom>
          <a:gradFill flip="none" rotWithShape="1">
            <a:gsLst>
              <a:gs pos="14000">
                <a:schemeClr val="accent1">
                  <a:lumMod val="46000"/>
                </a:schemeClr>
              </a:gs>
              <a:gs pos="100000">
                <a:srgbClr val="0070C0"/>
              </a:gs>
              <a:gs pos="58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4" name="直接连接符 7"/>
          <p:cNvCxnSpPr/>
          <p:nvPr userDrawn="1"/>
        </p:nvCxnSpPr>
        <p:spPr>
          <a:xfrm>
            <a:off x="0" y="755650"/>
            <a:ext cx="10439400" cy="0"/>
          </a:xfrm>
          <a:prstGeom prst="line">
            <a:avLst/>
          </a:prstGeom>
          <a:ln>
            <a:gradFill flip="none" rotWithShape="1">
              <a:gsLst>
                <a:gs pos="7600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5" name="组合 9"/>
          <p:cNvGrpSpPr/>
          <p:nvPr userDrawn="1"/>
        </p:nvGrpSpPr>
        <p:grpSpPr>
          <a:xfrm>
            <a:off x="11337719" y="161886"/>
            <a:ext cx="561673" cy="561471"/>
            <a:chOff x="2036763" y="-752475"/>
            <a:chExt cx="4411662" cy="4410075"/>
          </a:xfrm>
          <a:solidFill>
            <a:schemeClr val="bg1"/>
          </a:solidFill>
        </p:grpSpPr>
        <p:sp>
          <p:nvSpPr>
            <p:cNvPr id="6" name="Freeform 5"/>
            <p:cNvSpPr/>
            <p:nvPr/>
          </p:nvSpPr>
          <p:spPr bwMode="auto">
            <a:xfrm>
              <a:off x="3675063" y="88900"/>
              <a:ext cx="2022475" cy="1638300"/>
            </a:xfrm>
            <a:custGeom>
              <a:avLst/>
              <a:gdLst>
                <a:gd name="T0" fmla="*/ 830 w 1274"/>
                <a:gd name="T1" fmla="*/ 396 h 1032"/>
                <a:gd name="T2" fmla="*/ 396 w 1274"/>
                <a:gd name="T3" fmla="*/ 598 h 1032"/>
                <a:gd name="T4" fmla="*/ 0 w 1274"/>
                <a:gd name="T5" fmla="*/ 1032 h 1032"/>
                <a:gd name="T6" fmla="*/ 444 w 1274"/>
                <a:gd name="T7" fmla="*/ 1032 h 1032"/>
                <a:gd name="T8" fmla="*/ 1274 w 1274"/>
                <a:gd name="T9" fmla="*/ 0 h 1032"/>
                <a:gd name="T10" fmla="*/ 830 w 1274"/>
                <a:gd name="T11" fmla="*/ 396 h 1032"/>
              </a:gdLst>
              <a:ahLst/>
              <a:cxnLst>
                <a:cxn ang="0">
                  <a:pos x="T0" y="T1"/>
                </a:cxn>
                <a:cxn ang="0">
                  <a:pos x="T2" y="T3"/>
                </a:cxn>
                <a:cxn ang="0">
                  <a:pos x="T4" y="T5"/>
                </a:cxn>
                <a:cxn ang="0">
                  <a:pos x="T6" y="T7"/>
                </a:cxn>
                <a:cxn ang="0">
                  <a:pos x="T8" y="T9"/>
                </a:cxn>
                <a:cxn ang="0">
                  <a:pos x="T10" y="T11"/>
                </a:cxn>
              </a:cxnLst>
              <a:rect l="0" t="0" r="r" b="b"/>
              <a:pathLst>
                <a:path w="1274" h="1032">
                  <a:moveTo>
                    <a:pt x="830" y="396"/>
                  </a:moveTo>
                  <a:lnTo>
                    <a:pt x="396" y="598"/>
                  </a:lnTo>
                  <a:lnTo>
                    <a:pt x="0" y="1032"/>
                  </a:lnTo>
                  <a:lnTo>
                    <a:pt x="444" y="1032"/>
                  </a:lnTo>
                  <a:lnTo>
                    <a:pt x="1274" y="0"/>
                  </a:lnTo>
                  <a:lnTo>
                    <a:pt x="830" y="396"/>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7" name="Freeform 6"/>
            <p:cNvSpPr>
              <a:spLocks noEditPoints="1"/>
            </p:cNvSpPr>
            <p:nvPr/>
          </p:nvSpPr>
          <p:spPr bwMode="auto">
            <a:xfrm>
              <a:off x="2036763" y="-752475"/>
              <a:ext cx="4411662" cy="4410075"/>
            </a:xfrm>
            <a:custGeom>
              <a:avLst/>
              <a:gdLst>
                <a:gd name="T0" fmla="*/ 288 w 288"/>
                <a:gd name="T1" fmla="*/ 0 h 288"/>
                <a:gd name="T2" fmla="*/ 225 w 288"/>
                <a:gd name="T3" fmla="*/ 46 h 288"/>
                <a:gd name="T4" fmla="*/ 137 w 288"/>
                <a:gd name="T5" fmla="*/ 15 h 288"/>
                <a:gd name="T6" fmla="*/ 0 w 288"/>
                <a:gd name="T7" fmla="*/ 152 h 288"/>
                <a:gd name="T8" fmla="*/ 137 w 288"/>
                <a:gd name="T9" fmla="*/ 288 h 288"/>
                <a:gd name="T10" fmla="*/ 274 w 288"/>
                <a:gd name="T11" fmla="*/ 152 h 288"/>
                <a:gd name="T12" fmla="*/ 255 w 288"/>
                <a:gd name="T13" fmla="*/ 83 h 288"/>
                <a:gd name="T14" fmla="*/ 288 w 288"/>
                <a:gd name="T15" fmla="*/ 0 h 288"/>
                <a:gd name="T16" fmla="*/ 156 w 288"/>
                <a:gd name="T17" fmla="*/ 29 h 288"/>
                <a:gd name="T18" fmla="*/ 220 w 288"/>
                <a:gd name="T19" fmla="*/ 49 h 288"/>
                <a:gd name="T20" fmla="*/ 48 w 288"/>
                <a:gd name="T21" fmla="*/ 127 h 288"/>
                <a:gd name="T22" fmla="*/ 156 w 288"/>
                <a:gd name="T23" fmla="*/ 29 h 288"/>
                <a:gd name="T24" fmla="*/ 265 w 288"/>
                <a:gd name="T25" fmla="*/ 138 h 288"/>
                <a:gd name="T26" fmla="*/ 156 w 288"/>
                <a:gd name="T27" fmla="*/ 246 h 288"/>
                <a:gd name="T28" fmla="*/ 48 w 288"/>
                <a:gd name="T29" fmla="*/ 138 h 288"/>
                <a:gd name="T30" fmla="*/ 48 w 288"/>
                <a:gd name="T31" fmla="*/ 127 h 288"/>
                <a:gd name="T32" fmla="*/ 117 w 288"/>
                <a:gd name="T33" fmla="*/ 146 h 288"/>
                <a:gd name="T34" fmla="*/ 146 w 288"/>
                <a:gd name="T35" fmla="*/ 115 h 288"/>
                <a:gd name="T36" fmla="*/ 146 w 288"/>
                <a:gd name="T37" fmla="*/ 115 h 288"/>
                <a:gd name="T38" fmla="*/ 147 w 288"/>
                <a:gd name="T39" fmla="*/ 115 h 288"/>
                <a:gd name="T40" fmla="*/ 191 w 288"/>
                <a:gd name="T41" fmla="*/ 93 h 288"/>
                <a:gd name="T42" fmla="*/ 237 w 288"/>
                <a:gd name="T43" fmla="*/ 53 h 288"/>
                <a:gd name="T44" fmla="*/ 261 w 288"/>
                <a:gd name="T45" fmla="*/ 32 h 288"/>
                <a:gd name="T46" fmla="*/ 163 w 288"/>
                <a:gd name="T47" fmla="*/ 155 h 288"/>
                <a:gd name="T48" fmla="*/ 239 w 288"/>
                <a:gd name="T49" fmla="*/ 176 h 288"/>
                <a:gd name="T50" fmla="*/ 253 w 288"/>
                <a:gd name="T51" fmla="*/ 89 h 288"/>
                <a:gd name="T52" fmla="*/ 265 w 288"/>
                <a:gd name="T53" fmla="*/ 13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288">
                  <a:moveTo>
                    <a:pt x="288" y="0"/>
                  </a:moveTo>
                  <a:cubicBezTo>
                    <a:pt x="288" y="0"/>
                    <a:pt x="266" y="20"/>
                    <a:pt x="225" y="46"/>
                  </a:cubicBezTo>
                  <a:cubicBezTo>
                    <a:pt x="201" y="27"/>
                    <a:pt x="170" y="15"/>
                    <a:pt x="137" y="15"/>
                  </a:cubicBezTo>
                  <a:cubicBezTo>
                    <a:pt x="61" y="15"/>
                    <a:pt x="0" y="76"/>
                    <a:pt x="0" y="152"/>
                  </a:cubicBezTo>
                  <a:cubicBezTo>
                    <a:pt x="0" y="227"/>
                    <a:pt x="61" y="288"/>
                    <a:pt x="137" y="288"/>
                  </a:cubicBezTo>
                  <a:cubicBezTo>
                    <a:pt x="213" y="288"/>
                    <a:pt x="274" y="227"/>
                    <a:pt x="274" y="152"/>
                  </a:cubicBezTo>
                  <a:cubicBezTo>
                    <a:pt x="274" y="126"/>
                    <a:pt x="267" y="103"/>
                    <a:pt x="255" y="83"/>
                  </a:cubicBezTo>
                  <a:cubicBezTo>
                    <a:pt x="262" y="57"/>
                    <a:pt x="273" y="28"/>
                    <a:pt x="288" y="0"/>
                  </a:cubicBezTo>
                  <a:moveTo>
                    <a:pt x="156" y="29"/>
                  </a:moveTo>
                  <a:cubicBezTo>
                    <a:pt x="180" y="29"/>
                    <a:pt x="202" y="36"/>
                    <a:pt x="220" y="49"/>
                  </a:cubicBezTo>
                  <a:cubicBezTo>
                    <a:pt x="179" y="74"/>
                    <a:pt x="122" y="104"/>
                    <a:pt x="48" y="127"/>
                  </a:cubicBezTo>
                  <a:cubicBezTo>
                    <a:pt x="53" y="72"/>
                    <a:pt x="100" y="29"/>
                    <a:pt x="156" y="29"/>
                  </a:cubicBezTo>
                  <a:moveTo>
                    <a:pt x="265" y="138"/>
                  </a:moveTo>
                  <a:cubicBezTo>
                    <a:pt x="265" y="198"/>
                    <a:pt x="216" y="246"/>
                    <a:pt x="156" y="246"/>
                  </a:cubicBezTo>
                  <a:cubicBezTo>
                    <a:pt x="96" y="246"/>
                    <a:pt x="48" y="198"/>
                    <a:pt x="48" y="138"/>
                  </a:cubicBezTo>
                  <a:cubicBezTo>
                    <a:pt x="48" y="134"/>
                    <a:pt x="48" y="131"/>
                    <a:pt x="48" y="127"/>
                  </a:cubicBezTo>
                  <a:cubicBezTo>
                    <a:pt x="117" y="146"/>
                    <a:pt x="117" y="146"/>
                    <a:pt x="117" y="146"/>
                  </a:cubicBezTo>
                  <a:cubicBezTo>
                    <a:pt x="146" y="115"/>
                    <a:pt x="146" y="115"/>
                    <a:pt x="146" y="115"/>
                  </a:cubicBezTo>
                  <a:cubicBezTo>
                    <a:pt x="146" y="115"/>
                    <a:pt x="146" y="115"/>
                    <a:pt x="146" y="115"/>
                  </a:cubicBezTo>
                  <a:cubicBezTo>
                    <a:pt x="147" y="115"/>
                    <a:pt x="147" y="115"/>
                    <a:pt x="147" y="115"/>
                  </a:cubicBezTo>
                  <a:cubicBezTo>
                    <a:pt x="191" y="93"/>
                    <a:pt x="191" y="93"/>
                    <a:pt x="191" y="93"/>
                  </a:cubicBezTo>
                  <a:cubicBezTo>
                    <a:pt x="237" y="53"/>
                    <a:pt x="237" y="53"/>
                    <a:pt x="237" y="53"/>
                  </a:cubicBezTo>
                  <a:cubicBezTo>
                    <a:pt x="261" y="32"/>
                    <a:pt x="261" y="32"/>
                    <a:pt x="261" y="32"/>
                  </a:cubicBezTo>
                  <a:cubicBezTo>
                    <a:pt x="163" y="155"/>
                    <a:pt x="163" y="155"/>
                    <a:pt x="163" y="155"/>
                  </a:cubicBezTo>
                  <a:cubicBezTo>
                    <a:pt x="239" y="176"/>
                    <a:pt x="239" y="176"/>
                    <a:pt x="239" y="176"/>
                  </a:cubicBezTo>
                  <a:cubicBezTo>
                    <a:pt x="240" y="164"/>
                    <a:pt x="242" y="131"/>
                    <a:pt x="253" y="89"/>
                  </a:cubicBezTo>
                  <a:cubicBezTo>
                    <a:pt x="261" y="103"/>
                    <a:pt x="265" y="120"/>
                    <a:pt x="265" y="138"/>
                  </a:cubicBezTo>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8" name="Freeform 7"/>
            <p:cNvSpPr>
              <a:spLocks noEditPoints="1"/>
            </p:cNvSpPr>
            <p:nvPr/>
          </p:nvSpPr>
          <p:spPr bwMode="auto">
            <a:xfrm>
              <a:off x="3675063" y="2125663"/>
              <a:ext cx="428625" cy="428625"/>
            </a:xfrm>
            <a:custGeom>
              <a:avLst/>
              <a:gdLst>
                <a:gd name="T0" fmla="*/ 270 w 270"/>
                <a:gd name="T1" fmla="*/ 270 h 270"/>
                <a:gd name="T2" fmla="*/ 212 w 270"/>
                <a:gd name="T3" fmla="*/ 270 h 270"/>
                <a:gd name="T4" fmla="*/ 193 w 270"/>
                <a:gd name="T5" fmla="*/ 212 h 270"/>
                <a:gd name="T6" fmla="*/ 77 w 270"/>
                <a:gd name="T7" fmla="*/ 212 h 270"/>
                <a:gd name="T8" fmla="*/ 58 w 270"/>
                <a:gd name="T9" fmla="*/ 270 h 270"/>
                <a:gd name="T10" fmla="*/ 0 w 270"/>
                <a:gd name="T11" fmla="*/ 270 h 270"/>
                <a:gd name="T12" fmla="*/ 106 w 270"/>
                <a:gd name="T13" fmla="*/ 0 h 270"/>
                <a:gd name="T14" fmla="*/ 164 w 270"/>
                <a:gd name="T15" fmla="*/ 0 h 270"/>
                <a:gd name="T16" fmla="*/ 270 w 270"/>
                <a:gd name="T17" fmla="*/ 270 h 270"/>
                <a:gd name="T18" fmla="*/ 174 w 270"/>
                <a:gd name="T19" fmla="*/ 164 h 270"/>
                <a:gd name="T20" fmla="*/ 135 w 270"/>
                <a:gd name="T21" fmla="*/ 68 h 270"/>
                <a:gd name="T22" fmla="*/ 97 w 270"/>
                <a:gd name="T23" fmla="*/ 164 h 270"/>
                <a:gd name="T24" fmla="*/ 174 w 270"/>
                <a:gd name="T25" fmla="*/ 16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0" h="270">
                  <a:moveTo>
                    <a:pt x="270" y="270"/>
                  </a:moveTo>
                  <a:lnTo>
                    <a:pt x="212" y="270"/>
                  </a:lnTo>
                  <a:lnTo>
                    <a:pt x="193" y="212"/>
                  </a:lnTo>
                  <a:lnTo>
                    <a:pt x="77" y="212"/>
                  </a:lnTo>
                  <a:lnTo>
                    <a:pt x="58" y="270"/>
                  </a:lnTo>
                  <a:lnTo>
                    <a:pt x="0" y="270"/>
                  </a:lnTo>
                  <a:lnTo>
                    <a:pt x="106" y="0"/>
                  </a:lnTo>
                  <a:lnTo>
                    <a:pt x="164" y="0"/>
                  </a:lnTo>
                  <a:lnTo>
                    <a:pt x="270" y="270"/>
                  </a:lnTo>
                  <a:close/>
                  <a:moveTo>
                    <a:pt x="174" y="164"/>
                  </a:moveTo>
                  <a:lnTo>
                    <a:pt x="135" y="68"/>
                  </a:lnTo>
                  <a:lnTo>
                    <a:pt x="97" y="164"/>
                  </a:lnTo>
                  <a:lnTo>
                    <a:pt x="174" y="164"/>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10" name="Freeform 8"/>
            <p:cNvSpPr/>
            <p:nvPr/>
          </p:nvSpPr>
          <p:spPr bwMode="auto">
            <a:xfrm>
              <a:off x="4119563" y="2125663"/>
              <a:ext cx="414337" cy="428625"/>
            </a:xfrm>
            <a:custGeom>
              <a:avLst/>
              <a:gdLst>
                <a:gd name="T0" fmla="*/ 96 w 261"/>
                <a:gd name="T1" fmla="*/ 270 h 270"/>
                <a:gd name="T2" fmla="*/ 0 w 261"/>
                <a:gd name="T3" fmla="*/ 0 h 270"/>
                <a:gd name="T4" fmla="*/ 58 w 261"/>
                <a:gd name="T5" fmla="*/ 0 h 270"/>
                <a:gd name="T6" fmla="*/ 135 w 261"/>
                <a:gd name="T7" fmla="*/ 203 h 270"/>
                <a:gd name="T8" fmla="*/ 203 w 261"/>
                <a:gd name="T9" fmla="*/ 0 h 270"/>
                <a:gd name="T10" fmla="*/ 261 w 261"/>
                <a:gd name="T11" fmla="*/ 0 h 270"/>
                <a:gd name="T12" fmla="*/ 164 w 261"/>
                <a:gd name="T13" fmla="*/ 270 h 270"/>
                <a:gd name="T14" fmla="*/ 96 w 261"/>
                <a:gd name="T15" fmla="*/ 270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1" h="270">
                  <a:moveTo>
                    <a:pt x="96" y="270"/>
                  </a:moveTo>
                  <a:lnTo>
                    <a:pt x="0" y="0"/>
                  </a:lnTo>
                  <a:lnTo>
                    <a:pt x="58" y="0"/>
                  </a:lnTo>
                  <a:lnTo>
                    <a:pt x="135" y="203"/>
                  </a:lnTo>
                  <a:lnTo>
                    <a:pt x="203" y="0"/>
                  </a:lnTo>
                  <a:lnTo>
                    <a:pt x="261" y="0"/>
                  </a:lnTo>
                  <a:lnTo>
                    <a:pt x="164" y="270"/>
                  </a:lnTo>
                  <a:lnTo>
                    <a:pt x="96" y="270"/>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11" name="Rectangle 9"/>
            <p:cNvSpPr>
              <a:spLocks noChangeArrowheads="1"/>
            </p:cNvSpPr>
            <p:nvPr/>
          </p:nvSpPr>
          <p:spPr bwMode="auto">
            <a:xfrm>
              <a:off x="4624388" y="2125663"/>
              <a:ext cx="92075" cy="428625"/>
            </a:xfrm>
            <a:prstGeom prst="rect">
              <a:avLst/>
            </a:pr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12" name="Freeform 10"/>
            <p:cNvSpPr/>
            <p:nvPr/>
          </p:nvSpPr>
          <p:spPr bwMode="auto">
            <a:xfrm>
              <a:off x="4840288" y="2111375"/>
              <a:ext cx="382587" cy="458788"/>
            </a:xfrm>
            <a:custGeom>
              <a:avLst/>
              <a:gdLst>
                <a:gd name="T0" fmla="*/ 19 w 25"/>
                <a:gd name="T1" fmla="*/ 19 h 30"/>
                <a:gd name="T2" fmla="*/ 25 w 25"/>
                <a:gd name="T3" fmla="*/ 21 h 30"/>
                <a:gd name="T4" fmla="*/ 20 w 25"/>
                <a:gd name="T5" fmla="*/ 28 h 30"/>
                <a:gd name="T6" fmla="*/ 13 w 25"/>
                <a:gd name="T7" fmla="*/ 30 h 30"/>
                <a:gd name="T8" fmla="*/ 4 w 25"/>
                <a:gd name="T9" fmla="*/ 26 h 30"/>
                <a:gd name="T10" fmla="*/ 0 w 25"/>
                <a:gd name="T11" fmla="*/ 15 h 30"/>
                <a:gd name="T12" fmla="*/ 4 w 25"/>
                <a:gd name="T13" fmla="*/ 4 h 30"/>
                <a:gd name="T14" fmla="*/ 13 w 25"/>
                <a:gd name="T15" fmla="*/ 0 h 30"/>
                <a:gd name="T16" fmla="*/ 22 w 25"/>
                <a:gd name="T17" fmla="*/ 4 h 30"/>
                <a:gd name="T18" fmla="*/ 25 w 25"/>
                <a:gd name="T19" fmla="*/ 9 h 30"/>
                <a:gd name="T20" fmla="*/ 19 w 25"/>
                <a:gd name="T21" fmla="*/ 10 h 30"/>
                <a:gd name="T22" fmla="*/ 17 w 25"/>
                <a:gd name="T23" fmla="*/ 7 h 30"/>
                <a:gd name="T24" fmla="*/ 13 w 25"/>
                <a:gd name="T25" fmla="*/ 5 h 30"/>
                <a:gd name="T26" fmla="*/ 8 w 25"/>
                <a:gd name="T27" fmla="*/ 8 h 30"/>
                <a:gd name="T28" fmla="*/ 6 w 25"/>
                <a:gd name="T29" fmla="*/ 15 h 30"/>
                <a:gd name="T30" fmla="*/ 8 w 25"/>
                <a:gd name="T31" fmla="*/ 23 h 30"/>
                <a:gd name="T32" fmla="*/ 13 w 25"/>
                <a:gd name="T33" fmla="*/ 25 h 30"/>
                <a:gd name="T34" fmla="*/ 17 w 25"/>
                <a:gd name="T35" fmla="*/ 24 h 30"/>
                <a:gd name="T36" fmla="*/ 19 w 25"/>
                <a:gd name="T37"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30">
                  <a:moveTo>
                    <a:pt x="19" y="19"/>
                  </a:moveTo>
                  <a:cubicBezTo>
                    <a:pt x="25" y="21"/>
                    <a:pt x="25" y="21"/>
                    <a:pt x="25" y="21"/>
                  </a:cubicBezTo>
                  <a:cubicBezTo>
                    <a:pt x="24" y="24"/>
                    <a:pt x="22" y="26"/>
                    <a:pt x="20" y="28"/>
                  </a:cubicBezTo>
                  <a:cubicBezTo>
                    <a:pt x="18" y="29"/>
                    <a:pt x="16" y="30"/>
                    <a:pt x="13" y="30"/>
                  </a:cubicBezTo>
                  <a:cubicBezTo>
                    <a:pt x="9" y="30"/>
                    <a:pt x="6" y="29"/>
                    <a:pt x="4" y="26"/>
                  </a:cubicBezTo>
                  <a:cubicBezTo>
                    <a:pt x="1" y="23"/>
                    <a:pt x="0" y="20"/>
                    <a:pt x="0" y="15"/>
                  </a:cubicBezTo>
                  <a:cubicBezTo>
                    <a:pt x="0" y="11"/>
                    <a:pt x="1" y="7"/>
                    <a:pt x="4" y="4"/>
                  </a:cubicBezTo>
                  <a:cubicBezTo>
                    <a:pt x="6" y="2"/>
                    <a:pt x="9" y="0"/>
                    <a:pt x="13" y="0"/>
                  </a:cubicBezTo>
                  <a:cubicBezTo>
                    <a:pt x="17" y="0"/>
                    <a:pt x="20" y="2"/>
                    <a:pt x="22" y="4"/>
                  </a:cubicBezTo>
                  <a:cubicBezTo>
                    <a:pt x="23" y="5"/>
                    <a:pt x="24" y="7"/>
                    <a:pt x="25" y="9"/>
                  </a:cubicBezTo>
                  <a:cubicBezTo>
                    <a:pt x="19" y="10"/>
                    <a:pt x="19" y="10"/>
                    <a:pt x="19" y="10"/>
                  </a:cubicBezTo>
                  <a:cubicBezTo>
                    <a:pt x="19" y="9"/>
                    <a:pt x="18" y="8"/>
                    <a:pt x="17" y="7"/>
                  </a:cubicBezTo>
                  <a:cubicBezTo>
                    <a:pt x="16" y="6"/>
                    <a:pt x="14" y="5"/>
                    <a:pt x="13" y="5"/>
                  </a:cubicBezTo>
                  <a:cubicBezTo>
                    <a:pt x="11" y="5"/>
                    <a:pt x="9" y="6"/>
                    <a:pt x="8" y="8"/>
                  </a:cubicBezTo>
                  <a:cubicBezTo>
                    <a:pt x="7" y="9"/>
                    <a:pt x="6" y="12"/>
                    <a:pt x="6" y="15"/>
                  </a:cubicBezTo>
                  <a:cubicBezTo>
                    <a:pt x="6" y="19"/>
                    <a:pt x="7" y="21"/>
                    <a:pt x="8" y="23"/>
                  </a:cubicBezTo>
                  <a:cubicBezTo>
                    <a:pt x="9" y="24"/>
                    <a:pt x="11" y="25"/>
                    <a:pt x="13" y="25"/>
                  </a:cubicBezTo>
                  <a:cubicBezTo>
                    <a:pt x="14" y="25"/>
                    <a:pt x="16" y="24"/>
                    <a:pt x="17" y="24"/>
                  </a:cubicBezTo>
                  <a:cubicBezTo>
                    <a:pt x="18" y="23"/>
                    <a:pt x="19" y="21"/>
                    <a:pt x="19" y="19"/>
                  </a:cubicBezTo>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grpSp>
      <p:sp>
        <p:nvSpPr>
          <p:cNvPr id="9" name="标题 1"/>
          <p:cNvSpPr>
            <a:spLocks noGrp="1"/>
          </p:cNvSpPr>
          <p:nvPr>
            <p:ph type="title"/>
          </p:nvPr>
        </p:nvSpPr>
        <p:spPr>
          <a:xfrm>
            <a:off x="388884" y="220717"/>
            <a:ext cx="10254732" cy="441435"/>
          </a:xfrm>
        </p:spPr>
        <p:txBody>
          <a:bodyPr/>
          <a:lstStyle>
            <a:lvl1pPr>
              <a:defRPr>
                <a:solidFill>
                  <a:schemeClr val="bg1"/>
                </a:solidFill>
              </a:defRPr>
            </a:lvl1pPr>
          </a:lstStyle>
          <a:p>
            <a:r>
              <a:rPr lang="zh-CN" altLang="en-US" dirty="0" smtClean="0"/>
              <a:t>单击此处编辑母版标题样式</a:t>
            </a:r>
            <a:endParaRPr lang="zh-CN" altLang="en-US" dirty="0"/>
          </a:p>
        </p:txBody>
      </p:sp>
      <p:sp>
        <p:nvSpPr>
          <p:cNvPr id="13" name="日期占位符 3"/>
          <p:cNvSpPr>
            <a:spLocks noGrp="1"/>
          </p:cNvSpPr>
          <p:nvPr>
            <p:ph type="dt" sz="half" idx="10"/>
          </p:nvPr>
        </p:nvSpPr>
        <p:spPr/>
        <p:txBody>
          <a:bodyPr/>
          <a:lstStyle>
            <a:lvl1pPr>
              <a:defRPr/>
            </a:lvl1pPr>
          </a:lstStyle>
          <a:p>
            <a:pPr>
              <a:defRPr/>
            </a:pPr>
            <a:fld id="{594044F1-3FA0-4450-A213-085E81D2E332}" type="datetimeFigureOut">
              <a:rPr lang="zh-CN" altLang="en-US"/>
              <a:pPr>
                <a:defRPr/>
              </a:pPr>
              <a:t>2019/12/13</a:t>
            </a:fld>
            <a:endParaRPr lang="zh-CN" altLang="en-US"/>
          </a:p>
        </p:txBody>
      </p:sp>
      <p:sp>
        <p:nvSpPr>
          <p:cNvPr id="14" name="页脚占位符 4"/>
          <p:cNvSpPr>
            <a:spLocks noGrp="1"/>
          </p:cNvSpPr>
          <p:nvPr>
            <p:ph type="ftr" sz="quarter" idx="11"/>
          </p:nvPr>
        </p:nvSpPr>
        <p:spPr/>
        <p:txBody>
          <a:bodyPr/>
          <a:lstStyle>
            <a:lvl1pPr>
              <a:defRPr/>
            </a:lvl1pPr>
          </a:lstStyle>
          <a:p>
            <a:pPr>
              <a:defRPr/>
            </a:pPr>
            <a:endParaRPr lang="zh-CN" altLang="en-US"/>
          </a:p>
        </p:txBody>
      </p:sp>
      <p:sp>
        <p:nvSpPr>
          <p:cNvPr id="15" name="灯片编号占位符 5"/>
          <p:cNvSpPr>
            <a:spLocks noGrp="1"/>
          </p:cNvSpPr>
          <p:nvPr>
            <p:ph type="sldNum" sz="quarter" idx="12"/>
          </p:nvPr>
        </p:nvSpPr>
        <p:spPr/>
        <p:txBody>
          <a:bodyPr/>
          <a:lstStyle>
            <a:lvl1pPr>
              <a:defRPr/>
            </a:lvl1pPr>
          </a:lstStyle>
          <a:p>
            <a:pPr>
              <a:defRPr/>
            </a:pPr>
            <a:fld id="{E48E65F2-AD6A-41B0-BD66-C74832F6B8C3}"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蓝-空白页">
    <p:spTree>
      <p:nvGrpSpPr>
        <p:cNvPr id="1" name=""/>
        <p:cNvGrpSpPr/>
        <p:nvPr/>
      </p:nvGrpSpPr>
      <p:grpSpPr>
        <a:xfrm>
          <a:off x="0" y="0"/>
          <a:ext cx="0" cy="0"/>
          <a:chOff x="0" y="0"/>
          <a:chExt cx="0" cy="0"/>
        </a:xfrm>
      </p:grpSpPr>
      <p:grpSp>
        <p:nvGrpSpPr>
          <p:cNvPr id="2" name="组合 6"/>
          <p:cNvGrpSpPr/>
          <p:nvPr userDrawn="1"/>
        </p:nvGrpSpPr>
        <p:grpSpPr>
          <a:xfrm>
            <a:off x="11337719" y="161886"/>
            <a:ext cx="561673" cy="561471"/>
            <a:chOff x="2036763" y="-752475"/>
            <a:chExt cx="4411662" cy="4410075"/>
          </a:xfrm>
          <a:solidFill>
            <a:srgbClr val="0070C0"/>
          </a:solidFill>
        </p:grpSpPr>
        <p:sp>
          <p:nvSpPr>
            <p:cNvPr id="3" name="Freeform 5"/>
            <p:cNvSpPr/>
            <p:nvPr/>
          </p:nvSpPr>
          <p:spPr bwMode="auto">
            <a:xfrm>
              <a:off x="3675063" y="88900"/>
              <a:ext cx="2022475" cy="1638300"/>
            </a:xfrm>
            <a:custGeom>
              <a:avLst/>
              <a:gdLst>
                <a:gd name="T0" fmla="*/ 830 w 1274"/>
                <a:gd name="T1" fmla="*/ 396 h 1032"/>
                <a:gd name="T2" fmla="*/ 396 w 1274"/>
                <a:gd name="T3" fmla="*/ 598 h 1032"/>
                <a:gd name="T4" fmla="*/ 0 w 1274"/>
                <a:gd name="T5" fmla="*/ 1032 h 1032"/>
                <a:gd name="T6" fmla="*/ 444 w 1274"/>
                <a:gd name="T7" fmla="*/ 1032 h 1032"/>
                <a:gd name="T8" fmla="*/ 1274 w 1274"/>
                <a:gd name="T9" fmla="*/ 0 h 1032"/>
                <a:gd name="T10" fmla="*/ 830 w 1274"/>
                <a:gd name="T11" fmla="*/ 396 h 1032"/>
              </a:gdLst>
              <a:ahLst/>
              <a:cxnLst>
                <a:cxn ang="0">
                  <a:pos x="T0" y="T1"/>
                </a:cxn>
                <a:cxn ang="0">
                  <a:pos x="T2" y="T3"/>
                </a:cxn>
                <a:cxn ang="0">
                  <a:pos x="T4" y="T5"/>
                </a:cxn>
                <a:cxn ang="0">
                  <a:pos x="T6" y="T7"/>
                </a:cxn>
                <a:cxn ang="0">
                  <a:pos x="T8" y="T9"/>
                </a:cxn>
                <a:cxn ang="0">
                  <a:pos x="T10" y="T11"/>
                </a:cxn>
              </a:cxnLst>
              <a:rect l="0" t="0" r="r" b="b"/>
              <a:pathLst>
                <a:path w="1274" h="1032">
                  <a:moveTo>
                    <a:pt x="830" y="396"/>
                  </a:moveTo>
                  <a:lnTo>
                    <a:pt x="396" y="598"/>
                  </a:lnTo>
                  <a:lnTo>
                    <a:pt x="0" y="1032"/>
                  </a:lnTo>
                  <a:lnTo>
                    <a:pt x="444" y="1032"/>
                  </a:lnTo>
                  <a:lnTo>
                    <a:pt x="1274" y="0"/>
                  </a:lnTo>
                  <a:lnTo>
                    <a:pt x="830" y="396"/>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4" name="Freeform 6"/>
            <p:cNvSpPr>
              <a:spLocks noEditPoints="1"/>
            </p:cNvSpPr>
            <p:nvPr/>
          </p:nvSpPr>
          <p:spPr bwMode="auto">
            <a:xfrm>
              <a:off x="2036763" y="-752475"/>
              <a:ext cx="4411662" cy="4410075"/>
            </a:xfrm>
            <a:custGeom>
              <a:avLst/>
              <a:gdLst>
                <a:gd name="T0" fmla="*/ 288 w 288"/>
                <a:gd name="T1" fmla="*/ 0 h 288"/>
                <a:gd name="T2" fmla="*/ 225 w 288"/>
                <a:gd name="T3" fmla="*/ 46 h 288"/>
                <a:gd name="T4" fmla="*/ 137 w 288"/>
                <a:gd name="T5" fmla="*/ 15 h 288"/>
                <a:gd name="T6" fmla="*/ 0 w 288"/>
                <a:gd name="T7" fmla="*/ 152 h 288"/>
                <a:gd name="T8" fmla="*/ 137 w 288"/>
                <a:gd name="T9" fmla="*/ 288 h 288"/>
                <a:gd name="T10" fmla="*/ 274 w 288"/>
                <a:gd name="T11" fmla="*/ 152 h 288"/>
                <a:gd name="T12" fmla="*/ 255 w 288"/>
                <a:gd name="T13" fmla="*/ 83 h 288"/>
                <a:gd name="T14" fmla="*/ 288 w 288"/>
                <a:gd name="T15" fmla="*/ 0 h 288"/>
                <a:gd name="T16" fmla="*/ 156 w 288"/>
                <a:gd name="T17" fmla="*/ 29 h 288"/>
                <a:gd name="T18" fmla="*/ 220 w 288"/>
                <a:gd name="T19" fmla="*/ 49 h 288"/>
                <a:gd name="T20" fmla="*/ 48 w 288"/>
                <a:gd name="T21" fmla="*/ 127 h 288"/>
                <a:gd name="T22" fmla="*/ 156 w 288"/>
                <a:gd name="T23" fmla="*/ 29 h 288"/>
                <a:gd name="T24" fmla="*/ 265 w 288"/>
                <a:gd name="T25" fmla="*/ 138 h 288"/>
                <a:gd name="T26" fmla="*/ 156 w 288"/>
                <a:gd name="T27" fmla="*/ 246 h 288"/>
                <a:gd name="T28" fmla="*/ 48 w 288"/>
                <a:gd name="T29" fmla="*/ 138 h 288"/>
                <a:gd name="T30" fmla="*/ 48 w 288"/>
                <a:gd name="T31" fmla="*/ 127 h 288"/>
                <a:gd name="T32" fmla="*/ 117 w 288"/>
                <a:gd name="T33" fmla="*/ 146 h 288"/>
                <a:gd name="T34" fmla="*/ 146 w 288"/>
                <a:gd name="T35" fmla="*/ 115 h 288"/>
                <a:gd name="T36" fmla="*/ 146 w 288"/>
                <a:gd name="T37" fmla="*/ 115 h 288"/>
                <a:gd name="T38" fmla="*/ 147 w 288"/>
                <a:gd name="T39" fmla="*/ 115 h 288"/>
                <a:gd name="T40" fmla="*/ 191 w 288"/>
                <a:gd name="T41" fmla="*/ 93 h 288"/>
                <a:gd name="T42" fmla="*/ 237 w 288"/>
                <a:gd name="T43" fmla="*/ 53 h 288"/>
                <a:gd name="T44" fmla="*/ 261 w 288"/>
                <a:gd name="T45" fmla="*/ 32 h 288"/>
                <a:gd name="T46" fmla="*/ 163 w 288"/>
                <a:gd name="T47" fmla="*/ 155 h 288"/>
                <a:gd name="T48" fmla="*/ 239 w 288"/>
                <a:gd name="T49" fmla="*/ 176 h 288"/>
                <a:gd name="T50" fmla="*/ 253 w 288"/>
                <a:gd name="T51" fmla="*/ 89 h 288"/>
                <a:gd name="T52" fmla="*/ 265 w 288"/>
                <a:gd name="T53" fmla="*/ 13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288">
                  <a:moveTo>
                    <a:pt x="288" y="0"/>
                  </a:moveTo>
                  <a:cubicBezTo>
                    <a:pt x="288" y="0"/>
                    <a:pt x="266" y="20"/>
                    <a:pt x="225" y="46"/>
                  </a:cubicBezTo>
                  <a:cubicBezTo>
                    <a:pt x="201" y="27"/>
                    <a:pt x="170" y="15"/>
                    <a:pt x="137" y="15"/>
                  </a:cubicBezTo>
                  <a:cubicBezTo>
                    <a:pt x="61" y="15"/>
                    <a:pt x="0" y="76"/>
                    <a:pt x="0" y="152"/>
                  </a:cubicBezTo>
                  <a:cubicBezTo>
                    <a:pt x="0" y="227"/>
                    <a:pt x="61" y="288"/>
                    <a:pt x="137" y="288"/>
                  </a:cubicBezTo>
                  <a:cubicBezTo>
                    <a:pt x="213" y="288"/>
                    <a:pt x="274" y="227"/>
                    <a:pt x="274" y="152"/>
                  </a:cubicBezTo>
                  <a:cubicBezTo>
                    <a:pt x="274" y="126"/>
                    <a:pt x="267" y="103"/>
                    <a:pt x="255" y="83"/>
                  </a:cubicBezTo>
                  <a:cubicBezTo>
                    <a:pt x="262" y="57"/>
                    <a:pt x="273" y="28"/>
                    <a:pt x="288" y="0"/>
                  </a:cubicBezTo>
                  <a:moveTo>
                    <a:pt x="156" y="29"/>
                  </a:moveTo>
                  <a:cubicBezTo>
                    <a:pt x="180" y="29"/>
                    <a:pt x="202" y="36"/>
                    <a:pt x="220" y="49"/>
                  </a:cubicBezTo>
                  <a:cubicBezTo>
                    <a:pt x="179" y="74"/>
                    <a:pt x="122" y="104"/>
                    <a:pt x="48" y="127"/>
                  </a:cubicBezTo>
                  <a:cubicBezTo>
                    <a:pt x="53" y="72"/>
                    <a:pt x="100" y="29"/>
                    <a:pt x="156" y="29"/>
                  </a:cubicBezTo>
                  <a:moveTo>
                    <a:pt x="265" y="138"/>
                  </a:moveTo>
                  <a:cubicBezTo>
                    <a:pt x="265" y="198"/>
                    <a:pt x="216" y="246"/>
                    <a:pt x="156" y="246"/>
                  </a:cubicBezTo>
                  <a:cubicBezTo>
                    <a:pt x="96" y="246"/>
                    <a:pt x="48" y="198"/>
                    <a:pt x="48" y="138"/>
                  </a:cubicBezTo>
                  <a:cubicBezTo>
                    <a:pt x="48" y="134"/>
                    <a:pt x="48" y="131"/>
                    <a:pt x="48" y="127"/>
                  </a:cubicBezTo>
                  <a:cubicBezTo>
                    <a:pt x="117" y="146"/>
                    <a:pt x="117" y="146"/>
                    <a:pt x="117" y="146"/>
                  </a:cubicBezTo>
                  <a:cubicBezTo>
                    <a:pt x="146" y="115"/>
                    <a:pt x="146" y="115"/>
                    <a:pt x="146" y="115"/>
                  </a:cubicBezTo>
                  <a:cubicBezTo>
                    <a:pt x="146" y="115"/>
                    <a:pt x="146" y="115"/>
                    <a:pt x="146" y="115"/>
                  </a:cubicBezTo>
                  <a:cubicBezTo>
                    <a:pt x="147" y="115"/>
                    <a:pt x="147" y="115"/>
                    <a:pt x="147" y="115"/>
                  </a:cubicBezTo>
                  <a:cubicBezTo>
                    <a:pt x="191" y="93"/>
                    <a:pt x="191" y="93"/>
                    <a:pt x="191" y="93"/>
                  </a:cubicBezTo>
                  <a:cubicBezTo>
                    <a:pt x="237" y="53"/>
                    <a:pt x="237" y="53"/>
                    <a:pt x="237" y="53"/>
                  </a:cubicBezTo>
                  <a:cubicBezTo>
                    <a:pt x="261" y="32"/>
                    <a:pt x="261" y="32"/>
                    <a:pt x="261" y="32"/>
                  </a:cubicBezTo>
                  <a:cubicBezTo>
                    <a:pt x="163" y="155"/>
                    <a:pt x="163" y="155"/>
                    <a:pt x="163" y="155"/>
                  </a:cubicBezTo>
                  <a:cubicBezTo>
                    <a:pt x="239" y="176"/>
                    <a:pt x="239" y="176"/>
                    <a:pt x="239" y="176"/>
                  </a:cubicBezTo>
                  <a:cubicBezTo>
                    <a:pt x="240" y="164"/>
                    <a:pt x="242" y="131"/>
                    <a:pt x="253" y="89"/>
                  </a:cubicBezTo>
                  <a:cubicBezTo>
                    <a:pt x="261" y="103"/>
                    <a:pt x="265" y="120"/>
                    <a:pt x="265" y="138"/>
                  </a:cubicBezTo>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5" name="Freeform 7"/>
            <p:cNvSpPr>
              <a:spLocks noEditPoints="1"/>
            </p:cNvSpPr>
            <p:nvPr/>
          </p:nvSpPr>
          <p:spPr bwMode="auto">
            <a:xfrm>
              <a:off x="3675063" y="2125663"/>
              <a:ext cx="428625" cy="428625"/>
            </a:xfrm>
            <a:custGeom>
              <a:avLst/>
              <a:gdLst>
                <a:gd name="T0" fmla="*/ 270 w 270"/>
                <a:gd name="T1" fmla="*/ 270 h 270"/>
                <a:gd name="T2" fmla="*/ 212 w 270"/>
                <a:gd name="T3" fmla="*/ 270 h 270"/>
                <a:gd name="T4" fmla="*/ 193 w 270"/>
                <a:gd name="T5" fmla="*/ 212 h 270"/>
                <a:gd name="T6" fmla="*/ 77 w 270"/>
                <a:gd name="T7" fmla="*/ 212 h 270"/>
                <a:gd name="T8" fmla="*/ 58 w 270"/>
                <a:gd name="T9" fmla="*/ 270 h 270"/>
                <a:gd name="T10" fmla="*/ 0 w 270"/>
                <a:gd name="T11" fmla="*/ 270 h 270"/>
                <a:gd name="T12" fmla="*/ 106 w 270"/>
                <a:gd name="T13" fmla="*/ 0 h 270"/>
                <a:gd name="T14" fmla="*/ 164 w 270"/>
                <a:gd name="T15" fmla="*/ 0 h 270"/>
                <a:gd name="T16" fmla="*/ 270 w 270"/>
                <a:gd name="T17" fmla="*/ 270 h 270"/>
                <a:gd name="T18" fmla="*/ 174 w 270"/>
                <a:gd name="T19" fmla="*/ 164 h 270"/>
                <a:gd name="T20" fmla="*/ 135 w 270"/>
                <a:gd name="T21" fmla="*/ 68 h 270"/>
                <a:gd name="T22" fmla="*/ 97 w 270"/>
                <a:gd name="T23" fmla="*/ 164 h 270"/>
                <a:gd name="T24" fmla="*/ 174 w 270"/>
                <a:gd name="T25" fmla="*/ 16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0" h="270">
                  <a:moveTo>
                    <a:pt x="270" y="270"/>
                  </a:moveTo>
                  <a:lnTo>
                    <a:pt x="212" y="270"/>
                  </a:lnTo>
                  <a:lnTo>
                    <a:pt x="193" y="212"/>
                  </a:lnTo>
                  <a:lnTo>
                    <a:pt x="77" y="212"/>
                  </a:lnTo>
                  <a:lnTo>
                    <a:pt x="58" y="270"/>
                  </a:lnTo>
                  <a:lnTo>
                    <a:pt x="0" y="270"/>
                  </a:lnTo>
                  <a:lnTo>
                    <a:pt x="106" y="0"/>
                  </a:lnTo>
                  <a:lnTo>
                    <a:pt x="164" y="0"/>
                  </a:lnTo>
                  <a:lnTo>
                    <a:pt x="270" y="270"/>
                  </a:lnTo>
                  <a:close/>
                  <a:moveTo>
                    <a:pt x="174" y="164"/>
                  </a:moveTo>
                  <a:lnTo>
                    <a:pt x="135" y="68"/>
                  </a:lnTo>
                  <a:lnTo>
                    <a:pt x="97" y="164"/>
                  </a:lnTo>
                  <a:lnTo>
                    <a:pt x="174" y="164"/>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6" name="Freeform 8"/>
            <p:cNvSpPr/>
            <p:nvPr/>
          </p:nvSpPr>
          <p:spPr bwMode="auto">
            <a:xfrm>
              <a:off x="4119563" y="2125663"/>
              <a:ext cx="414337" cy="428625"/>
            </a:xfrm>
            <a:custGeom>
              <a:avLst/>
              <a:gdLst>
                <a:gd name="T0" fmla="*/ 96 w 261"/>
                <a:gd name="T1" fmla="*/ 270 h 270"/>
                <a:gd name="T2" fmla="*/ 0 w 261"/>
                <a:gd name="T3" fmla="*/ 0 h 270"/>
                <a:gd name="T4" fmla="*/ 58 w 261"/>
                <a:gd name="T5" fmla="*/ 0 h 270"/>
                <a:gd name="T6" fmla="*/ 135 w 261"/>
                <a:gd name="T7" fmla="*/ 203 h 270"/>
                <a:gd name="T8" fmla="*/ 203 w 261"/>
                <a:gd name="T9" fmla="*/ 0 h 270"/>
                <a:gd name="T10" fmla="*/ 261 w 261"/>
                <a:gd name="T11" fmla="*/ 0 h 270"/>
                <a:gd name="T12" fmla="*/ 164 w 261"/>
                <a:gd name="T13" fmla="*/ 270 h 270"/>
                <a:gd name="T14" fmla="*/ 96 w 261"/>
                <a:gd name="T15" fmla="*/ 270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1" h="270">
                  <a:moveTo>
                    <a:pt x="96" y="270"/>
                  </a:moveTo>
                  <a:lnTo>
                    <a:pt x="0" y="0"/>
                  </a:lnTo>
                  <a:lnTo>
                    <a:pt x="58" y="0"/>
                  </a:lnTo>
                  <a:lnTo>
                    <a:pt x="135" y="203"/>
                  </a:lnTo>
                  <a:lnTo>
                    <a:pt x="203" y="0"/>
                  </a:lnTo>
                  <a:lnTo>
                    <a:pt x="261" y="0"/>
                  </a:lnTo>
                  <a:lnTo>
                    <a:pt x="164" y="270"/>
                  </a:lnTo>
                  <a:lnTo>
                    <a:pt x="96" y="270"/>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7" name="Rectangle 9"/>
            <p:cNvSpPr>
              <a:spLocks noChangeArrowheads="1"/>
            </p:cNvSpPr>
            <p:nvPr/>
          </p:nvSpPr>
          <p:spPr bwMode="auto">
            <a:xfrm>
              <a:off x="4624388" y="2125663"/>
              <a:ext cx="92075" cy="428625"/>
            </a:xfrm>
            <a:prstGeom prst="rect">
              <a:avLst/>
            </a:pr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8" name="Freeform 10"/>
            <p:cNvSpPr/>
            <p:nvPr/>
          </p:nvSpPr>
          <p:spPr bwMode="auto">
            <a:xfrm>
              <a:off x="4840288" y="2111375"/>
              <a:ext cx="382587" cy="458788"/>
            </a:xfrm>
            <a:custGeom>
              <a:avLst/>
              <a:gdLst>
                <a:gd name="T0" fmla="*/ 19 w 25"/>
                <a:gd name="T1" fmla="*/ 19 h 30"/>
                <a:gd name="T2" fmla="*/ 25 w 25"/>
                <a:gd name="T3" fmla="*/ 21 h 30"/>
                <a:gd name="T4" fmla="*/ 20 w 25"/>
                <a:gd name="T5" fmla="*/ 28 h 30"/>
                <a:gd name="T6" fmla="*/ 13 w 25"/>
                <a:gd name="T7" fmla="*/ 30 h 30"/>
                <a:gd name="T8" fmla="*/ 4 w 25"/>
                <a:gd name="T9" fmla="*/ 26 h 30"/>
                <a:gd name="T10" fmla="*/ 0 w 25"/>
                <a:gd name="T11" fmla="*/ 15 h 30"/>
                <a:gd name="T12" fmla="*/ 4 w 25"/>
                <a:gd name="T13" fmla="*/ 4 h 30"/>
                <a:gd name="T14" fmla="*/ 13 w 25"/>
                <a:gd name="T15" fmla="*/ 0 h 30"/>
                <a:gd name="T16" fmla="*/ 22 w 25"/>
                <a:gd name="T17" fmla="*/ 4 h 30"/>
                <a:gd name="T18" fmla="*/ 25 w 25"/>
                <a:gd name="T19" fmla="*/ 9 h 30"/>
                <a:gd name="T20" fmla="*/ 19 w 25"/>
                <a:gd name="T21" fmla="*/ 10 h 30"/>
                <a:gd name="T22" fmla="*/ 17 w 25"/>
                <a:gd name="T23" fmla="*/ 7 h 30"/>
                <a:gd name="T24" fmla="*/ 13 w 25"/>
                <a:gd name="T25" fmla="*/ 5 h 30"/>
                <a:gd name="T26" fmla="*/ 8 w 25"/>
                <a:gd name="T27" fmla="*/ 8 h 30"/>
                <a:gd name="T28" fmla="*/ 6 w 25"/>
                <a:gd name="T29" fmla="*/ 15 h 30"/>
                <a:gd name="T30" fmla="*/ 8 w 25"/>
                <a:gd name="T31" fmla="*/ 23 h 30"/>
                <a:gd name="T32" fmla="*/ 13 w 25"/>
                <a:gd name="T33" fmla="*/ 25 h 30"/>
                <a:gd name="T34" fmla="*/ 17 w 25"/>
                <a:gd name="T35" fmla="*/ 24 h 30"/>
                <a:gd name="T36" fmla="*/ 19 w 25"/>
                <a:gd name="T37"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30">
                  <a:moveTo>
                    <a:pt x="19" y="19"/>
                  </a:moveTo>
                  <a:cubicBezTo>
                    <a:pt x="25" y="21"/>
                    <a:pt x="25" y="21"/>
                    <a:pt x="25" y="21"/>
                  </a:cubicBezTo>
                  <a:cubicBezTo>
                    <a:pt x="24" y="24"/>
                    <a:pt x="22" y="26"/>
                    <a:pt x="20" y="28"/>
                  </a:cubicBezTo>
                  <a:cubicBezTo>
                    <a:pt x="18" y="29"/>
                    <a:pt x="16" y="30"/>
                    <a:pt x="13" y="30"/>
                  </a:cubicBezTo>
                  <a:cubicBezTo>
                    <a:pt x="9" y="30"/>
                    <a:pt x="6" y="29"/>
                    <a:pt x="4" y="26"/>
                  </a:cubicBezTo>
                  <a:cubicBezTo>
                    <a:pt x="1" y="23"/>
                    <a:pt x="0" y="20"/>
                    <a:pt x="0" y="15"/>
                  </a:cubicBezTo>
                  <a:cubicBezTo>
                    <a:pt x="0" y="11"/>
                    <a:pt x="1" y="7"/>
                    <a:pt x="4" y="4"/>
                  </a:cubicBezTo>
                  <a:cubicBezTo>
                    <a:pt x="6" y="2"/>
                    <a:pt x="9" y="0"/>
                    <a:pt x="13" y="0"/>
                  </a:cubicBezTo>
                  <a:cubicBezTo>
                    <a:pt x="17" y="0"/>
                    <a:pt x="20" y="2"/>
                    <a:pt x="22" y="4"/>
                  </a:cubicBezTo>
                  <a:cubicBezTo>
                    <a:pt x="23" y="5"/>
                    <a:pt x="24" y="7"/>
                    <a:pt x="25" y="9"/>
                  </a:cubicBezTo>
                  <a:cubicBezTo>
                    <a:pt x="19" y="10"/>
                    <a:pt x="19" y="10"/>
                    <a:pt x="19" y="10"/>
                  </a:cubicBezTo>
                  <a:cubicBezTo>
                    <a:pt x="19" y="9"/>
                    <a:pt x="18" y="8"/>
                    <a:pt x="17" y="7"/>
                  </a:cubicBezTo>
                  <a:cubicBezTo>
                    <a:pt x="16" y="6"/>
                    <a:pt x="14" y="5"/>
                    <a:pt x="13" y="5"/>
                  </a:cubicBezTo>
                  <a:cubicBezTo>
                    <a:pt x="11" y="5"/>
                    <a:pt x="9" y="6"/>
                    <a:pt x="8" y="8"/>
                  </a:cubicBezTo>
                  <a:cubicBezTo>
                    <a:pt x="7" y="9"/>
                    <a:pt x="6" y="12"/>
                    <a:pt x="6" y="15"/>
                  </a:cubicBezTo>
                  <a:cubicBezTo>
                    <a:pt x="6" y="19"/>
                    <a:pt x="7" y="21"/>
                    <a:pt x="8" y="23"/>
                  </a:cubicBezTo>
                  <a:cubicBezTo>
                    <a:pt x="9" y="24"/>
                    <a:pt x="11" y="25"/>
                    <a:pt x="13" y="25"/>
                  </a:cubicBezTo>
                  <a:cubicBezTo>
                    <a:pt x="14" y="25"/>
                    <a:pt x="16" y="24"/>
                    <a:pt x="17" y="24"/>
                  </a:cubicBezTo>
                  <a:cubicBezTo>
                    <a:pt x="18" y="23"/>
                    <a:pt x="19" y="21"/>
                    <a:pt x="19" y="19"/>
                  </a:cubicBezTo>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grpSp>
      <p:sp>
        <p:nvSpPr>
          <p:cNvPr id="9" name="日期占位符 3"/>
          <p:cNvSpPr>
            <a:spLocks noGrp="1"/>
          </p:cNvSpPr>
          <p:nvPr>
            <p:ph type="dt" sz="half" idx="10"/>
          </p:nvPr>
        </p:nvSpPr>
        <p:spPr/>
        <p:txBody>
          <a:bodyPr/>
          <a:lstStyle>
            <a:lvl1pPr>
              <a:defRPr/>
            </a:lvl1pPr>
          </a:lstStyle>
          <a:p>
            <a:pPr>
              <a:defRPr/>
            </a:pPr>
            <a:fld id="{3A86C701-415A-4EBC-B215-F9E0B5A19FD5}" type="datetimeFigureOut">
              <a:rPr lang="zh-CN" altLang="en-US"/>
              <a:pPr>
                <a:defRPr/>
              </a:pPr>
              <a:t>2019/12/13</a:t>
            </a:fld>
            <a:endParaRPr lang="zh-CN" altLang="en-US"/>
          </a:p>
        </p:txBody>
      </p:sp>
      <p:sp>
        <p:nvSpPr>
          <p:cNvPr id="10" name="页脚占位符 4"/>
          <p:cNvSpPr>
            <a:spLocks noGrp="1"/>
          </p:cNvSpPr>
          <p:nvPr>
            <p:ph type="ftr" sz="quarter" idx="11"/>
          </p:nvPr>
        </p:nvSpPr>
        <p:spPr/>
        <p:txBody>
          <a:bodyPr/>
          <a:lstStyle>
            <a:lvl1pPr>
              <a:defRPr/>
            </a:lvl1pPr>
          </a:lstStyle>
          <a:p>
            <a:pPr>
              <a:defRPr/>
            </a:pPr>
            <a:endParaRPr lang="zh-CN" altLang="en-US"/>
          </a:p>
        </p:txBody>
      </p:sp>
      <p:sp>
        <p:nvSpPr>
          <p:cNvPr id="11" name="灯片编号占位符 5"/>
          <p:cNvSpPr>
            <a:spLocks noGrp="1"/>
          </p:cNvSpPr>
          <p:nvPr>
            <p:ph type="sldNum" sz="quarter" idx="12"/>
          </p:nvPr>
        </p:nvSpPr>
        <p:spPr/>
        <p:txBody>
          <a:bodyPr/>
          <a:lstStyle>
            <a:lvl1pPr>
              <a:defRPr/>
            </a:lvl1pPr>
          </a:lstStyle>
          <a:p>
            <a:pPr>
              <a:defRPr/>
            </a:pPr>
            <a:fld id="{F36B9925-4F3A-4838-B7A8-4A3189147382}"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388938" y="220663"/>
            <a:ext cx="10331450" cy="4413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微软雅黑加粗</a:t>
            </a:r>
            <a:r>
              <a:rPr lang="en-US" altLang="zh-CN" smtClean="0"/>
              <a:t>36</a:t>
            </a:r>
            <a:r>
              <a:rPr lang="zh-CN" altLang="en-US" smtClean="0"/>
              <a:t>号字</a:t>
            </a:r>
          </a:p>
        </p:txBody>
      </p:sp>
      <p:sp>
        <p:nvSpPr>
          <p:cNvPr id="1027" name="文本占位符 2"/>
          <p:cNvSpPr>
            <a:spLocks noGrp="1"/>
          </p:cNvSpPr>
          <p:nvPr>
            <p:ph type="body" idx="1"/>
          </p:nvPr>
        </p:nvSpPr>
        <p:spPr bwMode="auto">
          <a:xfrm>
            <a:off x="838200" y="1303338"/>
            <a:ext cx="10515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BB61AFE0-85D1-45B0-9A74-950ABE748016}" type="datetimeFigureOut">
              <a:rPr lang="zh-CN" altLang="en-US"/>
              <a:pPr>
                <a:defRPr/>
              </a:pPr>
              <a:t>2019/12/13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264FB721-5C28-46C1-A11C-ACF4E9BEC42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Lst>
  <p:timing>
    <p:tnLst>
      <p:par>
        <p:cTn id="1" dur="indefinite" restart="never" nodeType="tmRoot"/>
      </p:par>
    </p:tnLst>
  </p:timing>
  <p:txStyles>
    <p:titleStyle>
      <a:lvl1pPr algn="l" rtl="0" fontAlgn="base">
        <a:lnSpc>
          <a:spcPct val="90000"/>
        </a:lnSpc>
        <a:spcBef>
          <a:spcPct val="0"/>
        </a:spcBef>
        <a:spcAft>
          <a:spcPct val="0"/>
        </a:spcAft>
        <a:defRPr sz="36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3600" b="1">
          <a:solidFill>
            <a:schemeClr val="tx1"/>
          </a:solidFill>
          <a:latin typeface="微软雅黑" pitchFamily="34" charset="-122"/>
          <a:ea typeface="微软雅黑" pitchFamily="34" charset="-122"/>
        </a:defRPr>
      </a:lvl2pPr>
      <a:lvl3pPr algn="l" rtl="0" fontAlgn="base">
        <a:lnSpc>
          <a:spcPct val="90000"/>
        </a:lnSpc>
        <a:spcBef>
          <a:spcPct val="0"/>
        </a:spcBef>
        <a:spcAft>
          <a:spcPct val="0"/>
        </a:spcAft>
        <a:defRPr sz="3600" b="1">
          <a:solidFill>
            <a:schemeClr val="tx1"/>
          </a:solidFill>
          <a:latin typeface="微软雅黑" pitchFamily="34" charset="-122"/>
          <a:ea typeface="微软雅黑" pitchFamily="34" charset="-122"/>
        </a:defRPr>
      </a:lvl3pPr>
      <a:lvl4pPr algn="l" rtl="0" fontAlgn="base">
        <a:lnSpc>
          <a:spcPct val="90000"/>
        </a:lnSpc>
        <a:spcBef>
          <a:spcPct val="0"/>
        </a:spcBef>
        <a:spcAft>
          <a:spcPct val="0"/>
        </a:spcAft>
        <a:defRPr sz="3600" b="1">
          <a:solidFill>
            <a:schemeClr val="tx1"/>
          </a:solidFill>
          <a:latin typeface="微软雅黑" pitchFamily="34" charset="-122"/>
          <a:ea typeface="微软雅黑" pitchFamily="34" charset="-122"/>
        </a:defRPr>
      </a:lvl4pPr>
      <a:lvl5pPr algn="l" rtl="0" fontAlgn="base">
        <a:lnSpc>
          <a:spcPct val="90000"/>
        </a:lnSpc>
        <a:spcBef>
          <a:spcPct val="0"/>
        </a:spcBef>
        <a:spcAft>
          <a:spcPct val="0"/>
        </a:spcAft>
        <a:defRPr sz="3600" b="1">
          <a:solidFill>
            <a:schemeClr val="tx1"/>
          </a:solidFill>
          <a:latin typeface="微软雅黑" pitchFamily="34" charset="-122"/>
          <a:ea typeface="微软雅黑" pitchFamily="34" charset="-122"/>
        </a:defRPr>
      </a:lvl5pPr>
      <a:lvl6pPr marL="457200" algn="l" rtl="0" fontAlgn="base">
        <a:lnSpc>
          <a:spcPct val="90000"/>
        </a:lnSpc>
        <a:spcBef>
          <a:spcPct val="0"/>
        </a:spcBef>
        <a:spcAft>
          <a:spcPct val="0"/>
        </a:spcAft>
        <a:defRPr sz="3600" b="1">
          <a:solidFill>
            <a:schemeClr val="tx1"/>
          </a:solidFill>
          <a:latin typeface="微软雅黑" pitchFamily="34" charset="-122"/>
          <a:ea typeface="微软雅黑" pitchFamily="34" charset="-122"/>
        </a:defRPr>
      </a:lvl6pPr>
      <a:lvl7pPr marL="914400" algn="l" rtl="0" fontAlgn="base">
        <a:lnSpc>
          <a:spcPct val="90000"/>
        </a:lnSpc>
        <a:spcBef>
          <a:spcPct val="0"/>
        </a:spcBef>
        <a:spcAft>
          <a:spcPct val="0"/>
        </a:spcAft>
        <a:defRPr sz="3600" b="1">
          <a:solidFill>
            <a:schemeClr val="tx1"/>
          </a:solidFill>
          <a:latin typeface="微软雅黑" pitchFamily="34" charset="-122"/>
          <a:ea typeface="微软雅黑" pitchFamily="34" charset="-122"/>
        </a:defRPr>
      </a:lvl7pPr>
      <a:lvl8pPr marL="1371600" algn="l" rtl="0" fontAlgn="base">
        <a:lnSpc>
          <a:spcPct val="90000"/>
        </a:lnSpc>
        <a:spcBef>
          <a:spcPct val="0"/>
        </a:spcBef>
        <a:spcAft>
          <a:spcPct val="0"/>
        </a:spcAft>
        <a:defRPr sz="3600" b="1">
          <a:solidFill>
            <a:schemeClr val="tx1"/>
          </a:solidFill>
          <a:latin typeface="微软雅黑" pitchFamily="34" charset="-122"/>
          <a:ea typeface="微软雅黑" pitchFamily="34" charset="-122"/>
        </a:defRPr>
      </a:lvl8pPr>
      <a:lvl9pPr marL="1828800" algn="l" rtl="0" fontAlgn="base">
        <a:lnSpc>
          <a:spcPct val="90000"/>
        </a:lnSpc>
        <a:spcBef>
          <a:spcPct val="0"/>
        </a:spcBef>
        <a:spcAft>
          <a:spcPct val="0"/>
        </a:spcAft>
        <a:defRPr sz="3600" b="1">
          <a:solidFill>
            <a:schemeClr val="tx1"/>
          </a:solidFill>
          <a:latin typeface="微软雅黑" pitchFamily="34" charset="-122"/>
          <a:ea typeface="微软雅黑" pitchFamily="34" charset="-122"/>
        </a:defRPr>
      </a:lvl9pPr>
    </p:titleStyle>
    <p:body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5"/>
          <p:cNvSpPr>
            <a:spLocks noGrp="1"/>
          </p:cNvSpPr>
          <p:nvPr>
            <p:ph type="ctrTitle"/>
          </p:nvPr>
        </p:nvSpPr>
        <p:spPr>
          <a:xfrm>
            <a:off x="87313" y="1379538"/>
            <a:ext cx="12104687" cy="2166937"/>
          </a:xfrm>
        </p:spPr>
        <p:txBody>
          <a:bodyPr/>
          <a:lstStyle/>
          <a:p>
            <a:pPr>
              <a:lnSpc>
                <a:spcPct val="150000"/>
              </a:lnSpc>
              <a:spcBef>
                <a:spcPts val="1200"/>
              </a:spcBef>
              <a:spcAft>
                <a:spcPts val="1200"/>
              </a:spcAft>
            </a:pPr>
            <a:r>
              <a:rPr lang="en-US" altLang="zh-CN" sz="3200" dirty="0" smtClean="0">
                <a:latin typeface="Arial"/>
                <a:ea typeface="宋体"/>
                <a:sym typeface="Arial"/>
              </a:rPr>
              <a:t>Using Structured Failure Data for Reasoning of Failure Causes and Analysis of Factors Influencing </a:t>
            </a:r>
            <a:r>
              <a:rPr lang="en-US" altLang="zh-CN" sz="3200" dirty="0">
                <a:latin typeface="Arial"/>
                <a:ea typeface="宋体"/>
                <a:sym typeface="Arial"/>
              </a:rPr>
              <a:t>F</a:t>
            </a:r>
            <a:r>
              <a:rPr lang="en-US" altLang="zh-CN" sz="3200" dirty="0" smtClean="0">
                <a:latin typeface="Arial"/>
                <a:ea typeface="宋体"/>
                <a:sym typeface="Arial"/>
              </a:rPr>
              <a:t>ailure</a:t>
            </a:r>
          </a:p>
        </p:txBody>
      </p:sp>
      <p:pic>
        <p:nvPicPr>
          <p:cNvPr id="11266" name="图片 1" descr="未标题-1"/>
          <p:cNvPicPr>
            <a:picLocks noChangeAspect="1"/>
          </p:cNvPicPr>
          <p:nvPr/>
        </p:nvPicPr>
        <p:blipFill>
          <a:blip r:embed="rId3"/>
          <a:srcRect/>
          <a:stretch>
            <a:fillRect/>
          </a:stretch>
        </p:blipFill>
        <p:spPr bwMode="auto">
          <a:xfrm>
            <a:off x="7594600" y="454025"/>
            <a:ext cx="3835400" cy="623888"/>
          </a:xfrm>
          <a:prstGeom prst="rect">
            <a:avLst/>
          </a:prstGeom>
          <a:noFill/>
          <a:ln w="9525">
            <a:noFill/>
            <a:miter lim="800000"/>
            <a:headEnd/>
            <a:tailEnd/>
          </a:ln>
        </p:spPr>
      </p:pic>
      <p:sp>
        <p:nvSpPr>
          <p:cNvPr id="11267" name="TextBox 2"/>
          <p:cNvSpPr txBox="1">
            <a:spLocks noChangeArrowheads="1"/>
          </p:cNvSpPr>
          <p:nvPr/>
        </p:nvSpPr>
        <p:spPr bwMode="auto">
          <a:xfrm>
            <a:off x="4320045" y="4902200"/>
            <a:ext cx="5066387" cy="1131848"/>
          </a:xfrm>
          <a:prstGeom prst="rect">
            <a:avLst/>
          </a:prstGeom>
          <a:noFill/>
          <a:ln w="9525">
            <a:noFill/>
            <a:miter lim="800000"/>
            <a:headEnd/>
            <a:tailEnd/>
          </a:ln>
        </p:spPr>
        <p:txBody>
          <a:bodyPr wrap="none">
            <a:spAutoFit/>
          </a:bodyPr>
          <a:lstStyle/>
          <a:p>
            <a:pPr algn="ctr">
              <a:lnSpc>
                <a:spcPct val="150000"/>
              </a:lnSpc>
            </a:pPr>
            <a:r>
              <a:rPr lang="en-US" altLang="zh-CN" dirty="0">
                <a:solidFill>
                  <a:schemeClr val="bg1"/>
                </a:solidFill>
                <a:latin typeface="Arial"/>
                <a:ea typeface="宋体"/>
                <a:sym typeface="Arial"/>
              </a:rPr>
              <a:t>AVIC China Aero-Polytechnology Establishment</a:t>
            </a:r>
            <a:endParaRPr lang="en-US" altLang="zh-CN" sz="2400" dirty="0">
              <a:solidFill>
                <a:schemeClr val="bg1"/>
              </a:solidFill>
              <a:latin typeface="Arial"/>
              <a:ea typeface="宋体"/>
              <a:sym typeface="Arial"/>
            </a:endParaRPr>
          </a:p>
          <a:p>
            <a:pPr algn="ctr">
              <a:lnSpc>
                <a:spcPct val="150000"/>
              </a:lnSpc>
            </a:pPr>
            <a:r>
              <a:rPr lang="en-US" altLang="zh-CN" sz="2400" dirty="0">
                <a:solidFill>
                  <a:schemeClr val="bg1"/>
                </a:solidFill>
                <a:latin typeface="Arial"/>
                <a:ea typeface="宋体"/>
                <a:sym typeface="Arial"/>
              </a:rPr>
              <a:t>Dec. 18, 2019</a:t>
            </a:r>
            <a:endParaRPr lang="zh-CN" altLang="en-US" sz="2400" dirty="0">
              <a:solidFill>
                <a:schemeClr val="bg1"/>
              </a:solidFill>
              <a:latin typeface="Arial"/>
              <a:ea typeface="宋体"/>
              <a:sym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
          <p:cNvSpPr>
            <a:spLocks noGrp="1"/>
          </p:cNvSpPr>
          <p:nvPr>
            <p:ph type="title"/>
          </p:nvPr>
        </p:nvSpPr>
        <p:spPr>
          <a:xfrm>
            <a:off x="388938" y="220663"/>
            <a:ext cx="10255250" cy="441325"/>
          </a:xfrm>
        </p:spPr>
        <p:txBody>
          <a:bodyPr/>
          <a:lstStyle/>
          <a:p>
            <a:r>
              <a:rPr lang="en-US" altLang="zh-CN" sz="3200" dirty="0" smtClean="0">
                <a:latin typeface="Arial"/>
                <a:ea typeface="宋体"/>
                <a:sym typeface="Arial"/>
              </a:rPr>
              <a:t>Report contents</a:t>
            </a:r>
          </a:p>
        </p:txBody>
      </p:sp>
      <p:sp>
        <p:nvSpPr>
          <p:cNvPr id="3" name="文本框 2"/>
          <p:cNvSpPr txBox="1"/>
          <p:nvPr/>
        </p:nvSpPr>
        <p:spPr>
          <a:xfrm>
            <a:off x="3694113" y="2013674"/>
            <a:ext cx="4362450" cy="1168539"/>
          </a:xfrm>
          <a:prstGeom prst="roundRect">
            <a:avLst>
              <a:gd name="adj" fmla="val 50000"/>
            </a:avLst>
          </a:prstGeom>
          <a:gradFill>
            <a:gsLst>
              <a:gs pos="5000">
                <a:schemeClr val="accent1">
                  <a:lumMod val="46000"/>
                </a:schemeClr>
              </a:gs>
              <a:gs pos="100000">
                <a:srgbClr val="0070C0"/>
              </a:gs>
              <a:gs pos="58000">
                <a:schemeClr val="accent1">
                  <a:lumMod val="75000"/>
                </a:schemeClr>
              </a:gs>
            </a:gsLst>
            <a:lin ang="10800000" scaled="1"/>
          </a:gradFill>
          <a:ln>
            <a:solidFill>
              <a:schemeClr val="bg1"/>
            </a:solidFill>
          </a:ln>
        </p:spPr>
        <p:txBody>
          <a:bodyPr anchor="ctr">
            <a:spAutoFit/>
          </a:bodyPr>
          <a:lstStyle/>
          <a:p>
            <a:r>
              <a:rPr lang="en-US" altLang="zh-CN" sz="2400" b="1" dirty="0">
                <a:solidFill>
                  <a:schemeClr val="bg1"/>
                </a:solidFill>
                <a:latin typeface="Arial"/>
                <a:ea typeface="宋体"/>
                <a:sym typeface="Arial"/>
              </a:rPr>
              <a:t>1. Reasoning  of failure causes</a:t>
            </a:r>
          </a:p>
        </p:txBody>
      </p:sp>
      <p:sp>
        <p:nvSpPr>
          <p:cNvPr id="4" name="文本框 3"/>
          <p:cNvSpPr txBox="1"/>
          <p:nvPr/>
        </p:nvSpPr>
        <p:spPr>
          <a:xfrm>
            <a:off x="3694113" y="3744049"/>
            <a:ext cx="4362450" cy="1168539"/>
          </a:xfrm>
          <a:prstGeom prst="roundRect">
            <a:avLst>
              <a:gd name="adj" fmla="val 50000"/>
            </a:avLst>
          </a:prstGeom>
          <a:gradFill>
            <a:gsLst>
              <a:gs pos="5000">
                <a:schemeClr val="accent1">
                  <a:lumMod val="46000"/>
                </a:schemeClr>
              </a:gs>
              <a:gs pos="100000">
                <a:srgbClr val="0070C0"/>
              </a:gs>
              <a:gs pos="58000">
                <a:schemeClr val="accent1">
                  <a:lumMod val="75000"/>
                </a:schemeClr>
              </a:gs>
            </a:gsLst>
            <a:lin ang="10800000" scaled="1"/>
          </a:gradFill>
          <a:ln>
            <a:solidFill>
              <a:schemeClr val="bg1"/>
            </a:solidFill>
          </a:ln>
        </p:spPr>
        <p:txBody>
          <a:bodyPr anchor="ctr">
            <a:spAutoFit/>
          </a:bodyPr>
          <a:lstStyle/>
          <a:p>
            <a:r>
              <a:rPr lang="en-US" altLang="zh-CN" sz="2400" b="1" dirty="0">
                <a:solidFill>
                  <a:schemeClr val="bg1"/>
                </a:solidFill>
                <a:latin typeface="Arial"/>
                <a:ea typeface="宋体"/>
                <a:sym typeface="Arial"/>
              </a:rPr>
              <a:t>2. Analysis of factors influencing failure</a:t>
            </a:r>
            <a:endParaRPr lang="zh-CN" altLang="en-US" sz="2400" b="1">
              <a:solidFill>
                <a:schemeClr val="bg1"/>
              </a:solidFill>
              <a:latin typeface="Arial"/>
              <a:ea typeface="宋体"/>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388938" y="220663"/>
            <a:ext cx="10255250" cy="441325"/>
          </a:xfrm>
        </p:spPr>
        <p:txBody>
          <a:bodyPr/>
          <a:lstStyle/>
          <a:p>
            <a:r>
              <a:rPr lang="en-US" altLang="zh-CN" sz="3200" dirty="0">
                <a:latin typeface="Arial"/>
                <a:ea typeface="宋体"/>
                <a:sym typeface="Arial"/>
              </a:rPr>
              <a:t>Technical proposal</a:t>
            </a:r>
          </a:p>
        </p:txBody>
      </p:sp>
      <p:sp>
        <p:nvSpPr>
          <p:cNvPr id="10" name="矩形 9"/>
          <p:cNvSpPr>
            <a:spLocks noChangeArrowheads="1"/>
          </p:cNvSpPr>
          <p:nvPr/>
        </p:nvSpPr>
        <p:spPr bwMode="auto">
          <a:xfrm>
            <a:off x="228600" y="854075"/>
            <a:ext cx="8509061" cy="461665"/>
          </a:xfrm>
          <a:prstGeom prst="rect">
            <a:avLst/>
          </a:prstGeom>
          <a:noFill/>
          <a:ln>
            <a:noFill/>
          </a:ln>
          <a:extLst/>
        </p:spPr>
        <p:txBody>
          <a:bodyPr wrap="none">
            <a:spAutoFit/>
          </a:bodyPr>
          <a:lstStyle/>
          <a:p>
            <a:r>
              <a:rPr lang="en-US" altLang="zh-CN" sz="2400" b="1" dirty="0">
                <a:solidFill>
                  <a:srgbClr val="2E75B6"/>
                </a:solidFill>
                <a:latin typeface="Arial"/>
                <a:ea typeface="宋体"/>
                <a:sym typeface="Arial"/>
              </a:rPr>
              <a:t>Reasoning of failure causes using structured failure data</a:t>
            </a:r>
          </a:p>
        </p:txBody>
      </p:sp>
      <p:sp>
        <p:nvSpPr>
          <p:cNvPr id="8" name="椭圆 7"/>
          <p:cNvSpPr/>
          <p:nvPr/>
        </p:nvSpPr>
        <p:spPr>
          <a:xfrm>
            <a:off x="3764280" y="5069205"/>
            <a:ext cx="218440" cy="218440"/>
          </a:xfrm>
          <a:prstGeom prst="ellipse">
            <a:avLst/>
          </a:prstGeom>
          <a:solidFill>
            <a:srgbClr val="BCBC4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790440" y="5427028"/>
            <a:ext cx="218440" cy="218440"/>
          </a:xfrm>
          <a:prstGeom prst="ellipse">
            <a:avLst/>
          </a:prstGeom>
          <a:solidFill>
            <a:srgbClr val="BCBC4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5979160" y="5427028"/>
            <a:ext cx="218440" cy="218440"/>
          </a:xfrm>
          <a:prstGeom prst="ellipse">
            <a:avLst/>
          </a:prstGeom>
          <a:solidFill>
            <a:srgbClr val="BCBC4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7030561" y="5053965"/>
            <a:ext cx="218440" cy="218440"/>
          </a:xfrm>
          <a:prstGeom prst="ellipse">
            <a:avLst/>
          </a:prstGeom>
          <a:solidFill>
            <a:srgbClr val="BCBC4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7986871" y="4424363"/>
            <a:ext cx="218440" cy="218440"/>
          </a:xfrm>
          <a:prstGeom prst="ellipse">
            <a:avLst/>
          </a:prstGeom>
          <a:solidFill>
            <a:srgbClr val="BCBC4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3081655" y="4434205"/>
            <a:ext cx="218440" cy="218440"/>
          </a:xfrm>
          <a:prstGeom prst="ellipse">
            <a:avLst/>
          </a:prstGeom>
          <a:solidFill>
            <a:srgbClr val="0033CC"/>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914968" y="3635692"/>
            <a:ext cx="218440" cy="218440"/>
          </a:xfrm>
          <a:prstGeom prst="ellipse">
            <a:avLst/>
          </a:prstGeom>
          <a:solidFill>
            <a:srgbClr val="0033CC"/>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009424" y="2748598"/>
            <a:ext cx="218440" cy="218440"/>
          </a:xfrm>
          <a:prstGeom prst="ellipse">
            <a:avLst/>
          </a:prstGeom>
          <a:solidFill>
            <a:srgbClr val="0033CC"/>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3711892" y="2153096"/>
            <a:ext cx="316548" cy="316548"/>
          </a:xfrm>
          <a:prstGeom prst="ellipse">
            <a:avLst/>
          </a:prstGeom>
          <a:solidFill>
            <a:srgbClr val="0033CC"/>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4790440" y="1737915"/>
            <a:ext cx="415181" cy="415181"/>
          </a:xfrm>
          <a:prstGeom prst="ellipse">
            <a:avLst/>
          </a:prstGeom>
          <a:solidFill>
            <a:srgbClr val="0033CC"/>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6019006" y="1858010"/>
            <a:ext cx="219075" cy="219075"/>
          </a:xfrm>
          <a:prstGeom prst="ellipse">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6995319" y="2250569"/>
            <a:ext cx="219075" cy="219075"/>
          </a:xfrm>
          <a:prstGeom prst="ellipse">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7986871" y="3547027"/>
            <a:ext cx="334169" cy="334169"/>
          </a:xfrm>
          <a:prstGeom prst="ellipse">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7762874" y="2760822"/>
            <a:ext cx="391081" cy="39108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flipH="1">
            <a:off x="3342640" y="2959006"/>
            <a:ext cx="4615774" cy="1516474"/>
          </a:xfrm>
          <a:prstGeom prst="straightConnector1">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H="1">
            <a:off x="3132614" y="2967038"/>
            <a:ext cx="4825800" cy="798194"/>
          </a:xfrm>
          <a:prstGeom prst="straightConnector1">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flipH="1" flipV="1">
            <a:off x="3227864" y="2857818"/>
            <a:ext cx="4730550" cy="109220"/>
          </a:xfrm>
          <a:prstGeom prst="straightConnector1">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flipH="1" flipV="1">
            <a:off x="4069080" y="2360106"/>
            <a:ext cx="3888540" cy="596256"/>
          </a:xfrm>
          <a:prstGeom prst="straightConnector1">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H="1" flipV="1">
            <a:off x="5205621" y="2037080"/>
            <a:ext cx="2751999" cy="919282"/>
          </a:xfrm>
          <a:prstGeom prst="straightConnector1">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H="1" flipV="1">
            <a:off x="8031480" y="3151903"/>
            <a:ext cx="122476" cy="395124"/>
          </a:xfrm>
          <a:prstGeom prst="straightConnector1">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flipV="1">
            <a:off x="3300095" y="4533583"/>
            <a:ext cx="4657525" cy="9842"/>
          </a:xfrm>
          <a:prstGeom prst="straightConnector1">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a:off x="3184725" y="3783171"/>
            <a:ext cx="3845836" cy="1342549"/>
          </a:xfrm>
          <a:prstGeom prst="straightConnector1">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endCxn id="35" idx="1"/>
          </p:cNvCxnSpPr>
          <p:nvPr/>
        </p:nvCxnSpPr>
        <p:spPr>
          <a:xfrm>
            <a:off x="3194685" y="2943463"/>
            <a:ext cx="2816465" cy="2515555"/>
          </a:xfrm>
          <a:prstGeom prst="straightConnector1">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endCxn id="34" idx="0"/>
          </p:cNvCxnSpPr>
          <p:nvPr/>
        </p:nvCxnSpPr>
        <p:spPr>
          <a:xfrm>
            <a:off x="3921125" y="2469644"/>
            <a:ext cx="978535" cy="2957384"/>
          </a:xfrm>
          <a:prstGeom prst="straightConnector1">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endCxn id="14342" idx="0"/>
          </p:cNvCxnSpPr>
          <p:nvPr/>
        </p:nvCxnSpPr>
        <p:spPr>
          <a:xfrm flipH="1">
            <a:off x="3862388" y="2150869"/>
            <a:ext cx="1027112" cy="2918336"/>
          </a:xfrm>
          <a:prstGeom prst="straightConnector1">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6260673" y="2025014"/>
            <a:ext cx="1502201" cy="832804"/>
          </a:xfrm>
          <a:prstGeom prst="straightConnector1">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endCxn id="46" idx="1"/>
          </p:cNvCxnSpPr>
          <p:nvPr/>
        </p:nvCxnSpPr>
        <p:spPr>
          <a:xfrm>
            <a:off x="7206519" y="2406619"/>
            <a:ext cx="613627" cy="411475"/>
          </a:xfrm>
          <a:prstGeom prst="straightConnector1">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340" name="TextBox 8"/>
          <p:cNvSpPr txBox="1">
            <a:spLocks noChangeArrowheads="1"/>
          </p:cNvSpPr>
          <p:nvPr/>
        </p:nvSpPr>
        <p:spPr bwMode="auto">
          <a:xfrm>
            <a:off x="2306638" y="3614738"/>
            <a:ext cx="1335087" cy="317182"/>
          </a:xfrm>
          <a:prstGeom prst="rect">
            <a:avLst/>
          </a:prstGeom>
          <a:noFill/>
          <a:ln w="9525">
            <a:noFill/>
            <a:miter lim="800000"/>
            <a:headEnd/>
            <a:tailEnd/>
          </a:ln>
        </p:spPr>
        <p:txBody>
          <a:bodyPr lIns="0" tIns="0" rIns="0" bIns="0"/>
          <a:lstStyle/>
          <a:p>
            <a:pPr algn="ctr"/>
            <a:r>
              <a:rPr lang="en-US" altLang="zh-CN" sz="800" b="1" dirty="0">
                <a:latin typeface="Arial"/>
                <a:ea typeface="宋体"/>
                <a:cs typeface="Arial" charset="0"/>
                <a:sym typeface="Arial"/>
              </a:rPr>
              <a:t>Ground wire screw is fractured</a:t>
            </a:r>
          </a:p>
        </p:txBody>
      </p:sp>
      <p:sp>
        <p:nvSpPr>
          <p:cNvPr id="14341" name="TextBox 10"/>
          <p:cNvSpPr txBox="1">
            <a:spLocks noChangeArrowheads="1"/>
          </p:cNvSpPr>
          <p:nvPr/>
        </p:nvSpPr>
        <p:spPr bwMode="auto">
          <a:xfrm>
            <a:off x="2517775" y="4424363"/>
            <a:ext cx="1346200" cy="238125"/>
          </a:xfrm>
          <a:prstGeom prst="rect">
            <a:avLst/>
          </a:prstGeom>
          <a:noFill/>
          <a:ln w="9525">
            <a:noFill/>
            <a:miter lim="800000"/>
            <a:headEnd/>
            <a:tailEnd/>
          </a:ln>
        </p:spPr>
        <p:txBody>
          <a:bodyPr lIns="0" tIns="0" rIns="0" bIns="0"/>
          <a:lstStyle/>
          <a:p>
            <a:pPr algn="ctr"/>
            <a:r>
              <a:rPr lang="en-US" altLang="zh-CN" sz="800" b="1" dirty="0">
                <a:latin typeface="Arial"/>
                <a:ea typeface="宋体"/>
                <a:cs typeface="Arial" charset="0"/>
                <a:sym typeface="Arial"/>
              </a:rPr>
              <a:t>Sensor’s copper tube is damaged</a:t>
            </a:r>
            <a:endParaRPr lang="zh-CN" altLang="en-US" sz="800" b="1" dirty="0">
              <a:latin typeface="Arial"/>
              <a:ea typeface="宋体"/>
              <a:cs typeface="Arial" charset="0"/>
              <a:sym typeface="Arial"/>
            </a:endParaRPr>
          </a:p>
        </p:txBody>
      </p:sp>
      <p:sp>
        <p:nvSpPr>
          <p:cNvPr id="14342" name="TextBox 11"/>
          <p:cNvSpPr txBox="1">
            <a:spLocks noChangeArrowheads="1"/>
          </p:cNvSpPr>
          <p:nvPr/>
        </p:nvSpPr>
        <p:spPr bwMode="auto">
          <a:xfrm>
            <a:off x="3024188" y="5069205"/>
            <a:ext cx="1676400" cy="219075"/>
          </a:xfrm>
          <a:prstGeom prst="rect">
            <a:avLst/>
          </a:prstGeom>
          <a:noFill/>
          <a:ln w="9525">
            <a:noFill/>
            <a:miter lim="800000"/>
            <a:headEnd/>
            <a:tailEnd/>
          </a:ln>
        </p:spPr>
        <p:txBody>
          <a:bodyPr lIns="0" tIns="0" rIns="0" bIns="0"/>
          <a:lstStyle/>
          <a:p>
            <a:pPr algn="ctr"/>
            <a:r>
              <a:rPr lang="en-US" altLang="zh-CN" sz="800" b="1" dirty="0">
                <a:latin typeface="Arial"/>
                <a:ea typeface="宋体"/>
                <a:cs typeface="Arial" charset="0"/>
                <a:sym typeface="Arial"/>
              </a:rPr>
              <a:t>Adjust the heating element’s power distribution</a:t>
            </a:r>
            <a:endParaRPr lang="zh-CN" altLang="en-US" sz="800" b="1" dirty="0">
              <a:latin typeface="Arial"/>
              <a:ea typeface="宋体"/>
              <a:cs typeface="Arial" charset="0"/>
              <a:sym typeface="Arial"/>
            </a:endParaRPr>
          </a:p>
        </p:txBody>
      </p:sp>
      <p:sp>
        <p:nvSpPr>
          <p:cNvPr id="14343" name="TextBox 12"/>
          <p:cNvSpPr txBox="1">
            <a:spLocks noChangeArrowheads="1"/>
          </p:cNvSpPr>
          <p:nvPr/>
        </p:nvSpPr>
        <p:spPr bwMode="auto">
          <a:xfrm>
            <a:off x="4337050" y="5426393"/>
            <a:ext cx="1209675" cy="219075"/>
          </a:xfrm>
          <a:prstGeom prst="rect">
            <a:avLst/>
          </a:prstGeom>
          <a:noFill/>
          <a:ln w="9525">
            <a:noFill/>
            <a:miter lim="800000"/>
            <a:headEnd/>
            <a:tailEnd/>
          </a:ln>
        </p:spPr>
        <p:txBody>
          <a:bodyPr lIns="0" tIns="0" rIns="0" bIns="0"/>
          <a:lstStyle/>
          <a:p>
            <a:pPr algn="ctr"/>
            <a:r>
              <a:rPr lang="en-US" altLang="zh-CN" sz="800" b="1" dirty="0">
                <a:latin typeface="Arial"/>
                <a:ea typeface="宋体"/>
                <a:cs typeface="Arial" charset="0"/>
                <a:sym typeface="Arial"/>
              </a:rPr>
              <a:t>Change the sensor model</a:t>
            </a:r>
          </a:p>
        </p:txBody>
      </p:sp>
      <p:sp>
        <p:nvSpPr>
          <p:cNvPr id="14344" name="TextBox 13"/>
          <p:cNvSpPr txBox="1">
            <a:spLocks noChangeArrowheads="1"/>
          </p:cNvSpPr>
          <p:nvPr/>
        </p:nvSpPr>
        <p:spPr bwMode="auto">
          <a:xfrm>
            <a:off x="5608638" y="5426393"/>
            <a:ext cx="1039812" cy="219075"/>
          </a:xfrm>
          <a:prstGeom prst="rect">
            <a:avLst/>
          </a:prstGeom>
          <a:noFill/>
          <a:ln w="9525">
            <a:noFill/>
            <a:miter lim="800000"/>
            <a:headEnd/>
            <a:tailEnd/>
          </a:ln>
        </p:spPr>
        <p:txBody>
          <a:bodyPr lIns="0" tIns="0" rIns="0" bIns="0"/>
          <a:lstStyle/>
          <a:p>
            <a:pPr algn="ctr"/>
            <a:r>
              <a:rPr lang="en-US" altLang="zh-CN" sz="800" b="1" dirty="0">
                <a:latin typeface="Arial"/>
                <a:ea typeface="宋体"/>
                <a:cs typeface="Arial" charset="0"/>
                <a:sym typeface="Arial"/>
              </a:rPr>
              <a:t>Replace the shell assembly</a:t>
            </a:r>
          </a:p>
        </p:txBody>
      </p:sp>
      <p:sp>
        <p:nvSpPr>
          <p:cNvPr id="14345" name="TextBox 14"/>
          <p:cNvSpPr txBox="1">
            <a:spLocks noChangeArrowheads="1"/>
          </p:cNvSpPr>
          <p:nvPr/>
        </p:nvSpPr>
        <p:spPr bwMode="auto">
          <a:xfrm>
            <a:off x="6629400" y="5120005"/>
            <a:ext cx="1109028" cy="219075"/>
          </a:xfrm>
          <a:prstGeom prst="rect">
            <a:avLst/>
          </a:prstGeom>
          <a:noFill/>
          <a:ln w="9525">
            <a:noFill/>
            <a:miter lim="800000"/>
            <a:headEnd/>
            <a:tailEnd/>
          </a:ln>
        </p:spPr>
        <p:txBody>
          <a:bodyPr lIns="0" tIns="0" rIns="0" bIns="0"/>
          <a:lstStyle/>
          <a:p>
            <a:pPr algn="ctr"/>
            <a:r>
              <a:rPr lang="en-US" altLang="zh-CN" sz="800" b="1" dirty="0">
                <a:latin typeface="Arial"/>
                <a:ea typeface="宋体"/>
                <a:cs typeface="Arial" charset="0"/>
                <a:sym typeface="Arial"/>
              </a:rPr>
              <a:t>Replace the screw</a:t>
            </a:r>
          </a:p>
        </p:txBody>
      </p:sp>
      <p:sp>
        <p:nvSpPr>
          <p:cNvPr id="14346" name="TextBox 15"/>
          <p:cNvSpPr txBox="1">
            <a:spLocks noChangeArrowheads="1"/>
          </p:cNvSpPr>
          <p:nvPr/>
        </p:nvSpPr>
        <p:spPr bwMode="auto">
          <a:xfrm>
            <a:off x="7906820" y="4414203"/>
            <a:ext cx="599005" cy="322897"/>
          </a:xfrm>
          <a:prstGeom prst="rect">
            <a:avLst/>
          </a:prstGeom>
          <a:noFill/>
          <a:ln w="9525">
            <a:noFill/>
            <a:miter lim="800000"/>
            <a:headEnd/>
            <a:tailEnd/>
          </a:ln>
        </p:spPr>
        <p:txBody>
          <a:bodyPr lIns="0" tIns="0" rIns="0" bIns="0"/>
          <a:lstStyle/>
          <a:p>
            <a:pPr algn="ctr"/>
            <a:r>
              <a:rPr lang="en-US" altLang="zh-CN" sz="800" b="1" dirty="0">
                <a:latin typeface="Arial"/>
                <a:ea typeface="宋体"/>
                <a:cs typeface="Arial" charset="0"/>
                <a:sym typeface="Arial"/>
              </a:rPr>
              <a:t>Replace the copper tube</a:t>
            </a:r>
          </a:p>
        </p:txBody>
      </p:sp>
      <p:sp>
        <p:nvSpPr>
          <p:cNvPr id="14347" name="TextBox 16"/>
          <p:cNvSpPr txBox="1">
            <a:spLocks noChangeArrowheads="1"/>
          </p:cNvSpPr>
          <p:nvPr/>
        </p:nvSpPr>
        <p:spPr bwMode="auto">
          <a:xfrm>
            <a:off x="6945312" y="3514950"/>
            <a:ext cx="2303463" cy="493170"/>
          </a:xfrm>
          <a:prstGeom prst="rect">
            <a:avLst/>
          </a:prstGeom>
          <a:noFill/>
          <a:ln w="9525">
            <a:noFill/>
            <a:miter lim="800000"/>
            <a:headEnd/>
            <a:tailEnd/>
          </a:ln>
        </p:spPr>
        <p:txBody>
          <a:bodyPr lIns="0" tIns="0" rIns="0" bIns="0"/>
          <a:lstStyle/>
          <a:p>
            <a:pPr algn="ctr"/>
            <a:r>
              <a:rPr lang="en-US" altLang="zh-CN" sz="800" b="1" dirty="0">
                <a:latin typeface="Arial"/>
                <a:ea typeface="宋体"/>
                <a:cs typeface="Arial" charset="0"/>
                <a:sym typeface="Arial"/>
              </a:rPr>
              <a:t>Pilot/static tightness </a:t>
            </a:r>
            <a:r>
              <a:rPr lang="en-US" altLang="zh-CN" sz="800" b="1" dirty="0" smtClean="0">
                <a:latin typeface="Arial"/>
                <a:ea typeface="宋体"/>
                <a:cs typeface="Arial" charset="0"/>
                <a:sym typeface="Arial"/>
              </a:rPr>
              <a:t/>
            </a:r>
            <a:br>
              <a:rPr lang="en-US" altLang="zh-CN" sz="800" b="1" dirty="0" smtClean="0">
                <a:latin typeface="Arial"/>
                <a:ea typeface="宋体"/>
                <a:cs typeface="Arial" charset="0"/>
                <a:sym typeface="Arial"/>
              </a:rPr>
            </a:br>
            <a:r>
              <a:rPr lang="en-US" altLang="zh-CN" sz="800" b="1" dirty="0" smtClean="0">
                <a:latin typeface="Arial"/>
                <a:ea typeface="宋体"/>
                <a:cs typeface="Arial" charset="0"/>
                <a:sym typeface="Arial"/>
              </a:rPr>
              <a:t>inspection </a:t>
            </a:r>
            <a:r>
              <a:rPr lang="en-US" altLang="zh-CN" sz="800" b="1" dirty="0">
                <a:latin typeface="Arial"/>
                <a:ea typeface="宋体"/>
                <a:cs typeface="Arial" charset="0"/>
                <a:sym typeface="Arial"/>
              </a:rPr>
              <a:t>reveals </a:t>
            </a:r>
            <a:r>
              <a:rPr lang="en-US" altLang="zh-CN" sz="800" b="1" dirty="0" smtClean="0">
                <a:latin typeface="Arial"/>
                <a:ea typeface="宋体"/>
                <a:cs typeface="Arial" charset="0"/>
                <a:sym typeface="Arial"/>
              </a:rPr>
              <a:t/>
            </a:r>
            <a:br>
              <a:rPr lang="en-US" altLang="zh-CN" sz="800" b="1" dirty="0" smtClean="0">
                <a:latin typeface="Arial"/>
                <a:ea typeface="宋体"/>
                <a:cs typeface="Arial" charset="0"/>
                <a:sym typeface="Arial"/>
              </a:rPr>
            </a:br>
            <a:r>
              <a:rPr lang="en-US" altLang="zh-CN" sz="800" b="1" dirty="0" smtClean="0">
                <a:latin typeface="Arial"/>
                <a:ea typeface="宋体"/>
                <a:cs typeface="Arial" charset="0"/>
                <a:sym typeface="Arial"/>
              </a:rPr>
              <a:t>the </a:t>
            </a:r>
            <a:r>
              <a:rPr lang="en-US" altLang="zh-CN" sz="800" b="1" dirty="0">
                <a:latin typeface="Arial"/>
                <a:ea typeface="宋体"/>
                <a:cs typeface="Arial" charset="0"/>
                <a:sym typeface="Arial"/>
              </a:rPr>
              <a:t>leakage</a:t>
            </a:r>
            <a:endParaRPr lang="zh-CN" altLang="en-US" sz="800" b="1" dirty="0">
              <a:latin typeface="Arial"/>
              <a:ea typeface="宋体"/>
              <a:cs typeface="Arial" charset="0"/>
              <a:sym typeface="Arial"/>
            </a:endParaRPr>
          </a:p>
        </p:txBody>
      </p:sp>
      <p:sp>
        <p:nvSpPr>
          <p:cNvPr id="14348" name="TextBox 17"/>
          <p:cNvSpPr txBox="1">
            <a:spLocks noChangeArrowheads="1"/>
          </p:cNvSpPr>
          <p:nvPr/>
        </p:nvSpPr>
        <p:spPr bwMode="auto">
          <a:xfrm>
            <a:off x="7026077" y="2883218"/>
            <a:ext cx="1623568" cy="271970"/>
          </a:xfrm>
          <a:prstGeom prst="rect">
            <a:avLst/>
          </a:prstGeom>
          <a:noFill/>
          <a:ln w="9525">
            <a:noFill/>
            <a:miter lim="800000"/>
            <a:headEnd/>
            <a:tailEnd/>
          </a:ln>
        </p:spPr>
        <p:txBody>
          <a:bodyPr lIns="0" tIns="0" rIns="0" bIns="0"/>
          <a:lstStyle/>
          <a:p>
            <a:pPr algn="ctr"/>
            <a:r>
              <a:rPr lang="en-US" altLang="zh-CN" sz="800" b="1" dirty="0" smtClean="0">
                <a:latin typeface="Arial"/>
                <a:ea typeface="宋体"/>
                <a:cs typeface="Arial" charset="0"/>
                <a:sym typeface="Arial"/>
              </a:rPr>
              <a:t>Pilot/static </a:t>
            </a:r>
            <a:r>
              <a:rPr lang="en-US" altLang="zh-CN" sz="800" b="1" dirty="0">
                <a:latin typeface="Arial"/>
                <a:ea typeface="宋体"/>
                <a:cs typeface="Arial" charset="0"/>
                <a:sym typeface="Arial"/>
              </a:rPr>
              <a:t>tube leaks</a:t>
            </a:r>
            <a:endParaRPr lang="zh-CN" altLang="en-US" sz="800" b="1" dirty="0">
              <a:latin typeface="Arial"/>
              <a:ea typeface="宋体"/>
              <a:cs typeface="Arial" charset="0"/>
              <a:sym typeface="Arial"/>
            </a:endParaRPr>
          </a:p>
        </p:txBody>
      </p:sp>
      <p:sp>
        <p:nvSpPr>
          <p:cNvPr id="14349" name="TextBox 18"/>
          <p:cNvSpPr txBox="1">
            <a:spLocks noChangeArrowheads="1"/>
          </p:cNvSpPr>
          <p:nvPr/>
        </p:nvSpPr>
        <p:spPr bwMode="auto">
          <a:xfrm>
            <a:off x="6437313" y="2197734"/>
            <a:ext cx="1404937" cy="327025"/>
          </a:xfrm>
          <a:prstGeom prst="rect">
            <a:avLst/>
          </a:prstGeom>
          <a:noFill/>
          <a:ln w="9525">
            <a:noFill/>
            <a:miter lim="800000"/>
            <a:headEnd/>
            <a:tailEnd/>
          </a:ln>
        </p:spPr>
        <p:txBody>
          <a:bodyPr lIns="0" tIns="0" rIns="0" bIns="0"/>
          <a:lstStyle/>
          <a:p>
            <a:pPr algn="ctr"/>
            <a:r>
              <a:rPr lang="en-US" altLang="zh-CN" sz="800" b="1" dirty="0">
                <a:latin typeface="Arial"/>
                <a:ea typeface="宋体"/>
                <a:cs typeface="Arial" charset="0"/>
                <a:sym typeface="Arial"/>
              </a:rPr>
              <a:t>Airspeed indicator is too high/too low</a:t>
            </a:r>
            <a:endParaRPr lang="zh-CN" altLang="en-US" sz="800" b="1" dirty="0">
              <a:latin typeface="Arial"/>
              <a:ea typeface="宋体"/>
              <a:cs typeface="Arial" charset="0"/>
              <a:sym typeface="Arial"/>
            </a:endParaRPr>
          </a:p>
        </p:txBody>
      </p:sp>
      <p:sp>
        <p:nvSpPr>
          <p:cNvPr id="14351" name="TextBox 20"/>
          <p:cNvSpPr txBox="1">
            <a:spLocks noChangeArrowheads="1"/>
          </p:cNvSpPr>
          <p:nvPr/>
        </p:nvSpPr>
        <p:spPr bwMode="auto">
          <a:xfrm>
            <a:off x="2416175" y="2748598"/>
            <a:ext cx="1404938" cy="325755"/>
          </a:xfrm>
          <a:prstGeom prst="rect">
            <a:avLst/>
          </a:prstGeom>
          <a:noFill/>
          <a:ln w="9525">
            <a:noFill/>
            <a:miter lim="800000"/>
            <a:headEnd/>
            <a:tailEnd/>
          </a:ln>
        </p:spPr>
        <p:txBody>
          <a:bodyPr lIns="0" tIns="0" rIns="0" bIns="0"/>
          <a:lstStyle/>
          <a:p>
            <a:pPr algn="ctr"/>
            <a:r>
              <a:rPr lang="en-US" altLang="zh-CN" sz="800" b="1" dirty="0">
                <a:latin typeface="Arial"/>
                <a:ea typeface="宋体"/>
                <a:cs typeface="Arial" charset="0"/>
                <a:sym typeface="Arial"/>
              </a:rPr>
              <a:t>Shell assembly has structural damage</a:t>
            </a:r>
            <a:endParaRPr lang="zh-CN" altLang="en-US" sz="800" b="1" dirty="0">
              <a:latin typeface="Arial"/>
              <a:ea typeface="宋体"/>
              <a:cs typeface="Arial" charset="0"/>
              <a:sym typeface="Arial"/>
            </a:endParaRPr>
          </a:p>
        </p:txBody>
      </p:sp>
      <p:sp>
        <p:nvSpPr>
          <p:cNvPr id="14352" name="TextBox 21"/>
          <p:cNvSpPr txBox="1">
            <a:spLocks noChangeArrowheads="1"/>
          </p:cNvSpPr>
          <p:nvPr/>
        </p:nvSpPr>
        <p:spPr bwMode="auto">
          <a:xfrm>
            <a:off x="3273425" y="2129155"/>
            <a:ext cx="1095375" cy="380364"/>
          </a:xfrm>
          <a:prstGeom prst="rect">
            <a:avLst/>
          </a:prstGeom>
          <a:noFill/>
          <a:ln w="9525">
            <a:noFill/>
            <a:miter lim="800000"/>
            <a:headEnd/>
            <a:tailEnd/>
          </a:ln>
        </p:spPr>
        <p:txBody>
          <a:bodyPr lIns="0" tIns="0" rIns="0" bIns="0"/>
          <a:lstStyle/>
          <a:p>
            <a:pPr algn="ctr"/>
            <a:endParaRPr lang="en-US" altLang="zh-CN" sz="800" b="1" dirty="0" smtClean="0">
              <a:latin typeface="Arial"/>
              <a:ea typeface="宋体"/>
              <a:cs typeface="Arial" charset="0"/>
              <a:sym typeface="Arial"/>
            </a:endParaRPr>
          </a:p>
          <a:p>
            <a:pPr algn="ctr"/>
            <a:r>
              <a:rPr lang="en-US" altLang="zh-CN" sz="800" b="1" dirty="0" smtClean="0">
                <a:latin typeface="Arial"/>
                <a:ea typeface="宋体"/>
                <a:cs typeface="Arial" charset="0"/>
                <a:sym typeface="Arial"/>
              </a:rPr>
              <a:t>Sensor </a:t>
            </a:r>
            <a:r>
              <a:rPr lang="en-US" altLang="zh-CN" sz="800" b="1" dirty="0">
                <a:latin typeface="Arial"/>
                <a:ea typeface="宋体"/>
                <a:cs typeface="Arial" charset="0"/>
                <a:sym typeface="Arial"/>
              </a:rPr>
              <a:t>is broken</a:t>
            </a:r>
          </a:p>
        </p:txBody>
      </p:sp>
      <p:sp>
        <p:nvSpPr>
          <p:cNvPr id="14359" name="TextBox 21"/>
          <p:cNvSpPr txBox="1">
            <a:spLocks noChangeArrowheads="1"/>
          </p:cNvSpPr>
          <p:nvPr/>
        </p:nvSpPr>
        <p:spPr bwMode="auto">
          <a:xfrm>
            <a:off x="5580856" y="1818322"/>
            <a:ext cx="1414463" cy="217488"/>
          </a:xfrm>
          <a:prstGeom prst="rect">
            <a:avLst/>
          </a:prstGeom>
          <a:noFill/>
          <a:ln w="9525">
            <a:noFill/>
            <a:miter lim="800000"/>
            <a:headEnd/>
            <a:tailEnd/>
          </a:ln>
        </p:spPr>
        <p:txBody>
          <a:bodyPr lIns="0" tIns="0" rIns="0" bIns="0"/>
          <a:lstStyle/>
          <a:p>
            <a:pPr algn="ctr"/>
            <a:r>
              <a:rPr lang="en-US" altLang="zh-CN" sz="800" b="1" dirty="0">
                <a:latin typeface="Arial"/>
                <a:ea typeface="宋体"/>
                <a:cs typeface="Arial" charset="0"/>
                <a:sym typeface="Arial"/>
              </a:rPr>
              <a:t>Airspeed indicator stops/displays nothing</a:t>
            </a:r>
          </a:p>
        </p:txBody>
      </p:sp>
      <p:sp>
        <p:nvSpPr>
          <p:cNvPr id="14353" name="TextBox 22"/>
          <p:cNvSpPr txBox="1">
            <a:spLocks noChangeArrowheads="1"/>
          </p:cNvSpPr>
          <p:nvPr/>
        </p:nvSpPr>
        <p:spPr bwMode="auto">
          <a:xfrm>
            <a:off x="4292600" y="1706880"/>
            <a:ext cx="1357928" cy="565070"/>
          </a:xfrm>
          <a:prstGeom prst="rect">
            <a:avLst/>
          </a:prstGeom>
          <a:noFill/>
          <a:ln w="9525">
            <a:noFill/>
            <a:miter lim="800000"/>
            <a:headEnd/>
            <a:tailEnd/>
          </a:ln>
        </p:spPr>
        <p:txBody>
          <a:bodyPr lIns="0" tIns="0" rIns="0" bIns="0"/>
          <a:lstStyle/>
          <a:p>
            <a:pPr algn="ctr"/>
            <a:r>
              <a:rPr lang="en-US" altLang="zh-CN" sz="800" b="1" dirty="0">
                <a:latin typeface="Arial"/>
                <a:ea typeface="宋体"/>
                <a:cs typeface="Arial" charset="0"/>
                <a:sym typeface="Arial"/>
              </a:rPr>
              <a:t>The temperature is too high to be tolerated by the ferromagnetic fluid</a:t>
            </a:r>
            <a:endParaRPr lang="zh-CN" altLang="en-US" sz="800" b="1" dirty="0">
              <a:latin typeface="Arial"/>
              <a:ea typeface="宋体"/>
              <a:cs typeface="Arial" charset="0"/>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a:xfrm>
            <a:off x="388938" y="220663"/>
            <a:ext cx="10255250" cy="441325"/>
          </a:xfrm>
        </p:spPr>
        <p:txBody>
          <a:bodyPr/>
          <a:lstStyle/>
          <a:p>
            <a:r>
              <a:rPr lang="en-US" altLang="zh-CN" sz="3200" dirty="0">
                <a:latin typeface="Arial"/>
                <a:ea typeface="宋体"/>
                <a:sym typeface="Arial"/>
              </a:rPr>
              <a:t>Technical proposal</a:t>
            </a:r>
            <a:endParaRPr lang="zh-CN" altLang="en-US" sz="3200" dirty="0">
              <a:latin typeface="Arial"/>
              <a:ea typeface="宋体"/>
              <a:sym typeface="Arial"/>
            </a:endParaRPr>
          </a:p>
        </p:txBody>
      </p:sp>
      <p:sp>
        <p:nvSpPr>
          <p:cNvPr id="10" name="矩形 9"/>
          <p:cNvSpPr>
            <a:spLocks noChangeArrowheads="1"/>
          </p:cNvSpPr>
          <p:nvPr/>
        </p:nvSpPr>
        <p:spPr bwMode="auto">
          <a:xfrm>
            <a:off x="228600" y="854075"/>
            <a:ext cx="8509061" cy="461665"/>
          </a:xfrm>
          <a:prstGeom prst="rect">
            <a:avLst/>
          </a:prstGeom>
          <a:noFill/>
          <a:ln>
            <a:noFill/>
          </a:ln>
          <a:extLst/>
        </p:spPr>
        <p:txBody>
          <a:bodyPr wrap="none">
            <a:spAutoFit/>
          </a:bodyPr>
          <a:lstStyle/>
          <a:p>
            <a:r>
              <a:rPr lang="en-US" altLang="zh-CN" sz="2400" b="1" dirty="0">
                <a:solidFill>
                  <a:srgbClr val="2E75B6"/>
                </a:solidFill>
                <a:latin typeface="Arial"/>
                <a:ea typeface="宋体"/>
                <a:sym typeface="Arial"/>
              </a:rPr>
              <a:t>Reasoning of failure causes using structured failure data</a:t>
            </a:r>
            <a:endParaRPr lang="zh-CN" altLang="en-US" sz="2400" b="1" dirty="0">
              <a:solidFill>
                <a:srgbClr val="2E75B6"/>
              </a:solidFill>
              <a:latin typeface="Arial"/>
              <a:ea typeface="宋体"/>
              <a:sym typeface="Arial"/>
            </a:endParaRPr>
          </a:p>
        </p:txBody>
      </p:sp>
      <p:pic>
        <p:nvPicPr>
          <p:cNvPr id="16387" name="图片 4" descr="C:\Users\chenj\AppData\Local\Temp\Rar$DIa0.419\（公开）k近邻流程图.png"/>
          <p:cNvPicPr>
            <a:picLocks noChangeAspect="1" noChangeArrowheads="1"/>
          </p:cNvPicPr>
          <p:nvPr/>
        </p:nvPicPr>
        <p:blipFill>
          <a:blip r:embed="rId3"/>
          <a:srcRect/>
          <a:stretch>
            <a:fillRect/>
          </a:stretch>
        </p:blipFill>
        <p:spPr bwMode="auto">
          <a:xfrm>
            <a:off x="0" y="1377950"/>
            <a:ext cx="12192000" cy="5480050"/>
          </a:xfrm>
          <a:prstGeom prst="rect">
            <a:avLst/>
          </a:prstGeom>
          <a:noFill/>
          <a:ln w="9525">
            <a:noFill/>
            <a:miter lim="800000"/>
            <a:headEnd/>
            <a:tailEnd/>
          </a:ln>
        </p:spPr>
      </p:pic>
      <p:sp>
        <p:nvSpPr>
          <p:cNvPr id="4" name="矩形 3"/>
          <p:cNvSpPr/>
          <p:nvPr/>
        </p:nvSpPr>
        <p:spPr>
          <a:xfrm>
            <a:off x="4019550" y="3983038"/>
            <a:ext cx="804863"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400" b="1" dirty="0">
                <a:solidFill>
                  <a:schemeClr val="tx1"/>
                </a:solidFill>
                <a:latin typeface="Arial"/>
                <a:ea typeface="宋体"/>
                <a:sym typeface="Arial"/>
              </a:rPr>
              <a:t>布尔</a:t>
            </a:r>
          </a:p>
        </p:txBody>
      </p:sp>
      <p:sp>
        <p:nvSpPr>
          <p:cNvPr id="16389" name="TextBox 5"/>
          <p:cNvSpPr txBox="1">
            <a:spLocks noChangeArrowheads="1"/>
          </p:cNvSpPr>
          <p:nvPr/>
        </p:nvSpPr>
        <p:spPr bwMode="auto">
          <a:xfrm>
            <a:off x="2295525" y="1690688"/>
            <a:ext cx="2390775" cy="219075"/>
          </a:xfrm>
          <a:prstGeom prst="rect">
            <a:avLst/>
          </a:prstGeom>
          <a:solidFill>
            <a:schemeClr val="bg1"/>
          </a:solidFill>
          <a:ln w="9525">
            <a:noFill/>
            <a:miter lim="800000"/>
            <a:headEnd/>
            <a:tailEnd/>
          </a:ln>
        </p:spPr>
        <p:txBody>
          <a:bodyPr lIns="0" tIns="0" rIns="0" bIns="0"/>
          <a:lstStyle/>
          <a:p>
            <a:pPr algn="ctr"/>
            <a:r>
              <a:rPr lang="en-US" altLang="zh-CN" sz="1400" dirty="0">
                <a:latin typeface="Arial"/>
                <a:ea typeface="宋体"/>
                <a:cs typeface="Arial" charset="0"/>
                <a:sym typeface="Arial"/>
              </a:rPr>
              <a:t>Input the training data</a:t>
            </a:r>
          </a:p>
        </p:txBody>
      </p:sp>
      <p:sp>
        <p:nvSpPr>
          <p:cNvPr id="16390" name="TextBox 6"/>
          <p:cNvSpPr txBox="1">
            <a:spLocks noChangeArrowheads="1"/>
          </p:cNvSpPr>
          <p:nvPr/>
        </p:nvSpPr>
        <p:spPr bwMode="auto">
          <a:xfrm>
            <a:off x="1292225" y="2459038"/>
            <a:ext cx="4403725" cy="284162"/>
          </a:xfrm>
          <a:prstGeom prst="rect">
            <a:avLst/>
          </a:prstGeom>
          <a:solidFill>
            <a:schemeClr val="bg1"/>
          </a:solidFill>
          <a:ln w="9525">
            <a:noFill/>
            <a:miter lim="800000"/>
            <a:headEnd/>
            <a:tailEnd/>
          </a:ln>
        </p:spPr>
        <p:txBody>
          <a:bodyPr lIns="0" tIns="0" rIns="0" bIns="0"/>
          <a:lstStyle/>
          <a:p>
            <a:pPr algn="ctr"/>
            <a:r>
              <a:rPr lang="en-US" altLang="zh-CN" sz="1400" dirty="0">
                <a:latin typeface="Arial"/>
                <a:ea typeface="宋体"/>
                <a:cs typeface="Arial" charset="0"/>
                <a:sym typeface="Arial"/>
              </a:rPr>
              <a:t>Extract key features and failure causes</a:t>
            </a:r>
            <a:endParaRPr lang="zh-CN" altLang="en-US" sz="1400">
              <a:latin typeface="Arial"/>
              <a:ea typeface="宋体"/>
              <a:cs typeface="Arial" charset="0"/>
              <a:sym typeface="Arial"/>
            </a:endParaRPr>
          </a:p>
        </p:txBody>
      </p:sp>
      <p:sp>
        <p:nvSpPr>
          <p:cNvPr id="16391" name="TextBox 7"/>
          <p:cNvSpPr txBox="1">
            <a:spLocks noChangeArrowheads="1"/>
          </p:cNvSpPr>
          <p:nvPr/>
        </p:nvSpPr>
        <p:spPr bwMode="auto">
          <a:xfrm>
            <a:off x="1292225" y="3225800"/>
            <a:ext cx="4403725" cy="284163"/>
          </a:xfrm>
          <a:prstGeom prst="rect">
            <a:avLst/>
          </a:prstGeom>
          <a:solidFill>
            <a:schemeClr val="bg1"/>
          </a:solidFill>
          <a:ln w="9525">
            <a:noFill/>
            <a:miter lim="800000"/>
            <a:headEnd/>
            <a:tailEnd/>
          </a:ln>
        </p:spPr>
        <p:txBody>
          <a:bodyPr lIns="0" tIns="0" rIns="0" bIns="0"/>
          <a:lstStyle/>
          <a:p>
            <a:pPr algn="ctr"/>
            <a:r>
              <a:rPr lang="en-US" altLang="zh-CN" sz="1400" dirty="0">
                <a:latin typeface="Arial"/>
                <a:ea typeface="宋体"/>
                <a:cs typeface="Arial" charset="0"/>
                <a:sym typeface="Arial"/>
              </a:rPr>
              <a:t>Delete records with missing features</a:t>
            </a:r>
          </a:p>
        </p:txBody>
      </p:sp>
      <p:sp>
        <p:nvSpPr>
          <p:cNvPr id="16392" name="TextBox 8"/>
          <p:cNvSpPr txBox="1">
            <a:spLocks noChangeArrowheads="1"/>
          </p:cNvSpPr>
          <p:nvPr/>
        </p:nvSpPr>
        <p:spPr bwMode="auto">
          <a:xfrm>
            <a:off x="1289050" y="3976688"/>
            <a:ext cx="4403725" cy="282575"/>
          </a:xfrm>
          <a:prstGeom prst="rect">
            <a:avLst/>
          </a:prstGeom>
          <a:solidFill>
            <a:schemeClr val="bg1"/>
          </a:solidFill>
          <a:ln w="9525">
            <a:noFill/>
            <a:miter lim="800000"/>
            <a:headEnd/>
            <a:tailEnd/>
          </a:ln>
        </p:spPr>
        <p:txBody>
          <a:bodyPr lIns="0" tIns="0" rIns="0" bIns="0"/>
          <a:lstStyle/>
          <a:p>
            <a:pPr algn="ctr"/>
            <a:r>
              <a:rPr lang="en-US" altLang="zh-CN" sz="1400" dirty="0">
                <a:latin typeface="Arial"/>
                <a:ea typeface="宋体"/>
                <a:cs typeface="Arial" charset="0"/>
                <a:sym typeface="Arial"/>
              </a:rPr>
              <a:t>Boolean coding of textual features</a:t>
            </a:r>
          </a:p>
        </p:txBody>
      </p:sp>
      <p:sp>
        <p:nvSpPr>
          <p:cNvPr id="16393" name="TextBox 10"/>
          <p:cNvSpPr txBox="1">
            <a:spLocks noChangeArrowheads="1"/>
          </p:cNvSpPr>
          <p:nvPr/>
        </p:nvSpPr>
        <p:spPr bwMode="auto">
          <a:xfrm>
            <a:off x="1292225" y="4725988"/>
            <a:ext cx="4440238" cy="282575"/>
          </a:xfrm>
          <a:prstGeom prst="rect">
            <a:avLst/>
          </a:prstGeom>
          <a:solidFill>
            <a:schemeClr val="bg1"/>
          </a:solidFill>
          <a:ln w="9525">
            <a:noFill/>
            <a:miter lim="800000"/>
            <a:headEnd/>
            <a:tailEnd/>
          </a:ln>
        </p:spPr>
        <p:txBody>
          <a:bodyPr lIns="0" tIns="0" rIns="0" bIns="0"/>
          <a:lstStyle/>
          <a:p>
            <a:pPr algn="ctr"/>
            <a:r>
              <a:rPr lang="en-US" altLang="zh-CN" sz="1400" dirty="0">
                <a:latin typeface="Arial"/>
                <a:ea typeface="宋体"/>
                <a:cs typeface="Arial" charset="0"/>
                <a:sym typeface="Arial"/>
              </a:rPr>
              <a:t>Calculate the time intervals for date data</a:t>
            </a:r>
          </a:p>
        </p:txBody>
      </p:sp>
      <p:sp>
        <p:nvSpPr>
          <p:cNvPr id="16394" name="TextBox 11"/>
          <p:cNvSpPr txBox="1">
            <a:spLocks noChangeArrowheads="1"/>
          </p:cNvSpPr>
          <p:nvPr/>
        </p:nvSpPr>
        <p:spPr bwMode="auto">
          <a:xfrm>
            <a:off x="2144713" y="5475288"/>
            <a:ext cx="2455862" cy="282575"/>
          </a:xfrm>
          <a:prstGeom prst="rect">
            <a:avLst/>
          </a:prstGeom>
          <a:solidFill>
            <a:schemeClr val="bg1"/>
          </a:solidFill>
          <a:ln w="9525">
            <a:noFill/>
            <a:miter lim="800000"/>
            <a:headEnd/>
            <a:tailEnd/>
          </a:ln>
        </p:spPr>
        <p:txBody>
          <a:bodyPr lIns="0" tIns="0" rIns="0" bIns="0"/>
          <a:lstStyle/>
          <a:p>
            <a:pPr algn="ctr"/>
            <a:r>
              <a:rPr lang="en-US" altLang="zh-CN" sz="1400" dirty="0">
                <a:latin typeface="Arial"/>
                <a:ea typeface="宋体"/>
                <a:cs typeface="Arial" charset="0"/>
                <a:sym typeface="Arial"/>
              </a:rPr>
              <a:t>Feature normalization</a:t>
            </a:r>
          </a:p>
        </p:txBody>
      </p:sp>
      <p:sp>
        <p:nvSpPr>
          <p:cNvPr id="16395" name="TextBox 12"/>
          <p:cNvSpPr txBox="1">
            <a:spLocks noChangeArrowheads="1"/>
          </p:cNvSpPr>
          <p:nvPr/>
        </p:nvSpPr>
        <p:spPr bwMode="auto">
          <a:xfrm>
            <a:off x="7610475" y="2473325"/>
            <a:ext cx="3940175" cy="282575"/>
          </a:xfrm>
          <a:prstGeom prst="rect">
            <a:avLst/>
          </a:prstGeom>
          <a:solidFill>
            <a:schemeClr val="bg1"/>
          </a:solidFill>
          <a:ln w="9525">
            <a:noFill/>
            <a:miter lim="800000"/>
            <a:headEnd/>
            <a:tailEnd/>
          </a:ln>
        </p:spPr>
        <p:txBody>
          <a:bodyPr lIns="0" tIns="0" rIns="0" bIns="0"/>
          <a:lstStyle/>
          <a:p>
            <a:pPr algn="ctr"/>
            <a:r>
              <a:rPr lang="en-US" altLang="zh-CN" sz="1400" dirty="0">
                <a:latin typeface="Arial"/>
                <a:ea typeface="宋体"/>
                <a:cs typeface="Arial" charset="0"/>
                <a:sym typeface="Arial"/>
              </a:rPr>
              <a:t>Build a k-nearest neighbor model</a:t>
            </a:r>
          </a:p>
        </p:txBody>
      </p:sp>
      <p:sp>
        <p:nvSpPr>
          <p:cNvPr id="16396" name="TextBox 13"/>
          <p:cNvSpPr txBox="1">
            <a:spLocks noChangeArrowheads="1"/>
          </p:cNvSpPr>
          <p:nvPr/>
        </p:nvSpPr>
        <p:spPr bwMode="auto">
          <a:xfrm>
            <a:off x="8124825" y="3225800"/>
            <a:ext cx="3041650" cy="284163"/>
          </a:xfrm>
          <a:prstGeom prst="rect">
            <a:avLst/>
          </a:prstGeom>
          <a:solidFill>
            <a:schemeClr val="bg1"/>
          </a:solidFill>
          <a:ln w="9525">
            <a:noFill/>
            <a:miter lim="800000"/>
            <a:headEnd/>
            <a:tailEnd/>
          </a:ln>
        </p:spPr>
        <p:txBody>
          <a:bodyPr lIns="0" tIns="0" rIns="0" bIns="0"/>
          <a:lstStyle/>
          <a:p>
            <a:pPr algn="ctr"/>
            <a:r>
              <a:rPr lang="en-US" altLang="zh-CN" sz="1400" dirty="0">
                <a:latin typeface="Arial"/>
                <a:ea typeface="宋体"/>
                <a:cs typeface="Arial" charset="0"/>
                <a:sym typeface="Arial"/>
              </a:rPr>
              <a:t>Select model parameters</a:t>
            </a:r>
          </a:p>
        </p:txBody>
      </p:sp>
      <p:sp>
        <p:nvSpPr>
          <p:cNvPr id="16397" name="TextBox 14"/>
          <p:cNvSpPr txBox="1">
            <a:spLocks noChangeArrowheads="1"/>
          </p:cNvSpPr>
          <p:nvPr/>
        </p:nvSpPr>
        <p:spPr bwMode="auto">
          <a:xfrm>
            <a:off x="8375650" y="3983038"/>
            <a:ext cx="2181225" cy="284162"/>
          </a:xfrm>
          <a:prstGeom prst="rect">
            <a:avLst/>
          </a:prstGeom>
          <a:solidFill>
            <a:schemeClr val="bg1"/>
          </a:solidFill>
          <a:ln w="9525">
            <a:noFill/>
            <a:miter lim="800000"/>
            <a:headEnd/>
            <a:tailEnd/>
          </a:ln>
        </p:spPr>
        <p:txBody>
          <a:bodyPr lIns="0" tIns="0" rIns="0" bIns="0"/>
          <a:lstStyle/>
          <a:p>
            <a:pPr algn="ctr"/>
            <a:r>
              <a:rPr lang="en-US" altLang="zh-CN" sz="1400" dirty="0">
                <a:latin typeface="Arial"/>
                <a:ea typeface="宋体"/>
                <a:cs typeface="Arial" charset="0"/>
                <a:sym typeface="Arial"/>
              </a:rPr>
              <a:t>Model training</a:t>
            </a:r>
          </a:p>
        </p:txBody>
      </p:sp>
      <p:sp>
        <p:nvSpPr>
          <p:cNvPr id="16398" name="TextBox 15"/>
          <p:cNvSpPr txBox="1">
            <a:spLocks noChangeArrowheads="1"/>
          </p:cNvSpPr>
          <p:nvPr/>
        </p:nvSpPr>
        <p:spPr bwMode="auto">
          <a:xfrm>
            <a:off x="8375650" y="4759325"/>
            <a:ext cx="2181225" cy="282575"/>
          </a:xfrm>
          <a:prstGeom prst="rect">
            <a:avLst/>
          </a:prstGeom>
          <a:solidFill>
            <a:schemeClr val="bg1"/>
          </a:solidFill>
          <a:ln w="9525">
            <a:noFill/>
            <a:miter lim="800000"/>
            <a:headEnd/>
            <a:tailEnd/>
          </a:ln>
        </p:spPr>
        <p:txBody>
          <a:bodyPr lIns="0" tIns="0" rIns="0" bIns="0"/>
          <a:lstStyle/>
          <a:p>
            <a:pPr algn="ctr"/>
            <a:r>
              <a:rPr lang="en-US" altLang="zh-CN" sz="1400" dirty="0">
                <a:latin typeface="Arial"/>
                <a:ea typeface="宋体"/>
                <a:cs typeface="Arial" charset="0"/>
                <a:sym typeface="Arial"/>
              </a:rPr>
              <a:t>Input the test set</a:t>
            </a:r>
          </a:p>
        </p:txBody>
      </p:sp>
      <p:sp>
        <p:nvSpPr>
          <p:cNvPr id="16399" name="TextBox 16"/>
          <p:cNvSpPr txBox="1">
            <a:spLocks noChangeArrowheads="1"/>
          </p:cNvSpPr>
          <p:nvPr/>
        </p:nvSpPr>
        <p:spPr bwMode="auto">
          <a:xfrm>
            <a:off x="8229600" y="5502275"/>
            <a:ext cx="2889250" cy="282575"/>
          </a:xfrm>
          <a:prstGeom prst="rect">
            <a:avLst/>
          </a:prstGeom>
          <a:solidFill>
            <a:schemeClr val="bg1"/>
          </a:solidFill>
          <a:ln w="9525">
            <a:noFill/>
            <a:miter lim="800000"/>
            <a:headEnd/>
            <a:tailEnd/>
          </a:ln>
        </p:spPr>
        <p:txBody>
          <a:bodyPr lIns="0" tIns="0" rIns="0" bIns="0"/>
          <a:lstStyle/>
          <a:p>
            <a:pPr algn="ctr"/>
            <a:r>
              <a:rPr lang="en-US" altLang="zh-CN" sz="1400" dirty="0">
                <a:latin typeface="Arial"/>
                <a:ea typeface="宋体"/>
                <a:cs typeface="Arial" charset="0"/>
                <a:sym typeface="Arial"/>
              </a:rPr>
              <a:t>Failure cause prediction</a:t>
            </a:r>
          </a:p>
        </p:txBody>
      </p:sp>
      <p:sp>
        <p:nvSpPr>
          <p:cNvPr id="16400" name="TextBox 17"/>
          <p:cNvSpPr txBox="1">
            <a:spLocks noChangeArrowheads="1"/>
          </p:cNvSpPr>
          <p:nvPr/>
        </p:nvSpPr>
        <p:spPr bwMode="auto">
          <a:xfrm>
            <a:off x="8124825" y="6272213"/>
            <a:ext cx="2495550" cy="282575"/>
          </a:xfrm>
          <a:prstGeom prst="rect">
            <a:avLst/>
          </a:prstGeom>
          <a:solidFill>
            <a:schemeClr val="bg1"/>
          </a:solidFill>
          <a:ln w="9525">
            <a:noFill/>
            <a:miter lim="800000"/>
            <a:headEnd/>
            <a:tailEnd/>
          </a:ln>
        </p:spPr>
        <p:txBody>
          <a:bodyPr lIns="0" tIns="0" rIns="0" bIns="0"/>
          <a:lstStyle/>
          <a:p>
            <a:pPr algn="ctr"/>
            <a:r>
              <a:rPr lang="en-US" altLang="zh-CN" sz="1400" dirty="0">
                <a:latin typeface="Arial"/>
                <a:ea typeface="宋体"/>
                <a:cs typeface="Arial" charset="0"/>
                <a:sym typeface="Arial"/>
              </a:rPr>
              <a:t>Output the results</a:t>
            </a:r>
            <a:endParaRPr lang="zh-CN" altLang="en-US" sz="1400">
              <a:latin typeface="Arial"/>
              <a:ea typeface="宋体"/>
              <a:cs typeface="Arial" charset="0"/>
              <a:sym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a:xfrm>
            <a:off x="388938" y="220663"/>
            <a:ext cx="10255250" cy="441325"/>
          </a:xfrm>
        </p:spPr>
        <p:txBody>
          <a:bodyPr/>
          <a:lstStyle/>
          <a:p>
            <a:r>
              <a:rPr lang="en-US" altLang="zh-CN" sz="3200" dirty="0">
                <a:latin typeface="Arial"/>
                <a:ea typeface="宋体"/>
                <a:sym typeface="Arial"/>
              </a:rPr>
              <a:t>Technical proposal</a:t>
            </a:r>
            <a:endParaRPr lang="zh-CN" altLang="en-US" sz="3200" dirty="0">
              <a:latin typeface="Arial"/>
              <a:ea typeface="宋体"/>
              <a:sym typeface="Arial"/>
            </a:endParaRPr>
          </a:p>
        </p:txBody>
      </p:sp>
      <p:sp>
        <p:nvSpPr>
          <p:cNvPr id="10" name="矩形 9"/>
          <p:cNvSpPr>
            <a:spLocks noChangeArrowheads="1"/>
          </p:cNvSpPr>
          <p:nvPr/>
        </p:nvSpPr>
        <p:spPr bwMode="auto">
          <a:xfrm>
            <a:off x="228600" y="854075"/>
            <a:ext cx="8509061" cy="461665"/>
          </a:xfrm>
          <a:prstGeom prst="rect">
            <a:avLst/>
          </a:prstGeom>
          <a:noFill/>
          <a:ln>
            <a:noFill/>
          </a:ln>
          <a:extLst/>
        </p:spPr>
        <p:txBody>
          <a:bodyPr wrap="none">
            <a:spAutoFit/>
          </a:bodyPr>
          <a:lstStyle/>
          <a:p>
            <a:r>
              <a:rPr lang="en-US" altLang="zh-CN" sz="2400" b="1" dirty="0">
                <a:solidFill>
                  <a:srgbClr val="2E75B6"/>
                </a:solidFill>
                <a:latin typeface="Arial"/>
                <a:ea typeface="宋体"/>
                <a:sym typeface="Arial"/>
              </a:rPr>
              <a:t>Reasoning of failure causes using structured failure data</a:t>
            </a:r>
            <a:endParaRPr lang="zh-CN" altLang="en-US" sz="2400" b="1" dirty="0">
              <a:solidFill>
                <a:srgbClr val="2E75B6"/>
              </a:solidFill>
              <a:latin typeface="Arial"/>
              <a:ea typeface="宋体"/>
              <a:sym typeface="Arial"/>
            </a:endParaRPr>
          </a:p>
        </p:txBody>
      </p:sp>
      <p:sp>
        <p:nvSpPr>
          <p:cNvPr id="19" name="灯片编号占位符 1"/>
          <p:cNvSpPr>
            <a:spLocks noGrp="1"/>
          </p:cNvSpPr>
          <p:nvPr>
            <p:ph type="sldNum" sz="quarter" idx="12"/>
          </p:nvPr>
        </p:nvSpPr>
        <p:spPr>
          <a:xfrm>
            <a:off x="7593013" y="6354763"/>
            <a:ext cx="2133600" cy="365125"/>
          </a:xfrm>
        </p:spPr>
        <p:txBody>
          <a:bodyPr/>
          <a:lstStyle/>
          <a:p>
            <a:pPr>
              <a:defRPr/>
            </a:pPr>
            <a:fld id="{227CA406-7223-4886-ADA0-F012F9248040}" type="slidenum">
              <a:rPr lang="zh-CN" altLang="en-US" sz="1800" kern="0">
                <a:solidFill>
                  <a:sysClr val="windowText" lastClr="000000"/>
                </a:solidFill>
                <a:latin typeface="Arial"/>
                <a:ea typeface="宋体"/>
                <a:sym typeface="Arial"/>
              </a:rPr>
              <a:pPr>
                <a:defRPr/>
              </a:pPr>
              <a:t>5</a:t>
            </a:fld>
            <a:endParaRPr lang="zh-CN" altLang="en-US" sz="1800" kern="0" dirty="0">
              <a:solidFill>
                <a:sysClr val="windowText" lastClr="000000"/>
              </a:solidFill>
              <a:latin typeface="Arial"/>
              <a:ea typeface="宋体"/>
              <a:sym typeface="Arial"/>
            </a:endParaRPr>
          </a:p>
        </p:txBody>
      </p:sp>
      <p:pic>
        <p:nvPicPr>
          <p:cNvPr id="18436" name="图片 19"/>
          <p:cNvPicPr>
            <a:picLocks noChangeAspect="1" noChangeArrowheads="1"/>
          </p:cNvPicPr>
          <p:nvPr/>
        </p:nvPicPr>
        <p:blipFill>
          <a:blip r:embed="rId3"/>
          <a:srcRect t="6798"/>
          <a:stretch>
            <a:fillRect/>
          </a:stretch>
        </p:blipFill>
        <p:spPr bwMode="auto">
          <a:xfrm>
            <a:off x="3765550" y="2851150"/>
            <a:ext cx="6319838" cy="3889375"/>
          </a:xfrm>
          <a:prstGeom prst="rect">
            <a:avLst/>
          </a:prstGeom>
          <a:noFill/>
          <a:ln w="9525">
            <a:noFill/>
            <a:miter lim="800000"/>
            <a:headEnd/>
            <a:tailEnd/>
          </a:ln>
        </p:spPr>
      </p:pic>
      <p:graphicFrame>
        <p:nvGraphicFramePr>
          <p:cNvPr id="18498" name="Group 66"/>
          <p:cNvGraphicFramePr>
            <a:graphicFrameLocks noGrp="1"/>
          </p:cNvGraphicFramePr>
          <p:nvPr>
            <p:extLst>
              <p:ext uri="{D42A27DB-BD31-4B8C-83A1-F6EECF244321}">
                <p14:modId xmlns:p14="http://schemas.microsoft.com/office/powerpoint/2010/main" val="158694766"/>
              </p:ext>
            </p:extLst>
          </p:nvPr>
        </p:nvGraphicFramePr>
        <p:xfrm>
          <a:off x="1084263" y="1576388"/>
          <a:ext cx="8278812" cy="1097280"/>
        </p:xfrm>
        <a:graphic>
          <a:graphicData uri="http://schemas.openxmlformats.org/drawingml/2006/table">
            <a:tbl>
              <a:tblPr/>
              <a:tblGrid>
                <a:gridCol w="1152525"/>
                <a:gridCol w="887412"/>
                <a:gridCol w="1057275"/>
                <a:gridCol w="1733550"/>
                <a:gridCol w="1435100"/>
                <a:gridCol w="2012950"/>
              </a:tblGrid>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FFFFFF"/>
                          </a:solidFill>
                          <a:effectLst/>
                          <a:latin typeface="Arial"/>
                          <a:ea typeface="宋体"/>
                          <a:sym typeface="Arial"/>
                        </a:rPr>
                        <a:t>Date of failure</a:t>
                      </a:r>
                      <a:endParaRPr kumimoji="0" lang="en-US" altLang="zh-CN" sz="1200" b="1" i="0" u="none" strike="noStrike" cap="none" normalizeH="0" baseline="0" dirty="0" smtClean="0">
                        <a:ln>
                          <a:noFill/>
                        </a:ln>
                        <a:solidFill>
                          <a:srgbClr val="FFFFFF"/>
                        </a:solidFill>
                        <a:effectLst/>
                        <a:latin typeface="Arial"/>
                        <a:ea typeface="宋体"/>
                        <a:cs typeface="Times New Roman" pitchFamily="18" charset="0"/>
                        <a:sym typeface="Arial"/>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C0504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FFFFFF"/>
                          </a:solidFill>
                          <a:effectLst/>
                          <a:latin typeface="Arial"/>
                          <a:ea typeface="宋体"/>
                          <a:sym typeface="Arial"/>
                        </a:rPr>
                        <a:t>User type</a:t>
                      </a:r>
                      <a:endParaRPr kumimoji="0" lang="en-US" altLang="zh-CN" sz="1200" b="1" i="0" u="none" strike="noStrike" cap="none" normalizeH="0" baseline="0" dirty="0" smtClean="0">
                        <a:ln>
                          <a:noFill/>
                        </a:ln>
                        <a:solidFill>
                          <a:srgbClr val="FFFFFF"/>
                        </a:solidFill>
                        <a:effectLst/>
                        <a:latin typeface="Arial"/>
                        <a:ea typeface="宋体"/>
                        <a:cs typeface="Times New Roman" pitchFamily="18" charset="0"/>
                        <a:sym typeface="Arial"/>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C0504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FFFFFF"/>
                          </a:solidFill>
                          <a:effectLst/>
                          <a:latin typeface="Arial"/>
                          <a:ea typeface="宋体"/>
                          <a:sym typeface="Arial"/>
                        </a:rPr>
                        <a:t>Delivery date of faulty part</a:t>
                      </a:r>
                      <a:endParaRPr kumimoji="0" lang="en-US" altLang="zh-CN" sz="1200" b="1" i="0" u="none" strike="noStrike" cap="none" normalizeH="0" baseline="0" dirty="0" smtClean="0">
                        <a:ln>
                          <a:noFill/>
                        </a:ln>
                        <a:solidFill>
                          <a:srgbClr val="FFFFFF"/>
                        </a:solidFill>
                        <a:effectLst/>
                        <a:latin typeface="Arial"/>
                        <a:ea typeface="宋体"/>
                        <a:cs typeface="Times New Roman" pitchFamily="18" charset="0"/>
                        <a:sym typeface="Arial"/>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C0504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FFFFFF"/>
                          </a:solidFill>
                          <a:effectLst/>
                          <a:latin typeface="Arial"/>
                          <a:ea typeface="宋体"/>
                          <a:sym typeface="Arial"/>
                        </a:rPr>
                        <a:t>Working time of faulty part</a:t>
                      </a:r>
                      <a:endParaRPr kumimoji="0" lang="zh-CN" altLang="en-US" sz="1200" b="1" i="0" u="none" strike="noStrike" cap="none" normalizeH="0" baseline="0" smtClean="0">
                        <a:ln>
                          <a:noFill/>
                        </a:ln>
                        <a:solidFill>
                          <a:srgbClr val="FFFFFF"/>
                        </a:solidFill>
                        <a:effectLst/>
                        <a:latin typeface="Arial"/>
                        <a:ea typeface="宋体"/>
                        <a:cs typeface="Times New Roman" pitchFamily="18" charset="0"/>
                        <a:sym typeface="Arial"/>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C0504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FFFFFF"/>
                          </a:solidFill>
                          <a:effectLst/>
                          <a:latin typeface="Arial"/>
                          <a:ea typeface="宋体"/>
                          <a:sym typeface="Arial"/>
                        </a:rPr>
                        <a:t>Main fault symptom</a:t>
                      </a:r>
                      <a:endParaRPr kumimoji="0" lang="en-US" altLang="zh-CN" sz="1200" b="1" i="0" u="none" strike="noStrike" cap="none" normalizeH="0" baseline="0" dirty="0" smtClean="0">
                        <a:ln>
                          <a:noFill/>
                        </a:ln>
                        <a:solidFill>
                          <a:srgbClr val="FFFFFF"/>
                        </a:solidFill>
                        <a:effectLst/>
                        <a:latin typeface="Arial"/>
                        <a:ea typeface="宋体"/>
                        <a:cs typeface="Times New Roman" pitchFamily="18" charset="0"/>
                        <a:sym typeface="Arial"/>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C0504D"/>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FFFFFF"/>
                          </a:solidFill>
                          <a:effectLst/>
                          <a:latin typeface="Arial"/>
                          <a:ea typeface="宋体"/>
                          <a:sym typeface="Arial"/>
                        </a:rPr>
                        <a:t>Working calendar time</a:t>
                      </a:r>
                      <a:endParaRPr kumimoji="0" lang="zh-CN" altLang="en-US" sz="1200" b="1" i="0" u="none" strike="noStrike" cap="none" normalizeH="0" baseline="0" smtClean="0">
                        <a:ln>
                          <a:noFill/>
                        </a:ln>
                        <a:solidFill>
                          <a:srgbClr val="FFFFFF"/>
                        </a:solidFill>
                        <a:effectLst/>
                        <a:latin typeface="Arial"/>
                        <a:ea typeface="宋体"/>
                        <a:sym typeface="Arial"/>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C0504D"/>
                    </a:solidFill>
                  </a:tcPr>
                </a:tc>
              </a:tr>
              <a:tr h="4730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FFFFFF"/>
                          </a:solidFill>
                          <a:effectLst/>
                          <a:latin typeface="Arial"/>
                          <a:ea typeface="宋体"/>
                          <a:sym typeface="Arial"/>
                        </a:rPr>
                        <a:t>20190516</a:t>
                      </a:r>
                      <a:endParaRPr kumimoji="0" lang="zh-CN" altLang="zh-CN" sz="1200" b="1" i="0" u="none" strike="noStrike" cap="none" normalizeH="0" baseline="0" smtClean="0">
                        <a:ln>
                          <a:noFill/>
                        </a:ln>
                        <a:solidFill>
                          <a:srgbClr val="FFFFFF"/>
                        </a:solidFill>
                        <a:effectLst/>
                        <a:latin typeface="Arial"/>
                        <a:ea typeface="宋体"/>
                        <a:cs typeface="Times New Roman" pitchFamily="18" charset="0"/>
                        <a:sym typeface="Arial"/>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0504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a:cs typeface="Times New Roman" pitchFamily="18" charset="0"/>
                          <a:sym typeface="Arial"/>
                        </a:rPr>
                        <a:t>China Southern Airlines</a:t>
                      </a:r>
                      <a:endParaRPr kumimoji="0" lang="zh-CN" altLang="zh-CN" sz="1200" b="1" i="0" u="none" strike="noStrike" cap="none" normalizeH="0" baseline="0" smtClean="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8D0D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a:sym typeface="Arial"/>
                        </a:rPr>
                        <a:t>April 1, 2015</a:t>
                      </a:r>
                      <a:endParaRPr kumimoji="0" lang="zh-CN" altLang="zh-CN" sz="1200" b="1" i="0" u="none" strike="noStrike" cap="none" normalizeH="0" baseline="0" dirty="0" smtClean="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8D0D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a:sym typeface="Arial"/>
                        </a:rPr>
                        <a:t>204:58</a:t>
                      </a:r>
                      <a:endParaRPr kumimoji="0" lang="zh-CN" altLang="zh-CN" sz="1200" b="1" i="0" u="none" strike="noStrike" cap="none" normalizeH="0" baseline="0" smtClean="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8D0D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a:sym typeface="Arial"/>
                        </a:rPr>
                        <a:t>Airspeed indicator is too high/too low</a:t>
                      </a:r>
                      <a:endParaRPr kumimoji="0" lang="zh-CN" altLang="en-US" sz="1200" b="1" i="0" u="none" strike="noStrike" cap="none" normalizeH="0" baseline="0" smtClean="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8D0D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a:sym typeface="Arial"/>
                        </a:rPr>
                        <a:t>1506</a:t>
                      </a:r>
                      <a:endParaRPr kumimoji="0" lang="zh-CN" altLang="zh-CN" sz="1200" b="1" i="0" u="none" strike="noStrike" cap="none" normalizeH="0" baseline="0" smtClean="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8D0D0"/>
                    </a:solidFill>
                  </a:tcPr>
                </a:tc>
              </a:tr>
            </a:tbl>
          </a:graphicData>
        </a:graphic>
      </p:graphicFrame>
      <p:sp>
        <p:nvSpPr>
          <p:cNvPr id="22" name="右箭头 21"/>
          <p:cNvSpPr>
            <a:spLocks noChangeArrowheads="1"/>
          </p:cNvSpPr>
          <p:nvPr/>
        </p:nvSpPr>
        <p:spPr bwMode="auto">
          <a:xfrm>
            <a:off x="3074988" y="4341813"/>
            <a:ext cx="735012" cy="358775"/>
          </a:xfrm>
          <a:prstGeom prst="rightArrow">
            <a:avLst>
              <a:gd name="adj1" fmla="val 50000"/>
              <a:gd name="adj2" fmla="val 50136"/>
            </a:avLst>
          </a:prstGeom>
          <a:solidFill>
            <a:srgbClr val="F79646"/>
          </a:solidFill>
          <a:ln w="25400" algn="ctr">
            <a:solidFill>
              <a:srgbClr val="B66D31"/>
            </a:solidFill>
            <a:miter lim="800000"/>
            <a:headEnd/>
            <a:tailEnd/>
          </a:ln>
        </p:spPr>
        <p:txBody>
          <a:bodyPr lIns="0" rIns="0" anchor="ctr"/>
          <a:lstStyle/>
          <a:p>
            <a:pPr algn="ctr"/>
            <a:r>
              <a:rPr lang="en-US" altLang="zh-CN" sz="900" b="1" dirty="0">
                <a:solidFill>
                  <a:srgbClr val="000000"/>
                </a:solidFill>
                <a:latin typeface="Arial"/>
                <a:ea typeface="宋体"/>
                <a:sym typeface="Arial"/>
              </a:rPr>
              <a:t>Reasoning</a:t>
            </a:r>
          </a:p>
        </p:txBody>
      </p:sp>
      <p:sp>
        <p:nvSpPr>
          <p:cNvPr id="23" name="右箭头 22"/>
          <p:cNvSpPr>
            <a:spLocks noChangeArrowheads="1"/>
          </p:cNvSpPr>
          <p:nvPr/>
        </p:nvSpPr>
        <p:spPr bwMode="auto">
          <a:xfrm rot="5400000">
            <a:off x="1870075" y="3273425"/>
            <a:ext cx="288925" cy="358775"/>
          </a:xfrm>
          <a:prstGeom prst="rightArrow">
            <a:avLst>
              <a:gd name="adj1" fmla="val 50000"/>
              <a:gd name="adj2" fmla="val 50000"/>
            </a:avLst>
          </a:prstGeom>
          <a:solidFill>
            <a:srgbClr val="F79646"/>
          </a:solidFill>
          <a:ln w="25400" algn="ctr">
            <a:solidFill>
              <a:srgbClr val="B66D31"/>
            </a:solidFill>
            <a:miter lim="800000"/>
            <a:headEnd/>
            <a:tailEnd/>
          </a:ln>
        </p:spPr>
        <p:txBody>
          <a:bodyPr rot="10800000" vert="eaVert" anchor="ctr"/>
          <a:lstStyle/>
          <a:p>
            <a:pPr algn="ctr" fontAlgn="auto">
              <a:spcBef>
                <a:spcPts val="0"/>
              </a:spcBef>
              <a:spcAft>
                <a:spcPts val="0"/>
              </a:spcAft>
              <a:defRPr/>
            </a:pPr>
            <a:endParaRPr lang="zh-CN" altLang="en-US" kern="0">
              <a:solidFill>
                <a:sysClr val="window" lastClr="FFFFFF"/>
              </a:solidFill>
              <a:latin typeface="Arial"/>
              <a:ea typeface="宋体"/>
              <a:sym typeface="Arial"/>
            </a:endParaRPr>
          </a:p>
        </p:txBody>
      </p:sp>
      <p:sp>
        <p:nvSpPr>
          <p:cNvPr id="24" name="矩形 23"/>
          <p:cNvSpPr/>
          <p:nvPr/>
        </p:nvSpPr>
        <p:spPr>
          <a:xfrm>
            <a:off x="1012825" y="3603625"/>
            <a:ext cx="2016125" cy="1954213"/>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nchor="ctr"/>
          <a:lstStyle/>
          <a:p>
            <a:pPr>
              <a:lnSpc>
                <a:spcPct val="150000"/>
              </a:lnSpc>
            </a:pPr>
            <a:r>
              <a:rPr lang="en-US" altLang="zh-CN" sz="1200" b="1" dirty="0">
                <a:solidFill>
                  <a:srgbClr val="000000"/>
                </a:solidFill>
                <a:latin typeface="Arial"/>
                <a:ea typeface="宋体"/>
                <a:sym typeface="Arial"/>
              </a:rPr>
              <a:t>Timing: Quarter</a:t>
            </a:r>
          </a:p>
          <a:p>
            <a:pPr>
              <a:lnSpc>
                <a:spcPct val="150000"/>
              </a:lnSpc>
            </a:pPr>
            <a:r>
              <a:rPr lang="en-US" altLang="zh-CN" sz="1200" b="1" dirty="0">
                <a:solidFill>
                  <a:srgbClr val="000000"/>
                </a:solidFill>
                <a:latin typeface="Arial"/>
                <a:ea typeface="宋体"/>
                <a:sym typeface="Arial"/>
              </a:rPr>
              <a:t>User type: Airline</a:t>
            </a:r>
          </a:p>
          <a:p>
            <a:pPr>
              <a:lnSpc>
                <a:spcPct val="150000"/>
              </a:lnSpc>
            </a:pPr>
            <a:r>
              <a:rPr lang="en-US" altLang="zh-CN" sz="1200" b="1" dirty="0">
                <a:solidFill>
                  <a:srgbClr val="000000"/>
                </a:solidFill>
                <a:latin typeface="Arial"/>
                <a:ea typeface="宋体"/>
                <a:sym typeface="Arial"/>
              </a:rPr>
              <a:t>Working time:</a:t>
            </a:r>
            <a:r>
              <a:rPr lang="zh-CN" altLang="en-US" sz="1200" b="1" dirty="0">
                <a:solidFill>
                  <a:srgbClr val="000000"/>
                </a:solidFill>
                <a:latin typeface="Arial"/>
                <a:ea typeface="宋体"/>
                <a:sym typeface="Arial"/>
              </a:rPr>
              <a:t> </a:t>
            </a:r>
            <a:r>
              <a:rPr lang="en-US" altLang="zh-CN" sz="1200" b="1" dirty="0">
                <a:solidFill>
                  <a:srgbClr val="000000"/>
                </a:solidFill>
                <a:latin typeface="Arial"/>
                <a:ea typeface="宋体"/>
                <a:sym typeface="Arial"/>
              </a:rPr>
              <a:t>hours (h)</a:t>
            </a:r>
          </a:p>
          <a:p>
            <a:pPr>
              <a:lnSpc>
                <a:spcPct val="150000"/>
              </a:lnSpc>
            </a:pPr>
            <a:r>
              <a:rPr lang="en-US" altLang="zh-CN" sz="1200" b="1" dirty="0">
                <a:solidFill>
                  <a:srgbClr val="000000"/>
                </a:solidFill>
                <a:latin typeface="Arial"/>
                <a:ea typeface="宋体"/>
                <a:sym typeface="Arial"/>
              </a:rPr>
              <a:t>Working calendar time: hours (h)</a:t>
            </a:r>
          </a:p>
          <a:p>
            <a:pPr>
              <a:lnSpc>
                <a:spcPct val="150000"/>
              </a:lnSpc>
            </a:pPr>
            <a:r>
              <a:rPr lang="en-US" altLang="zh-CN" sz="1200" b="1" dirty="0">
                <a:solidFill>
                  <a:srgbClr val="000000"/>
                </a:solidFill>
                <a:latin typeface="Arial"/>
                <a:ea typeface="宋体"/>
                <a:sym typeface="Arial"/>
              </a:rPr>
              <a:t>Fault symptom: text description</a:t>
            </a:r>
            <a:endParaRPr lang="zh-CN" altLang="en-US" sz="1200" b="1" dirty="0">
              <a:solidFill>
                <a:srgbClr val="000000"/>
              </a:solidFill>
              <a:latin typeface="Arial"/>
              <a:ea typeface="宋体"/>
              <a:sym typeface="Arial"/>
            </a:endParaRPr>
          </a:p>
        </p:txBody>
      </p:sp>
      <p:sp>
        <p:nvSpPr>
          <p:cNvPr id="18463" name="TextBox 24"/>
          <p:cNvSpPr txBox="1">
            <a:spLocks noChangeArrowheads="1"/>
          </p:cNvSpPr>
          <p:nvPr/>
        </p:nvSpPr>
        <p:spPr bwMode="auto">
          <a:xfrm>
            <a:off x="669925" y="2855913"/>
            <a:ext cx="3087688" cy="184666"/>
          </a:xfrm>
          <a:prstGeom prst="rect">
            <a:avLst/>
          </a:prstGeom>
          <a:noFill/>
          <a:ln w="9525">
            <a:noFill/>
            <a:miter lim="800000"/>
            <a:headEnd/>
            <a:tailEnd/>
          </a:ln>
        </p:spPr>
        <p:txBody>
          <a:bodyPr lIns="0" tIns="0" rIns="0" bIns="0">
            <a:spAutoFit/>
          </a:bodyPr>
          <a:lstStyle/>
          <a:p>
            <a:pPr algn="ctr"/>
            <a:r>
              <a:rPr lang="en-US" altLang="zh-CN" sz="1200" b="1" dirty="0">
                <a:latin typeface="Arial"/>
                <a:ea typeface="宋体"/>
                <a:sym typeface="Arial"/>
              </a:rPr>
              <a:t>Feature extraction from entity attributes</a:t>
            </a:r>
            <a:endParaRPr lang="zh-CN" altLang="en-US" sz="1200" b="1">
              <a:latin typeface="Arial"/>
              <a:ea typeface="宋体"/>
              <a:sym typeface="Arial"/>
            </a:endParaRPr>
          </a:p>
        </p:txBody>
      </p:sp>
      <p:sp>
        <p:nvSpPr>
          <p:cNvPr id="18464" name="TextBox 25"/>
          <p:cNvSpPr txBox="1">
            <a:spLocks noChangeArrowheads="1"/>
          </p:cNvSpPr>
          <p:nvPr/>
        </p:nvSpPr>
        <p:spPr bwMode="auto">
          <a:xfrm>
            <a:off x="6557963" y="3140075"/>
            <a:ext cx="3095625" cy="523220"/>
          </a:xfrm>
          <a:prstGeom prst="rect">
            <a:avLst/>
          </a:prstGeom>
          <a:noFill/>
          <a:ln w="9525">
            <a:noFill/>
            <a:miter lim="800000"/>
            <a:headEnd/>
            <a:tailEnd/>
          </a:ln>
        </p:spPr>
        <p:txBody>
          <a:bodyPr>
            <a:spAutoFit/>
          </a:bodyPr>
          <a:lstStyle/>
          <a:p>
            <a:pPr algn="ctr"/>
            <a:r>
              <a:rPr lang="en-US" altLang="zh-CN" sz="1400" b="1" dirty="0">
                <a:latin typeface="Arial"/>
                <a:ea typeface="宋体"/>
                <a:sym typeface="Arial"/>
              </a:rPr>
              <a:t>Failure cause/remedial action and probability</a:t>
            </a:r>
            <a:endParaRPr lang="zh-CN" altLang="en-US" sz="1400" b="1" dirty="0">
              <a:latin typeface="Arial"/>
              <a:ea typeface="宋体"/>
              <a:sym typeface="Arial"/>
            </a:endParaRPr>
          </a:p>
        </p:txBody>
      </p:sp>
      <p:sp>
        <p:nvSpPr>
          <p:cNvPr id="27" name="矩形 26"/>
          <p:cNvSpPr/>
          <p:nvPr/>
        </p:nvSpPr>
        <p:spPr>
          <a:xfrm>
            <a:off x="3822224" y="5872480"/>
            <a:ext cx="1871025" cy="230832"/>
          </a:xfrm>
          <a:prstGeom prst="rect">
            <a:avLst/>
          </a:prstGeom>
        </p:spPr>
        <p:txBody>
          <a:bodyPr wrap="none">
            <a:spAutoFit/>
          </a:bodyPr>
          <a:lstStyle/>
          <a:p>
            <a:pPr algn="ctr"/>
            <a:r>
              <a:rPr lang="en-US" altLang="zh-CN" sz="900" b="1" dirty="0">
                <a:solidFill>
                  <a:srgbClr val="FF0000"/>
                </a:solidFill>
                <a:latin typeface="Arial"/>
                <a:ea typeface="宋体"/>
                <a:cs typeface="Times New Roman" pitchFamily="18" charset="0"/>
                <a:sym typeface="Arial"/>
              </a:rPr>
              <a:t>Replace the rotary transformer</a:t>
            </a:r>
            <a:endParaRPr lang="zh-CN" altLang="zh-CN" sz="900" b="1" dirty="0">
              <a:solidFill>
                <a:srgbClr val="FF0000"/>
              </a:solidFill>
              <a:latin typeface="Arial"/>
              <a:ea typeface="宋体"/>
              <a:cs typeface="Times New Roman" pitchFamily="18" charset="0"/>
              <a:sym typeface="Arial"/>
            </a:endParaRPr>
          </a:p>
        </p:txBody>
      </p:sp>
      <p:sp>
        <p:nvSpPr>
          <p:cNvPr id="28" name="矩形 27"/>
          <p:cNvSpPr/>
          <p:nvPr/>
        </p:nvSpPr>
        <p:spPr>
          <a:xfrm>
            <a:off x="3991535" y="5110163"/>
            <a:ext cx="1990165" cy="507831"/>
          </a:xfrm>
          <a:prstGeom prst="rect">
            <a:avLst/>
          </a:prstGeom>
        </p:spPr>
        <p:txBody>
          <a:bodyPr wrap="square">
            <a:spAutoFit/>
          </a:bodyPr>
          <a:lstStyle/>
          <a:p>
            <a:r>
              <a:rPr lang="zh-CN" altLang="en-US" sz="900" b="1" dirty="0">
                <a:solidFill>
                  <a:srgbClr val="FF0000"/>
                </a:solidFill>
                <a:latin typeface="Arial"/>
                <a:ea typeface="宋体"/>
                <a:cs typeface="Times New Roman" pitchFamily="18" charset="0"/>
                <a:sym typeface="Arial"/>
              </a:rPr>
              <a:t>Add </a:t>
            </a:r>
            <a:r>
              <a:rPr lang="en-US" altLang="zh-CN" sz="900" b="1" dirty="0">
                <a:solidFill>
                  <a:srgbClr val="FF0000"/>
                </a:solidFill>
                <a:latin typeface="Arial"/>
                <a:ea typeface="宋体"/>
                <a:cs typeface="Times New Roman" pitchFamily="18" charset="0"/>
                <a:sym typeface="Arial"/>
              </a:rPr>
              <a:t>a buffer structure to separate the bevel gear from limit bushing</a:t>
            </a:r>
            <a:endParaRPr lang="zh-CN" altLang="zh-CN" sz="900" b="1" dirty="0">
              <a:solidFill>
                <a:srgbClr val="FF0000"/>
              </a:solidFill>
              <a:latin typeface="Arial"/>
              <a:ea typeface="宋体"/>
              <a:cs typeface="Times New Roman" pitchFamily="18" charset="0"/>
              <a:sym typeface="Arial"/>
            </a:endParaRPr>
          </a:p>
        </p:txBody>
      </p:sp>
      <p:sp>
        <p:nvSpPr>
          <p:cNvPr id="29" name="矩形 28"/>
          <p:cNvSpPr>
            <a:spLocks noChangeArrowheads="1"/>
          </p:cNvSpPr>
          <p:nvPr/>
        </p:nvSpPr>
        <p:spPr bwMode="auto">
          <a:xfrm>
            <a:off x="4224338" y="4421188"/>
            <a:ext cx="1724025" cy="369332"/>
          </a:xfrm>
          <a:prstGeom prst="rect">
            <a:avLst/>
          </a:prstGeom>
          <a:noFill/>
          <a:ln w="9525">
            <a:noFill/>
            <a:miter lim="800000"/>
            <a:headEnd/>
            <a:tailEnd/>
          </a:ln>
        </p:spPr>
        <p:txBody>
          <a:bodyPr lIns="0" rIns="0">
            <a:spAutoFit/>
          </a:bodyPr>
          <a:lstStyle/>
          <a:p>
            <a:pPr algn="ctr"/>
            <a:r>
              <a:rPr lang="en-US" altLang="zh-CN" sz="900" b="1" dirty="0">
                <a:solidFill>
                  <a:srgbClr val="FF0000"/>
                </a:solidFill>
                <a:latin typeface="Arial"/>
                <a:ea typeface="宋体"/>
                <a:cs typeface="Times New Roman" pitchFamily="18" charset="0"/>
                <a:sym typeface="Arial"/>
              </a:rPr>
              <a:t>Adjust the heating element’s power distribution</a:t>
            </a:r>
            <a:endParaRPr lang="zh-CN" altLang="zh-CN" sz="900" b="1" dirty="0">
              <a:solidFill>
                <a:srgbClr val="FF0000"/>
              </a:solidFill>
              <a:latin typeface="Arial"/>
              <a:ea typeface="宋体"/>
              <a:cs typeface="Times New Roman" pitchFamily="18" charset="0"/>
              <a:sym typeface="Arial"/>
            </a:endParaRPr>
          </a:p>
        </p:txBody>
      </p:sp>
      <p:sp>
        <p:nvSpPr>
          <p:cNvPr id="30" name="矩形 29"/>
          <p:cNvSpPr/>
          <p:nvPr/>
        </p:nvSpPr>
        <p:spPr>
          <a:xfrm>
            <a:off x="9718017" y="5557838"/>
            <a:ext cx="431529" cy="246221"/>
          </a:xfrm>
          <a:prstGeom prst="rect">
            <a:avLst/>
          </a:prstGeom>
        </p:spPr>
        <p:txBody>
          <a:bodyPr wrap="none">
            <a:spAutoFit/>
          </a:bodyPr>
          <a:lstStyle/>
          <a:p>
            <a:pPr algn="ctr" fontAlgn="auto">
              <a:spcBef>
                <a:spcPts val="0"/>
              </a:spcBef>
              <a:spcAft>
                <a:spcPts val="0"/>
              </a:spcAft>
              <a:defRPr/>
            </a:pPr>
            <a:r>
              <a:rPr lang="en-US" altLang="zh-CN" sz="1000" b="1" kern="100" dirty="0">
                <a:latin typeface="Arial"/>
                <a:ea typeface="宋体"/>
                <a:cs typeface="Times New Roman"/>
                <a:sym typeface="Arial"/>
              </a:rPr>
              <a:t>0.42</a:t>
            </a:r>
            <a:endParaRPr lang="zh-CN" altLang="zh-CN" sz="1000" b="1" kern="100" dirty="0">
              <a:latin typeface="Arial"/>
              <a:ea typeface="宋体"/>
              <a:cs typeface="Times New Roman"/>
              <a:sym typeface="Arial"/>
            </a:endParaRPr>
          </a:p>
        </p:txBody>
      </p:sp>
      <p:sp>
        <p:nvSpPr>
          <p:cNvPr id="31" name="矩形 30"/>
          <p:cNvSpPr/>
          <p:nvPr/>
        </p:nvSpPr>
        <p:spPr>
          <a:xfrm>
            <a:off x="8709955" y="4797425"/>
            <a:ext cx="431529" cy="246221"/>
          </a:xfrm>
          <a:prstGeom prst="rect">
            <a:avLst/>
          </a:prstGeom>
        </p:spPr>
        <p:txBody>
          <a:bodyPr wrap="none">
            <a:spAutoFit/>
          </a:bodyPr>
          <a:lstStyle/>
          <a:p>
            <a:pPr algn="ctr" fontAlgn="auto">
              <a:spcBef>
                <a:spcPts val="0"/>
              </a:spcBef>
              <a:spcAft>
                <a:spcPts val="0"/>
              </a:spcAft>
              <a:defRPr/>
            </a:pPr>
            <a:r>
              <a:rPr lang="en-US" altLang="zh-CN" sz="1000" b="1" kern="100" dirty="0">
                <a:latin typeface="Arial"/>
                <a:ea typeface="宋体"/>
                <a:cs typeface="Times New Roman"/>
                <a:sym typeface="Arial"/>
              </a:rPr>
              <a:t>0.30</a:t>
            </a:r>
            <a:endParaRPr lang="zh-CN" altLang="zh-CN" sz="1000" b="1" kern="100" dirty="0">
              <a:latin typeface="Arial"/>
              <a:ea typeface="宋体"/>
              <a:cs typeface="Times New Roman"/>
              <a:sym typeface="Arial"/>
            </a:endParaRPr>
          </a:p>
        </p:txBody>
      </p:sp>
      <p:sp>
        <p:nvSpPr>
          <p:cNvPr id="32" name="矩形 31"/>
          <p:cNvSpPr/>
          <p:nvPr/>
        </p:nvSpPr>
        <p:spPr>
          <a:xfrm>
            <a:off x="8567080" y="4013200"/>
            <a:ext cx="431529" cy="246221"/>
          </a:xfrm>
          <a:prstGeom prst="rect">
            <a:avLst/>
          </a:prstGeom>
        </p:spPr>
        <p:txBody>
          <a:bodyPr wrap="none">
            <a:spAutoFit/>
          </a:bodyPr>
          <a:lstStyle/>
          <a:p>
            <a:pPr algn="ctr" fontAlgn="auto">
              <a:spcBef>
                <a:spcPts val="0"/>
              </a:spcBef>
              <a:spcAft>
                <a:spcPts val="0"/>
              </a:spcAft>
              <a:defRPr/>
            </a:pPr>
            <a:r>
              <a:rPr lang="en-US" altLang="zh-CN" sz="1000" b="1" kern="100" dirty="0">
                <a:latin typeface="Arial"/>
                <a:ea typeface="宋体"/>
                <a:cs typeface="Times New Roman"/>
                <a:sym typeface="Arial"/>
              </a:rPr>
              <a:t>0.28</a:t>
            </a:r>
            <a:endParaRPr lang="zh-CN" altLang="zh-CN" sz="1000" b="1" kern="100" dirty="0">
              <a:latin typeface="Arial"/>
              <a:ea typeface="宋体"/>
              <a:cs typeface="Times New Roman"/>
              <a:sym typeface="Arial"/>
            </a:endParaRPr>
          </a:p>
        </p:txBody>
      </p:sp>
      <p:sp>
        <p:nvSpPr>
          <p:cNvPr id="18471" name="TextBox 17"/>
          <p:cNvSpPr txBox="1">
            <a:spLocks noChangeArrowheads="1"/>
          </p:cNvSpPr>
          <p:nvPr/>
        </p:nvSpPr>
        <p:spPr bwMode="auto">
          <a:xfrm>
            <a:off x="4810125" y="3294063"/>
            <a:ext cx="1162050" cy="187325"/>
          </a:xfrm>
          <a:prstGeom prst="rect">
            <a:avLst/>
          </a:prstGeom>
          <a:solidFill>
            <a:schemeClr val="bg1"/>
          </a:solidFill>
          <a:ln w="9525">
            <a:noFill/>
            <a:miter lim="800000"/>
            <a:headEnd/>
            <a:tailEnd/>
          </a:ln>
        </p:spPr>
        <p:txBody>
          <a:bodyPr lIns="0" tIns="0" rIns="0" bIns="0"/>
          <a:lstStyle/>
          <a:p>
            <a:r>
              <a:rPr lang="en-US" altLang="zh-CN" sz="1100" b="1" dirty="0">
                <a:latin typeface="Arial"/>
                <a:ea typeface="宋体"/>
                <a:cs typeface="Arial" charset="0"/>
                <a:sym typeface="Arial"/>
              </a:rPr>
              <a:t>Sensor’s static vent is blocked</a:t>
            </a:r>
          </a:p>
        </p:txBody>
      </p:sp>
      <p:sp>
        <p:nvSpPr>
          <p:cNvPr id="18472" name="TextBox 32"/>
          <p:cNvSpPr txBox="1">
            <a:spLocks noChangeArrowheads="1"/>
          </p:cNvSpPr>
          <p:nvPr/>
        </p:nvSpPr>
        <p:spPr bwMode="auto">
          <a:xfrm>
            <a:off x="4019550" y="4005263"/>
            <a:ext cx="1943100" cy="336550"/>
          </a:xfrm>
          <a:prstGeom prst="rect">
            <a:avLst/>
          </a:prstGeom>
          <a:solidFill>
            <a:schemeClr val="bg1"/>
          </a:solidFill>
          <a:ln w="9525">
            <a:noFill/>
            <a:miter lim="800000"/>
            <a:headEnd/>
            <a:tailEnd/>
          </a:ln>
        </p:spPr>
        <p:txBody>
          <a:bodyPr lIns="0" tIns="0" rIns="0" bIns="0"/>
          <a:lstStyle/>
          <a:p>
            <a:pPr algn="ctr"/>
            <a:r>
              <a:rPr lang="en-US" altLang="zh-CN" sz="900" b="1" dirty="0">
                <a:latin typeface="Arial"/>
                <a:ea typeface="宋体"/>
                <a:sym typeface="Arial"/>
              </a:rPr>
              <a:t>The temperature is too high to be tolerated by the ferromagnetic fluid</a:t>
            </a:r>
            <a:endParaRPr lang="zh-CN" altLang="en-US" sz="900" b="1" dirty="0">
              <a:latin typeface="Arial"/>
              <a:ea typeface="宋体"/>
              <a:cs typeface="Arial" charset="0"/>
              <a:sym typeface="Arial"/>
            </a:endParaRPr>
          </a:p>
        </p:txBody>
      </p:sp>
      <p:sp>
        <p:nvSpPr>
          <p:cNvPr id="18473" name="TextBox 33"/>
          <p:cNvSpPr txBox="1">
            <a:spLocks noChangeArrowheads="1"/>
          </p:cNvSpPr>
          <p:nvPr/>
        </p:nvSpPr>
        <p:spPr bwMode="auto">
          <a:xfrm>
            <a:off x="4557713" y="4854575"/>
            <a:ext cx="1389062" cy="188913"/>
          </a:xfrm>
          <a:prstGeom prst="rect">
            <a:avLst/>
          </a:prstGeom>
          <a:solidFill>
            <a:schemeClr val="bg1"/>
          </a:solidFill>
          <a:ln w="9525">
            <a:noFill/>
            <a:miter lim="800000"/>
            <a:headEnd/>
            <a:tailEnd/>
          </a:ln>
        </p:spPr>
        <p:txBody>
          <a:bodyPr lIns="0" tIns="0" rIns="0" bIns="0"/>
          <a:lstStyle/>
          <a:p>
            <a:pPr algn="r"/>
            <a:r>
              <a:rPr lang="en-US" altLang="zh-CN" sz="900" b="1" dirty="0">
                <a:latin typeface="Arial"/>
                <a:ea typeface="宋体"/>
                <a:cs typeface="Arial" charset="0"/>
                <a:sym typeface="Arial"/>
              </a:rPr>
              <a:t>Bevel gear rotates relative to the shaft</a:t>
            </a:r>
            <a:endParaRPr lang="zh-CN" altLang="en-US" sz="900" b="1">
              <a:latin typeface="Arial"/>
              <a:ea typeface="宋体"/>
              <a:cs typeface="Arial" charset="0"/>
              <a:sym typeface="Arial"/>
            </a:endParaRPr>
          </a:p>
        </p:txBody>
      </p:sp>
      <p:sp>
        <p:nvSpPr>
          <p:cNvPr id="18474" name="TextBox 34"/>
          <p:cNvSpPr txBox="1">
            <a:spLocks noChangeArrowheads="1"/>
          </p:cNvSpPr>
          <p:nvPr/>
        </p:nvSpPr>
        <p:spPr bwMode="auto">
          <a:xfrm>
            <a:off x="4197350" y="5619750"/>
            <a:ext cx="1738313" cy="188913"/>
          </a:xfrm>
          <a:prstGeom prst="rect">
            <a:avLst/>
          </a:prstGeom>
          <a:solidFill>
            <a:schemeClr val="bg1"/>
          </a:solidFill>
          <a:ln w="9525">
            <a:noFill/>
            <a:miter lim="800000"/>
            <a:headEnd/>
            <a:tailEnd/>
          </a:ln>
        </p:spPr>
        <p:txBody>
          <a:bodyPr lIns="0" tIns="0" rIns="0" bIns="0"/>
          <a:lstStyle/>
          <a:p>
            <a:pPr algn="r"/>
            <a:r>
              <a:rPr lang="en-US" altLang="zh-CN" sz="900" b="1" dirty="0">
                <a:latin typeface="Arial"/>
                <a:ea typeface="宋体"/>
                <a:cs typeface="Arial" charset="0"/>
                <a:sym typeface="Arial"/>
              </a:rPr>
              <a:t>Out-of-tolerance deviation in angle of attack</a:t>
            </a:r>
            <a:endParaRPr lang="zh-CN" altLang="en-US" sz="900" b="1" dirty="0">
              <a:latin typeface="Arial"/>
              <a:ea typeface="宋体"/>
              <a:cs typeface="Arial" charset="0"/>
              <a:sym typeface="Arial"/>
            </a:endParaRPr>
          </a:p>
        </p:txBody>
      </p:sp>
      <p:sp>
        <p:nvSpPr>
          <p:cNvPr id="18475" name="TextBox 35"/>
          <p:cNvSpPr txBox="1">
            <a:spLocks noChangeArrowheads="1"/>
          </p:cNvSpPr>
          <p:nvPr/>
        </p:nvSpPr>
        <p:spPr bwMode="auto">
          <a:xfrm>
            <a:off x="7696200" y="6456363"/>
            <a:ext cx="849313" cy="284162"/>
          </a:xfrm>
          <a:prstGeom prst="rect">
            <a:avLst/>
          </a:prstGeom>
          <a:solidFill>
            <a:schemeClr val="bg1"/>
          </a:solidFill>
          <a:ln w="9525">
            <a:noFill/>
            <a:miter lim="800000"/>
            <a:headEnd/>
            <a:tailEnd/>
          </a:ln>
        </p:spPr>
        <p:txBody>
          <a:bodyPr lIns="0" tIns="0" rIns="0" bIns="0"/>
          <a:lstStyle/>
          <a:p>
            <a:pPr algn="ctr"/>
            <a:r>
              <a:rPr lang="en-US" altLang="zh-CN" sz="1100" b="1" dirty="0">
                <a:latin typeface="Arial"/>
                <a:ea typeface="宋体"/>
                <a:cs typeface="Arial" charset="0"/>
                <a:sym typeface="Arial"/>
              </a:rPr>
              <a:t>Probability</a:t>
            </a:r>
          </a:p>
        </p:txBody>
      </p:sp>
      <p:sp>
        <p:nvSpPr>
          <p:cNvPr id="37" name="TextBox 36"/>
          <p:cNvSpPr txBox="1"/>
          <p:nvPr/>
        </p:nvSpPr>
        <p:spPr>
          <a:xfrm>
            <a:off x="3818206" y="4212075"/>
            <a:ext cx="173329" cy="721569"/>
          </a:xfrm>
          <a:prstGeom prst="rect">
            <a:avLst/>
          </a:prstGeom>
          <a:solidFill>
            <a:schemeClr val="bg1"/>
          </a:solidFill>
          <a:ln>
            <a:noFill/>
          </a:ln>
        </p:spPr>
        <p:txBody>
          <a:bodyPr vert="vert270" lIns="0" tIns="0" rIns="0" bIns="0"/>
          <a:lstStyle/>
          <a:p>
            <a:pPr algn="ctr" fontAlgn="auto">
              <a:spcBef>
                <a:spcPts val="0"/>
              </a:spcBef>
              <a:spcAft>
                <a:spcPts val="0"/>
              </a:spcAft>
              <a:defRPr/>
            </a:pPr>
            <a:r>
              <a:rPr lang="zh-CN" altLang="en-US" sz="1100" b="1" dirty="0">
                <a:latin typeface="Arial"/>
                <a:ea typeface="宋体"/>
                <a:cs typeface="Arial" pitchFamily="34" charset="0"/>
                <a:sym typeface="Arial"/>
              </a:rPr>
              <a:t>故障原因</a:t>
            </a:r>
          </a:p>
        </p:txBody>
      </p:sp>
      <p:sp>
        <p:nvSpPr>
          <p:cNvPr id="18478" name="Text Box 46"/>
          <p:cNvSpPr txBox="1">
            <a:spLocks noChangeArrowheads="1"/>
          </p:cNvSpPr>
          <p:nvPr/>
        </p:nvSpPr>
        <p:spPr bwMode="auto">
          <a:xfrm>
            <a:off x="3797985" y="4144963"/>
            <a:ext cx="323165" cy="798512"/>
          </a:xfrm>
          <a:prstGeom prst="rect">
            <a:avLst/>
          </a:prstGeom>
          <a:solidFill>
            <a:schemeClr val="bg1"/>
          </a:solidFill>
          <a:ln w="9525">
            <a:noFill/>
            <a:miter lim="800000"/>
            <a:headEnd/>
            <a:tailEnd/>
          </a:ln>
          <a:effectLst/>
        </p:spPr>
        <p:txBody>
          <a:bodyPr vert="eaVert">
            <a:spAutoFit/>
          </a:bodyPr>
          <a:lstStyle/>
          <a:p>
            <a:r>
              <a:rPr lang="en-US" altLang="zh-CN" sz="900" dirty="0">
                <a:latin typeface="Arial"/>
                <a:ea typeface="宋体"/>
                <a:sym typeface="Arial"/>
              </a:rPr>
              <a:t>Failure cause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a:xfrm>
            <a:off x="388938" y="220663"/>
            <a:ext cx="10255250" cy="441325"/>
          </a:xfrm>
        </p:spPr>
        <p:txBody>
          <a:bodyPr/>
          <a:lstStyle/>
          <a:p>
            <a:r>
              <a:rPr lang="en-US" altLang="zh-CN" sz="3200" dirty="0">
                <a:latin typeface="Arial"/>
                <a:ea typeface="宋体"/>
                <a:sym typeface="Arial"/>
              </a:rPr>
              <a:t>Technical proposal</a:t>
            </a:r>
            <a:endParaRPr lang="zh-CN" altLang="en-US" sz="3200" dirty="0">
              <a:latin typeface="Arial"/>
              <a:ea typeface="宋体"/>
              <a:sym typeface="Arial"/>
            </a:endParaRPr>
          </a:p>
        </p:txBody>
      </p:sp>
      <p:sp>
        <p:nvSpPr>
          <p:cNvPr id="10" name="矩形 9"/>
          <p:cNvSpPr>
            <a:spLocks noChangeArrowheads="1"/>
          </p:cNvSpPr>
          <p:nvPr/>
        </p:nvSpPr>
        <p:spPr bwMode="auto">
          <a:xfrm>
            <a:off x="228600" y="854075"/>
            <a:ext cx="9908482" cy="461665"/>
          </a:xfrm>
          <a:prstGeom prst="rect">
            <a:avLst/>
          </a:prstGeom>
          <a:noFill/>
          <a:ln>
            <a:noFill/>
          </a:ln>
          <a:extLst/>
        </p:spPr>
        <p:txBody>
          <a:bodyPr wrap="none">
            <a:spAutoFit/>
          </a:bodyPr>
          <a:lstStyle/>
          <a:p>
            <a:r>
              <a:rPr lang="en-US" altLang="zh-CN" sz="2400" b="1" dirty="0">
                <a:solidFill>
                  <a:srgbClr val="2E75B6"/>
                </a:solidFill>
                <a:latin typeface="Arial"/>
                <a:ea typeface="宋体"/>
                <a:sym typeface="Arial"/>
              </a:rPr>
              <a:t>Analysis of factors influencing failure using structured failure data</a:t>
            </a:r>
          </a:p>
        </p:txBody>
      </p:sp>
      <p:pic>
        <p:nvPicPr>
          <p:cNvPr id="20483" name="图片 5"/>
          <p:cNvPicPr>
            <a:picLocks noChangeAspect="1"/>
          </p:cNvPicPr>
          <p:nvPr/>
        </p:nvPicPr>
        <p:blipFill>
          <a:blip r:embed="rId3"/>
          <a:srcRect/>
          <a:stretch>
            <a:fillRect/>
          </a:stretch>
        </p:blipFill>
        <p:spPr bwMode="auto">
          <a:xfrm>
            <a:off x="231775" y="1684338"/>
            <a:ext cx="4411663" cy="2441575"/>
          </a:xfrm>
          <a:prstGeom prst="rect">
            <a:avLst/>
          </a:prstGeom>
          <a:noFill/>
          <a:ln w="9525">
            <a:noFill/>
            <a:miter lim="800000"/>
            <a:headEnd/>
            <a:tailEnd/>
          </a:ln>
        </p:spPr>
      </p:pic>
      <p:sp>
        <p:nvSpPr>
          <p:cNvPr id="7" name="灯片编号占位符 1"/>
          <p:cNvSpPr>
            <a:spLocks noGrp="1"/>
          </p:cNvSpPr>
          <p:nvPr>
            <p:ph type="sldNum" sz="quarter" idx="12"/>
          </p:nvPr>
        </p:nvSpPr>
        <p:spPr>
          <a:xfrm>
            <a:off x="6615113" y="6103938"/>
            <a:ext cx="2133600" cy="365125"/>
          </a:xfrm>
        </p:spPr>
        <p:txBody>
          <a:bodyPr/>
          <a:lstStyle/>
          <a:p>
            <a:pPr>
              <a:defRPr/>
            </a:pPr>
            <a:fld id="{59F0B0E9-D9EB-4E5C-8230-82287EB13D78}" type="slidenum">
              <a:rPr lang="zh-CN" altLang="en-US" sz="1100">
                <a:latin typeface="Arial"/>
                <a:ea typeface="宋体"/>
                <a:sym typeface="Arial"/>
              </a:rPr>
              <a:pPr>
                <a:defRPr/>
              </a:pPr>
              <a:t>6</a:t>
            </a:fld>
            <a:endParaRPr lang="zh-CN" altLang="en-US" sz="1100" dirty="0">
              <a:latin typeface="Arial"/>
              <a:ea typeface="宋体"/>
              <a:sym typeface="Arial"/>
            </a:endParaRPr>
          </a:p>
        </p:txBody>
      </p:sp>
      <p:pic>
        <p:nvPicPr>
          <p:cNvPr id="20485" name="图片 7"/>
          <p:cNvPicPr>
            <a:picLocks noChangeAspect="1"/>
          </p:cNvPicPr>
          <p:nvPr/>
        </p:nvPicPr>
        <p:blipFill>
          <a:blip r:embed="rId4"/>
          <a:srcRect/>
          <a:stretch>
            <a:fillRect/>
          </a:stretch>
        </p:blipFill>
        <p:spPr bwMode="auto">
          <a:xfrm>
            <a:off x="4572000" y="1684338"/>
            <a:ext cx="4572000" cy="2428875"/>
          </a:xfrm>
          <a:prstGeom prst="rect">
            <a:avLst/>
          </a:prstGeom>
          <a:noFill/>
          <a:ln w="9525">
            <a:noFill/>
            <a:miter lim="800000"/>
            <a:headEnd/>
            <a:tailEnd/>
          </a:ln>
        </p:spPr>
      </p:pic>
      <p:pic>
        <p:nvPicPr>
          <p:cNvPr id="20486" name="图片 8"/>
          <p:cNvPicPr>
            <a:picLocks noChangeAspect="1"/>
          </p:cNvPicPr>
          <p:nvPr/>
        </p:nvPicPr>
        <p:blipFill>
          <a:blip r:embed="rId5"/>
          <a:srcRect/>
          <a:stretch>
            <a:fillRect/>
          </a:stretch>
        </p:blipFill>
        <p:spPr bwMode="auto">
          <a:xfrm>
            <a:off x="239713" y="4125913"/>
            <a:ext cx="4332287" cy="2381250"/>
          </a:xfrm>
          <a:prstGeom prst="rect">
            <a:avLst/>
          </a:prstGeom>
          <a:noFill/>
          <a:ln w="9525">
            <a:noFill/>
            <a:miter lim="800000"/>
            <a:headEnd/>
            <a:tailEnd/>
          </a:ln>
        </p:spPr>
      </p:pic>
      <p:pic>
        <p:nvPicPr>
          <p:cNvPr id="20487" name="图片 10"/>
          <p:cNvPicPr>
            <a:picLocks noChangeAspect="1"/>
          </p:cNvPicPr>
          <p:nvPr/>
        </p:nvPicPr>
        <p:blipFill>
          <a:blip r:embed="rId6"/>
          <a:srcRect/>
          <a:stretch>
            <a:fillRect/>
          </a:stretch>
        </p:blipFill>
        <p:spPr bwMode="auto">
          <a:xfrm>
            <a:off x="4572000" y="4113213"/>
            <a:ext cx="4572000" cy="2393950"/>
          </a:xfrm>
          <a:prstGeom prst="rect">
            <a:avLst/>
          </a:prstGeom>
          <a:noFill/>
          <a:ln w="9525">
            <a:noFill/>
            <a:miter lim="800000"/>
            <a:headEnd/>
            <a:tailEnd/>
          </a:ln>
        </p:spPr>
      </p:pic>
      <p:sp>
        <p:nvSpPr>
          <p:cNvPr id="12" name="椭圆 11"/>
          <p:cNvSpPr/>
          <p:nvPr/>
        </p:nvSpPr>
        <p:spPr>
          <a:xfrm>
            <a:off x="7740650" y="5048250"/>
            <a:ext cx="287338" cy="1152525"/>
          </a:xfrm>
          <a:prstGeom prst="ellipse">
            <a:avLst/>
          </a:prstGeom>
          <a:noFill/>
          <a:ln w="1905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600">
              <a:latin typeface="Arial"/>
              <a:ea typeface="宋体"/>
              <a:sym typeface="Arial"/>
            </a:endParaRPr>
          </a:p>
        </p:txBody>
      </p:sp>
      <p:sp>
        <p:nvSpPr>
          <p:cNvPr id="13" name="椭圆 12"/>
          <p:cNvSpPr/>
          <p:nvPr/>
        </p:nvSpPr>
        <p:spPr>
          <a:xfrm>
            <a:off x="5057775" y="5745163"/>
            <a:ext cx="4086225" cy="365125"/>
          </a:xfrm>
          <a:prstGeom prst="ellipse">
            <a:avLst/>
          </a:prstGeom>
          <a:noFill/>
          <a:ln w="1905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600">
              <a:latin typeface="Arial"/>
              <a:ea typeface="宋体"/>
              <a:sym typeface="Arial"/>
            </a:endParaRPr>
          </a:p>
        </p:txBody>
      </p:sp>
      <p:sp>
        <p:nvSpPr>
          <p:cNvPr id="14" name="椭圆 13"/>
          <p:cNvSpPr/>
          <p:nvPr/>
        </p:nvSpPr>
        <p:spPr>
          <a:xfrm>
            <a:off x="5210175" y="2239963"/>
            <a:ext cx="3933825" cy="595312"/>
          </a:xfrm>
          <a:prstGeom prst="ellipse">
            <a:avLst/>
          </a:prstGeom>
          <a:noFill/>
          <a:ln w="1905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600">
              <a:latin typeface="Arial"/>
              <a:ea typeface="宋体"/>
              <a:sym typeface="Arial"/>
            </a:endParaRPr>
          </a:p>
        </p:txBody>
      </p:sp>
      <p:sp>
        <p:nvSpPr>
          <p:cNvPr id="15" name="椭圆 14"/>
          <p:cNvSpPr/>
          <p:nvPr/>
        </p:nvSpPr>
        <p:spPr>
          <a:xfrm>
            <a:off x="5699125" y="1746250"/>
            <a:ext cx="288925" cy="1152525"/>
          </a:xfrm>
          <a:prstGeom prst="ellipse">
            <a:avLst/>
          </a:prstGeom>
          <a:noFill/>
          <a:ln w="1905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600">
              <a:latin typeface="Arial"/>
              <a:ea typeface="宋体"/>
              <a:sym typeface="Arial"/>
            </a:endParaRPr>
          </a:p>
        </p:txBody>
      </p:sp>
      <p:sp>
        <p:nvSpPr>
          <p:cNvPr id="16" name="椭圆 15"/>
          <p:cNvSpPr/>
          <p:nvPr/>
        </p:nvSpPr>
        <p:spPr>
          <a:xfrm>
            <a:off x="6781800" y="2141538"/>
            <a:ext cx="495300" cy="1395412"/>
          </a:xfrm>
          <a:prstGeom prst="ellipse">
            <a:avLst/>
          </a:prstGeom>
          <a:noFill/>
          <a:ln w="1905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600">
              <a:latin typeface="Arial"/>
              <a:ea typeface="宋体"/>
              <a:sym typeface="Arial"/>
            </a:endParaRPr>
          </a:p>
        </p:txBody>
      </p:sp>
      <p:sp>
        <p:nvSpPr>
          <p:cNvPr id="17" name="椭圆 16"/>
          <p:cNvSpPr/>
          <p:nvPr/>
        </p:nvSpPr>
        <p:spPr>
          <a:xfrm>
            <a:off x="420688" y="4125913"/>
            <a:ext cx="287337" cy="2227262"/>
          </a:xfrm>
          <a:prstGeom prst="ellipse">
            <a:avLst/>
          </a:prstGeom>
          <a:noFill/>
          <a:ln w="1905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600">
              <a:latin typeface="Arial"/>
              <a:ea typeface="宋体"/>
              <a:sym typeface="Arial"/>
            </a:endParaRPr>
          </a:p>
        </p:txBody>
      </p:sp>
      <p:sp>
        <p:nvSpPr>
          <p:cNvPr id="18" name="矩形 17"/>
          <p:cNvSpPr/>
          <p:nvPr/>
        </p:nvSpPr>
        <p:spPr>
          <a:xfrm>
            <a:off x="3406775" y="2898775"/>
            <a:ext cx="647700" cy="860425"/>
          </a:xfrm>
          <a:prstGeom prst="rect">
            <a:avLst/>
          </a:prstGeom>
          <a:noFill/>
          <a:ln w="1905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600">
              <a:latin typeface="Arial"/>
              <a:ea typeface="宋体"/>
              <a:sym typeface="Arial"/>
            </a:endParaRPr>
          </a:p>
        </p:txBody>
      </p:sp>
      <p:sp>
        <p:nvSpPr>
          <p:cNvPr id="19" name="矩形 18"/>
          <p:cNvSpPr/>
          <p:nvPr/>
        </p:nvSpPr>
        <p:spPr>
          <a:xfrm>
            <a:off x="679450" y="3248025"/>
            <a:ext cx="3821113" cy="288925"/>
          </a:xfrm>
          <a:prstGeom prst="rect">
            <a:avLst/>
          </a:prstGeom>
          <a:noFill/>
          <a:ln w="1905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600">
              <a:latin typeface="Arial"/>
              <a:ea typeface="宋体"/>
              <a:sym typeface="Arial"/>
            </a:endParaRPr>
          </a:p>
        </p:txBody>
      </p:sp>
      <p:sp>
        <p:nvSpPr>
          <p:cNvPr id="20496" name="TextBox 19"/>
          <p:cNvSpPr txBox="1">
            <a:spLocks noChangeArrowheads="1"/>
          </p:cNvSpPr>
          <p:nvPr/>
        </p:nvSpPr>
        <p:spPr bwMode="auto">
          <a:xfrm>
            <a:off x="1835150" y="2133600"/>
            <a:ext cx="2592388" cy="646331"/>
          </a:xfrm>
          <a:prstGeom prst="rect">
            <a:avLst/>
          </a:prstGeom>
          <a:noFill/>
          <a:ln w="9525">
            <a:noFill/>
            <a:miter lim="800000"/>
            <a:headEnd/>
            <a:tailEnd/>
          </a:ln>
        </p:spPr>
        <p:txBody>
          <a:bodyPr>
            <a:spAutoFit/>
          </a:bodyPr>
          <a:lstStyle/>
          <a:p>
            <a:r>
              <a:rPr lang="en-US" altLang="zh-CN" sz="900" dirty="0">
                <a:latin typeface="Arial"/>
                <a:ea typeface="宋体"/>
                <a:sym typeface="Arial"/>
              </a:rPr>
              <a:t>The delivery dates of 57% of the sensors are concentrated in the range from 2012 to 2013; and 70% of sensors have working times of between 250-650 h.</a:t>
            </a:r>
            <a:endParaRPr lang="zh-CN" altLang="en-US" sz="900" dirty="0">
              <a:latin typeface="Arial"/>
              <a:ea typeface="宋体"/>
              <a:sym typeface="Arial"/>
            </a:endParaRPr>
          </a:p>
        </p:txBody>
      </p:sp>
      <p:sp>
        <p:nvSpPr>
          <p:cNvPr id="20497" name="TextBox 20"/>
          <p:cNvSpPr txBox="1">
            <a:spLocks noChangeArrowheads="1"/>
          </p:cNvSpPr>
          <p:nvPr/>
        </p:nvSpPr>
        <p:spPr bwMode="auto">
          <a:xfrm>
            <a:off x="7292341" y="2967355"/>
            <a:ext cx="1760220" cy="646331"/>
          </a:xfrm>
          <a:prstGeom prst="rect">
            <a:avLst/>
          </a:prstGeom>
          <a:noFill/>
          <a:ln w="9525">
            <a:noFill/>
            <a:miter lim="800000"/>
            <a:headEnd/>
            <a:tailEnd/>
          </a:ln>
        </p:spPr>
        <p:txBody>
          <a:bodyPr wrap="square" lIns="0" tIns="0" rIns="0" bIns="0">
            <a:spAutoFit/>
          </a:bodyPr>
          <a:lstStyle/>
          <a:p>
            <a:r>
              <a:rPr lang="en-US" altLang="zh-CN" sz="700" dirty="0">
                <a:latin typeface="Arial"/>
                <a:ea typeface="宋体"/>
                <a:sym typeface="Arial"/>
              </a:rPr>
              <a:t>The delivery dates of 75% of the sensors fall within two ranges: from the 2nd quarter of 2005 to the 1st quarter of 2006 and from 2009 to 2010; the</a:t>
            </a:r>
            <a:r>
              <a:rPr lang="zh-CN" altLang="en-US" sz="700" dirty="0">
                <a:latin typeface="Arial"/>
                <a:ea typeface="宋体"/>
                <a:sym typeface="Arial"/>
              </a:rPr>
              <a:t> </a:t>
            </a:r>
            <a:r>
              <a:rPr lang="en-US" altLang="zh-CN" sz="700" dirty="0">
                <a:latin typeface="Arial"/>
                <a:ea typeface="宋体"/>
                <a:sym typeface="Arial"/>
              </a:rPr>
              <a:t>working times of 70% of the sensors are concentrated in the range of 1000-1500 h.</a:t>
            </a:r>
            <a:r>
              <a:rPr lang="zh-CN" altLang="en-US" sz="700" dirty="0">
                <a:latin typeface="Arial"/>
                <a:ea typeface="宋体"/>
                <a:sym typeface="Arial"/>
              </a:rPr>
              <a:t> </a:t>
            </a:r>
          </a:p>
        </p:txBody>
      </p:sp>
      <p:sp>
        <p:nvSpPr>
          <p:cNvPr id="20498" name="TextBox 21"/>
          <p:cNvSpPr txBox="1">
            <a:spLocks noChangeArrowheads="1"/>
          </p:cNvSpPr>
          <p:nvPr/>
        </p:nvSpPr>
        <p:spPr bwMode="auto">
          <a:xfrm>
            <a:off x="1331913" y="5210175"/>
            <a:ext cx="2335212" cy="600164"/>
          </a:xfrm>
          <a:prstGeom prst="rect">
            <a:avLst/>
          </a:prstGeom>
          <a:noFill/>
          <a:ln w="9525">
            <a:noFill/>
            <a:miter lim="800000"/>
            <a:headEnd/>
            <a:tailEnd/>
          </a:ln>
        </p:spPr>
        <p:txBody>
          <a:bodyPr>
            <a:spAutoFit/>
          </a:bodyPr>
          <a:lstStyle/>
          <a:p>
            <a:r>
              <a:rPr lang="en-US" altLang="zh-CN" sz="1100" dirty="0">
                <a:latin typeface="Arial"/>
                <a:ea typeface="宋体"/>
                <a:sym typeface="Arial"/>
              </a:rPr>
              <a:t>Working times of all sensors are less than 35 h, which is characteristic of early failure.</a:t>
            </a:r>
            <a:endParaRPr lang="zh-CN" altLang="en-US" sz="1100" dirty="0">
              <a:latin typeface="Arial"/>
              <a:ea typeface="宋体"/>
              <a:sym typeface="Arial"/>
            </a:endParaRPr>
          </a:p>
        </p:txBody>
      </p:sp>
      <p:sp>
        <p:nvSpPr>
          <p:cNvPr id="24" name="圆角矩形标注 23"/>
          <p:cNvSpPr/>
          <p:nvPr/>
        </p:nvSpPr>
        <p:spPr>
          <a:xfrm>
            <a:off x="9612313" y="1860550"/>
            <a:ext cx="2354262" cy="3187700"/>
          </a:xfrm>
          <a:prstGeom prst="wedgeRoundRectCallout">
            <a:avLst>
              <a:gd name="adj1" fmla="val -61033"/>
              <a:gd name="adj2" fmla="val 71725"/>
              <a:gd name="adj3" fmla="val 1666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1200" dirty="0">
                <a:solidFill>
                  <a:schemeClr val="tx1"/>
                </a:solidFill>
                <a:latin typeface="Arial"/>
                <a:ea typeface="宋体"/>
                <a:sym typeface="Arial"/>
              </a:rPr>
              <a:t>Reasons behind the concentration of delivery rates can be examined from the perspectives of batch manufacturing, batch delivery to users, etc. Reasons behind the concentration of working times can be analyzed in terms of design, materials, stress in specific operating conditions, etc.</a:t>
            </a:r>
            <a:endParaRPr lang="zh-CN" altLang="en-US" sz="1200">
              <a:solidFill>
                <a:schemeClr val="tx1"/>
              </a:solidFill>
              <a:latin typeface="Arial"/>
              <a:ea typeface="宋体"/>
              <a:sym typeface="Arial"/>
            </a:endParaRPr>
          </a:p>
        </p:txBody>
      </p:sp>
      <p:sp>
        <p:nvSpPr>
          <p:cNvPr id="20502" name="TextBox 25"/>
          <p:cNvSpPr txBox="1">
            <a:spLocks noChangeArrowheads="1"/>
          </p:cNvSpPr>
          <p:nvPr/>
        </p:nvSpPr>
        <p:spPr bwMode="auto">
          <a:xfrm>
            <a:off x="2293938" y="3965575"/>
            <a:ext cx="735012" cy="141288"/>
          </a:xfrm>
          <a:prstGeom prst="rect">
            <a:avLst/>
          </a:prstGeom>
          <a:solidFill>
            <a:schemeClr val="bg1"/>
          </a:solidFill>
          <a:ln w="9525">
            <a:noFill/>
            <a:miter lim="800000"/>
            <a:headEnd/>
            <a:tailEnd/>
          </a:ln>
        </p:spPr>
        <p:txBody>
          <a:bodyPr lIns="0" tIns="0" rIns="0" bIns="0"/>
          <a:lstStyle/>
          <a:p>
            <a:pPr algn="ctr"/>
            <a:r>
              <a:rPr lang="en-US" altLang="zh-CN" sz="800" b="1" dirty="0">
                <a:latin typeface="Arial"/>
                <a:ea typeface="宋体"/>
                <a:cs typeface="Arial" charset="0"/>
                <a:sym typeface="Arial"/>
              </a:rPr>
              <a:t>Delivery date</a:t>
            </a:r>
          </a:p>
        </p:txBody>
      </p:sp>
      <p:sp>
        <p:nvSpPr>
          <p:cNvPr id="20503" name="TextBox 26"/>
          <p:cNvSpPr txBox="1">
            <a:spLocks noChangeArrowheads="1"/>
          </p:cNvSpPr>
          <p:nvPr/>
        </p:nvSpPr>
        <p:spPr bwMode="auto">
          <a:xfrm>
            <a:off x="2222500" y="6346825"/>
            <a:ext cx="735013" cy="141288"/>
          </a:xfrm>
          <a:prstGeom prst="rect">
            <a:avLst/>
          </a:prstGeom>
          <a:solidFill>
            <a:schemeClr val="bg1"/>
          </a:solidFill>
          <a:ln w="9525">
            <a:noFill/>
            <a:miter lim="800000"/>
            <a:headEnd/>
            <a:tailEnd/>
          </a:ln>
        </p:spPr>
        <p:txBody>
          <a:bodyPr lIns="0" tIns="0" rIns="0" bIns="0"/>
          <a:lstStyle/>
          <a:p>
            <a:pPr algn="ctr"/>
            <a:r>
              <a:rPr lang="en-US" altLang="zh-CN" sz="800" b="1" dirty="0">
                <a:latin typeface="Arial"/>
                <a:ea typeface="宋体"/>
                <a:sym typeface="Arial"/>
              </a:rPr>
              <a:t>Delivery date</a:t>
            </a:r>
            <a:endParaRPr lang="zh-CN" altLang="en-US" sz="800" b="1">
              <a:latin typeface="Arial"/>
              <a:ea typeface="宋体"/>
              <a:sym typeface="Arial"/>
            </a:endParaRPr>
          </a:p>
        </p:txBody>
      </p:sp>
      <p:sp>
        <p:nvSpPr>
          <p:cNvPr id="20504" name="TextBox 27"/>
          <p:cNvSpPr txBox="1">
            <a:spLocks noChangeArrowheads="1"/>
          </p:cNvSpPr>
          <p:nvPr/>
        </p:nvSpPr>
        <p:spPr bwMode="auto">
          <a:xfrm>
            <a:off x="6734175" y="6338888"/>
            <a:ext cx="733425" cy="141287"/>
          </a:xfrm>
          <a:prstGeom prst="rect">
            <a:avLst/>
          </a:prstGeom>
          <a:solidFill>
            <a:schemeClr val="bg1"/>
          </a:solidFill>
          <a:ln w="9525">
            <a:noFill/>
            <a:miter lim="800000"/>
            <a:headEnd/>
            <a:tailEnd/>
          </a:ln>
        </p:spPr>
        <p:txBody>
          <a:bodyPr lIns="0" tIns="0" rIns="0" bIns="0"/>
          <a:lstStyle/>
          <a:p>
            <a:pPr algn="ctr"/>
            <a:r>
              <a:rPr lang="en-US" altLang="zh-CN" sz="800" b="1" dirty="0">
                <a:latin typeface="Arial"/>
                <a:ea typeface="宋体"/>
                <a:sym typeface="Arial"/>
              </a:rPr>
              <a:t>Delivery date</a:t>
            </a:r>
            <a:endParaRPr lang="zh-CN" altLang="en-US" sz="800" b="1">
              <a:latin typeface="Arial"/>
              <a:ea typeface="宋体"/>
              <a:sym typeface="Arial"/>
            </a:endParaRPr>
          </a:p>
        </p:txBody>
      </p:sp>
      <p:sp>
        <p:nvSpPr>
          <p:cNvPr id="20505" name="TextBox 28"/>
          <p:cNvSpPr txBox="1">
            <a:spLocks noChangeArrowheads="1"/>
          </p:cNvSpPr>
          <p:nvPr/>
        </p:nvSpPr>
        <p:spPr bwMode="auto">
          <a:xfrm>
            <a:off x="6734175" y="3941763"/>
            <a:ext cx="733425" cy="141287"/>
          </a:xfrm>
          <a:prstGeom prst="rect">
            <a:avLst/>
          </a:prstGeom>
          <a:solidFill>
            <a:schemeClr val="bg1"/>
          </a:solidFill>
          <a:ln w="9525">
            <a:noFill/>
            <a:miter lim="800000"/>
            <a:headEnd/>
            <a:tailEnd/>
          </a:ln>
        </p:spPr>
        <p:txBody>
          <a:bodyPr lIns="0" tIns="0" rIns="0" bIns="0"/>
          <a:lstStyle/>
          <a:p>
            <a:pPr algn="ctr"/>
            <a:r>
              <a:rPr lang="en-US" altLang="zh-CN" sz="800" b="1" dirty="0">
                <a:latin typeface="Arial"/>
                <a:ea typeface="宋体"/>
                <a:sym typeface="Arial"/>
              </a:rPr>
              <a:t>Delivery date</a:t>
            </a:r>
            <a:endParaRPr lang="zh-CN" altLang="en-US" sz="800" b="1">
              <a:latin typeface="Arial"/>
              <a:ea typeface="宋体"/>
              <a:sym typeface="Arial"/>
            </a:endParaRPr>
          </a:p>
        </p:txBody>
      </p:sp>
      <p:sp>
        <p:nvSpPr>
          <p:cNvPr id="20506" name="TextBox 29"/>
          <p:cNvSpPr txBox="1">
            <a:spLocks noChangeArrowheads="1"/>
          </p:cNvSpPr>
          <p:nvPr/>
        </p:nvSpPr>
        <p:spPr bwMode="auto">
          <a:xfrm>
            <a:off x="6105525" y="1623060"/>
            <a:ext cx="2117725" cy="221615"/>
          </a:xfrm>
          <a:prstGeom prst="rect">
            <a:avLst/>
          </a:prstGeom>
          <a:solidFill>
            <a:schemeClr val="bg1"/>
          </a:solidFill>
          <a:ln w="9525">
            <a:noFill/>
            <a:miter lim="800000"/>
            <a:headEnd/>
            <a:tailEnd/>
          </a:ln>
        </p:spPr>
        <p:txBody>
          <a:bodyPr lIns="0" tIns="0" rIns="0" bIns="0"/>
          <a:lstStyle/>
          <a:p>
            <a:pPr algn="ctr"/>
            <a:r>
              <a:rPr lang="en-US" altLang="zh-CN" sz="800" b="1" dirty="0">
                <a:latin typeface="Arial"/>
                <a:ea typeface="宋体"/>
                <a:cs typeface="Arial" charset="0"/>
                <a:sym typeface="Arial"/>
              </a:rPr>
              <a:t>Failure statistics of sensors whose failure mode is “Corrosion” </a:t>
            </a:r>
            <a:endParaRPr lang="zh-CN" altLang="en-US" sz="800" b="1" dirty="0">
              <a:latin typeface="Arial"/>
              <a:ea typeface="宋体"/>
              <a:cs typeface="Arial" charset="0"/>
              <a:sym typeface="Arial"/>
            </a:endParaRPr>
          </a:p>
        </p:txBody>
      </p:sp>
      <p:sp>
        <p:nvSpPr>
          <p:cNvPr id="20508" name="TextBox 31"/>
          <p:cNvSpPr txBox="1">
            <a:spLocks noChangeArrowheads="1"/>
          </p:cNvSpPr>
          <p:nvPr/>
        </p:nvSpPr>
        <p:spPr bwMode="auto">
          <a:xfrm>
            <a:off x="1365250" y="4083050"/>
            <a:ext cx="2601913" cy="198438"/>
          </a:xfrm>
          <a:prstGeom prst="rect">
            <a:avLst/>
          </a:prstGeom>
          <a:solidFill>
            <a:schemeClr val="bg1"/>
          </a:solidFill>
          <a:ln w="9525">
            <a:noFill/>
            <a:miter lim="800000"/>
            <a:headEnd/>
            <a:tailEnd/>
          </a:ln>
        </p:spPr>
        <p:txBody>
          <a:bodyPr lIns="0" tIns="0" rIns="0" bIns="0"/>
          <a:lstStyle/>
          <a:p>
            <a:pPr algn="ctr"/>
            <a:r>
              <a:rPr lang="en-US" altLang="zh-CN" sz="800" b="1" dirty="0">
                <a:latin typeface="Arial"/>
                <a:ea typeface="宋体"/>
                <a:cs typeface="Arial" charset="0"/>
                <a:sym typeface="Arial"/>
              </a:rPr>
              <a:t>Failure statistics of sensors whose failure mode is ‘Sideslip angle does not follow’</a:t>
            </a:r>
            <a:endParaRPr lang="zh-CN" altLang="en-US" sz="800" b="1" dirty="0">
              <a:latin typeface="Arial"/>
              <a:ea typeface="宋体"/>
              <a:cs typeface="Arial" charset="0"/>
              <a:sym typeface="Arial"/>
            </a:endParaRPr>
          </a:p>
        </p:txBody>
      </p:sp>
      <p:sp>
        <p:nvSpPr>
          <p:cNvPr id="33" name="TextBox 32"/>
          <p:cNvSpPr txBox="1"/>
          <p:nvPr/>
        </p:nvSpPr>
        <p:spPr>
          <a:xfrm>
            <a:off x="254895" y="2617846"/>
            <a:ext cx="199980" cy="541732"/>
          </a:xfrm>
          <a:prstGeom prst="rect">
            <a:avLst/>
          </a:prstGeom>
          <a:solidFill>
            <a:schemeClr val="bg1"/>
          </a:solidFill>
          <a:ln>
            <a:noFill/>
          </a:ln>
        </p:spPr>
        <p:txBody>
          <a:bodyPr vert="vert270" lIns="0" tIns="0" rIns="0" bIns="0"/>
          <a:lstStyle/>
          <a:p>
            <a:pPr algn="ctr" fontAlgn="auto">
              <a:spcBef>
                <a:spcPts val="0"/>
              </a:spcBef>
              <a:spcAft>
                <a:spcPts val="0"/>
              </a:spcAft>
              <a:defRPr/>
            </a:pPr>
            <a:r>
              <a:rPr lang="zh-CN" altLang="en-US" sz="800" dirty="0">
                <a:latin typeface="Arial"/>
                <a:ea typeface="宋体"/>
                <a:cs typeface="Arial" pitchFamily="34" charset="0"/>
                <a:sym typeface="Arial"/>
              </a:rPr>
              <a:t>工作时次</a:t>
            </a:r>
          </a:p>
        </p:txBody>
      </p:sp>
      <p:sp>
        <p:nvSpPr>
          <p:cNvPr id="34" name="TextBox 33"/>
          <p:cNvSpPr txBox="1"/>
          <p:nvPr/>
        </p:nvSpPr>
        <p:spPr>
          <a:xfrm>
            <a:off x="286521" y="4968638"/>
            <a:ext cx="199980" cy="541732"/>
          </a:xfrm>
          <a:prstGeom prst="rect">
            <a:avLst/>
          </a:prstGeom>
          <a:solidFill>
            <a:schemeClr val="bg1"/>
          </a:solidFill>
          <a:ln>
            <a:noFill/>
          </a:ln>
        </p:spPr>
        <p:txBody>
          <a:bodyPr vert="vert270" lIns="0" tIns="0" rIns="0" bIns="0"/>
          <a:lstStyle/>
          <a:p>
            <a:pPr algn="ctr" fontAlgn="auto">
              <a:spcBef>
                <a:spcPts val="0"/>
              </a:spcBef>
              <a:spcAft>
                <a:spcPts val="0"/>
              </a:spcAft>
              <a:defRPr/>
            </a:pPr>
            <a:r>
              <a:rPr lang="zh-CN" altLang="en-US" sz="800" dirty="0">
                <a:latin typeface="Arial"/>
                <a:ea typeface="宋体"/>
                <a:cs typeface="Arial" pitchFamily="34" charset="0"/>
                <a:sym typeface="Arial"/>
              </a:rPr>
              <a:t>工作时次</a:t>
            </a:r>
          </a:p>
        </p:txBody>
      </p:sp>
      <p:sp>
        <p:nvSpPr>
          <p:cNvPr id="35" name="TextBox 34"/>
          <p:cNvSpPr txBox="1"/>
          <p:nvPr/>
        </p:nvSpPr>
        <p:spPr>
          <a:xfrm>
            <a:off x="4627589" y="5038746"/>
            <a:ext cx="199980" cy="541732"/>
          </a:xfrm>
          <a:prstGeom prst="rect">
            <a:avLst/>
          </a:prstGeom>
          <a:solidFill>
            <a:schemeClr val="bg1"/>
          </a:solidFill>
          <a:ln>
            <a:noFill/>
          </a:ln>
        </p:spPr>
        <p:txBody>
          <a:bodyPr vert="vert270" lIns="0" tIns="0" rIns="0" bIns="0"/>
          <a:lstStyle/>
          <a:p>
            <a:pPr algn="ctr" fontAlgn="auto">
              <a:spcBef>
                <a:spcPts val="0"/>
              </a:spcBef>
              <a:spcAft>
                <a:spcPts val="0"/>
              </a:spcAft>
              <a:defRPr/>
            </a:pPr>
            <a:r>
              <a:rPr lang="zh-CN" altLang="en-US" sz="800" dirty="0">
                <a:latin typeface="Arial"/>
                <a:ea typeface="宋体"/>
                <a:cs typeface="Arial" pitchFamily="34" charset="0"/>
                <a:sym typeface="Arial"/>
              </a:rPr>
              <a:t>工作时次</a:t>
            </a:r>
          </a:p>
        </p:txBody>
      </p:sp>
      <p:sp>
        <p:nvSpPr>
          <p:cNvPr id="36" name="TextBox 35"/>
          <p:cNvSpPr txBox="1"/>
          <p:nvPr/>
        </p:nvSpPr>
        <p:spPr>
          <a:xfrm>
            <a:off x="4591349" y="2627938"/>
            <a:ext cx="199980" cy="541732"/>
          </a:xfrm>
          <a:prstGeom prst="rect">
            <a:avLst/>
          </a:prstGeom>
          <a:solidFill>
            <a:schemeClr val="bg1"/>
          </a:solidFill>
          <a:ln>
            <a:noFill/>
          </a:ln>
        </p:spPr>
        <p:txBody>
          <a:bodyPr vert="vert270" lIns="0" tIns="0" rIns="0" bIns="0"/>
          <a:lstStyle/>
          <a:p>
            <a:pPr algn="ctr" fontAlgn="auto">
              <a:spcBef>
                <a:spcPts val="0"/>
              </a:spcBef>
              <a:spcAft>
                <a:spcPts val="0"/>
              </a:spcAft>
              <a:defRPr/>
            </a:pPr>
            <a:r>
              <a:rPr lang="zh-CN" altLang="en-US" sz="800" dirty="0">
                <a:latin typeface="Arial"/>
                <a:ea typeface="宋体"/>
                <a:cs typeface="Arial" pitchFamily="34" charset="0"/>
                <a:sym typeface="Arial"/>
              </a:rPr>
              <a:t>工作时次</a:t>
            </a:r>
          </a:p>
        </p:txBody>
      </p:sp>
      <p:sp>
        <p:nvSpPr>
          <p:cNvPr id="20515" name="Text Box 35"/>
          <p:cNvSpPr txBox="1">
            <a:spLocks noChangeArrowheads="1"/>
          </p:cNvSpPr>
          <p:nvPr/>
        </p:nvSpPr>
        <p:spPr bwMode="auto">
          <a:xfrm>
            <a:off x="104338" y="4926013"/>
            <a:ext cx="307777" cy="798512"/>
          </a:xfrm>
          <a:prstGeom prst="rect">
            <a:avLst/>
          </a:prstGeom>
          <a:solidFill>
            <a:schemeClr val="bg1"/>
          </a:solidFill>
          <a:ln w="9525">
            <a:noFill/>
            <a:miter lim="800000"/>
            <a:headEnd/>
            <a:tailEnd/>
          </a:ln>
          <a:effectLst/>
        </p:spPr>
        <p:txBody>
          <a:bodyPr vert="eaVert">
            <a:spAutoFit/>
          </a:bodyPr>
          <a:lstStyle/>
          <a:p>
            <a:r>
              <a:rPr lang="en-US" altLang="zh-CN" sz="800" dirty="0">
                <a:latin typeface="Arial"/>
                <a:ea typeface="宋体"/>
                <a:sym typeface="Arial"/>
              </a:rPr>
              <a:t>Working time</a:t>
            </a:r>
          </a:p>
        </p:txBody>
      </p:sp>
      <p:sp>
        <p:nvSpPr>
          <p:cNvPr id="20516" name="Text Box 36"/>
          <p:cNvSpPr txBox="1">
            <a:spLocks noChangeArrowheads="1"/>
          </p:cNvSpPr>
          <p:nvPr/>
        </p:nvSpPr>
        <p:spPr bwMode="auto">
          <a:xfrm>
            <a:off x="136723" y="2430463"/>
            <a:ext cx="307777" cy="798512"/>
          </a:xfrm>
          <a:prstGeom prst="rect">
            <a:avLst/>
          </a:prstGeom>
          <a:solidFill>
            <a:schemeClr val="bg1"/>
          </a:solidFill>
          <a:ln w="9525">
            <a:noFill/>
            <a:miter lim="800000"/>
            <a:headEnd/>
            <a:tailEnd/>
          </a:ln>
          <a:effectLst/>
        </p:spPr>
        <p:txBody>
          <a:bodyPr vert="eaVert">
            <a:spAutoFit/>
          </a:bodyPr>
          <a:lstStyle/>
          <a:p>
            <a:r>
              <a:rPr lang="en-US" altLang="zh-CN" sz="800" dirty="0">
                <a:latin typeface="Arial"/>
                <a:ea typeface="宋体"/>
                <a:sym typeface="Arial"/>
              </a:rPr>
              <a:t>Working time</a:t>
            </a:r>
          </a:p>
        </p:txBody>
      </p:sp>
      <p:sp>
        <p:nvSpPr>
          <p:cNvPr id="20517" name="TextBox 29"/>
          <p:cNvSpPr txBox="1">
            <a:spLocks noChangeArrowheads="1"/>
          </p:cNvSpPr>
          <p:nvPr/>
        </p:nvSpPr>
        <p:spPr bwMode="auto">
          <a:xfrm>
            <a:off x="1657350" y="1623060"/>
            <a:ext cx="2117725" cy="221615"/>
          </a:xfrm>
          <a:prstGeom prst="rect">
            <a:avLst/>
          </a:prstGeom>
          <a:solidFill>
            <a:schemeClr val="bg1"/>
          </a:solidFill>
          <a:ln w="9525">
            <a:noFill/>
            <a:miter lim="800000"/>
            <a:headEnd/>
            <a:tailEnd/>
          </a:ln>
        </p:spPr>
        <p:txBody>
          <a:bodyPr lIns="0" tIns="0" rIns="0" bIns="0"/>
          <a:lstStyle/>
          <a:p>
            <a:pPr algn="ctr"/>
            <a:r>
              <a:rPr lang="en-US" altLang="zh-CN" sz="800" b="1" dirty="0">
                <a:latin typeface="Arial"/>
                <a:ea typeface="宋体"/>
                <a:cs typeface="Arial" charset="0"/>
                <a:sym typeface="Arial"/>
              </a:rPr>
              <a:t>Failure statistics of sensors whose failure mode is “Stuck” </a:t>
            </a:r>
            <a:endParaRPr lang="zh-CN" altLang="en-US" sz="800" b="1" dirty="0">
              <a:latin typeface="Arial"/>
              <a:ea typeface="宋体"/>
              <a:cs typeface="Arial" charset="0"/>
              <a:sym typeface="Arial"/>
            </a:endParaRPr>
          </a:p>
        </p:txBody>
      </p:sp>
      <p:sp>
        <p:nvSpPr>
          <p:cNvPr id="20518" name="Text Box 38"/>
          <p:cNvSpPr txBox="1">
            <a:spLocks noChangeArrowheads="1"/>
          </p:cNvSpPr>
          <p:nvPr/>
        </p:nvSpPr>
        <p:spPr bwMode="auto">
          <a:xfrm>
            <a:off x="136723" y="2439988"/>
            <a:ext cx="307777" cy="798512"/>
          </a:xfrm>
          <a:prstGeom prst="rect">
            <a:avLst/>
          </a:prstGeom>
          <a:solidFill>
            <a:schemeClr val="bg1"/>
          </a:solidFill>
          <a:ln w="9525">
            <a:noFill/>
            <a:miter lim="800000"/>
            <a:headEnd/>
            <a:tailEnd/>
          </a:ln>
          <a:effectLst/>
        </p:spPr>
        <p:txBody>
          <a:bodyPr vert="eaVert">
            <a:spAutoFit/>
          </a:bodyPr>
          <a:lstStyle/>
          <a:p>
            <a:r>
              <a:rPr lang="en-US" altLang="zh-CN" sz="800" dirty="0">
                <a:latin typeface="Arial"/>
                <a:ea typeface="宋体"/>
                <a:sym typeface="Arial"/>
              </a:rPr>
              <a:t>Working time</a:t>
            </a:r>
          </a:p>
        </p:txBody>
      </p:sp>
      <p:sp>
        <p:nvSpPr>
          <p:cNvPr id="20519" name="Text Box 39"/>
          <p:cNvSpPr txBox="1">
            <a:spLocks noChangeArrowheads="1"/>
          </p:cNvSpPr>
          <p:nvPr/>
        </p:nvSpPr>
        <p:spPr bwMode="auto">
          <a:xfrm>
            <a:off x="4489648" y="2544763"/>
            <a:ext cx="307777" cy="798512"/>
          </a:xfrm>
          <a:prstGeom prst="rect">
            <a:avLst/>
          </a:prstGeom>
          <a:solidFill>
            <a:schemeClr val="bg1"/>
          </a:solidFill>
          <a:ln w="9525">
            <a:noFill/>
            <a:miter lim="800000"/>
            <a:headEnd/>
            <a:tailEnd/>
          </a:ln>
          <a:effectLst/>
        </p:spPr>
        <p:txBody>
          <a:bodyPr vert="eaVert">
            <a:spAutoFit/>
          </a:bodyPr>
          <a:lstStyle/>
          <a:p>
            <a:r>
              <a:rPr lang="en-US" altLang="zh-CN" sz="800" dirty="0">
                <a:latin typeface="Arial"/>
                <a:ea typeface="宋体"/>
                <a:sym typeface="Arial"/>
              </a:rPr>
              <a:t>Working time</a:t>
            </a:r>
          </a:p>
        </p:txBody>
      </p:sp>
      <p:sp>
        <p:nvSpPr>
          <p:cNvPr id="20520" name="Text Box 40"/>
          <p:cNvSpPr txBox="1">
            <a:spLocks noChangeArrowheads="1"/>
          </p:cNvSpPr>
          <p:nvPr/>
        </p:nvSpPr>
        <p:spPr bwMode="auto">
          <a:xfrm>
            <a:off x="4518223" y="4916488"/>
            <a:ext cx="307777" cy="798512"/>
          </a:xfrm>
          <a:prstGeom prst="rect">
            <a:avLst/>
          </a:prstGeom>
          <a:solidFill>
            <a:schemeClr val="bg1"/>
          </a:solidFill>
          <a:ln w="9525">
            <a:noFill/>
            <a:miter lim="800000"/>
            <a:headEnd/>
            <a:tailEnd/>
          </a:ln>
          <a:effectLst/>
        </p:spPr>
        <p:txBody>
          <a:bodyPr vert="eaVert">
            <a:spAutoFit/>
          </a:bodyPr>
          <a:lstStyle/>
          <a:p>
            <a:r>
              <a:rPr lang="en-US" altLang="zh-CN" sz="800" dirty="0">
                <a:latin typeface="Arial"/>
                <a:ea typeface="宋体"/>
                <a:sym typeface="Arial"/>
              </a:rPr>
              <a:t>Working time</a:t>
            </a:r>
          </a:p>
        </p:txBody>
      </p:sp>
      <p:sp>
        <p:nvSpPr>
          <p:cNvPr id="20521" name="TextBox 20"/>
          <p:cNvSpPr txBox="1">
            <a:spLocks noChangeArrowheads="1"/>
          </p:cNvSpPr>
          <p:nvPr/>
        </p:nvSpPr>
        <p:spPr bwMode="auto">
          <a:xfrm>
            <a:off x="5295900" y="4813300"/>
            <a:ext cx="2335213" cy="646331"/>
          </a:xfrm>
          <a:prstGeom prst="rect">
            <a:avLst/>
          </a:prstGeom>
          <a:noFill/>
          <a:ln w="9525">
            <a:noFill/>
            <a:miter lim="800000"/>
            <a:headEnd/>
            <a:tailEnd/>
          </a:ln>
        </p:spPr>
        <p:txBody>
          <a:bodyPr>
            <a:spAutoFit/>
          </a:bodyPr>
          <a:lstStyle/>
          <a:p>
            <a:r>
              <a:rPr lang="en-US" altLang="zh-CN" sz="900" dirty="0">
                <a:latin typeface="Arial"/>
                <a:ea typeface="宋体"/>
                <a:sym typeface="Arial"/>
              </a:rPr>
              <a:t>The delivery dates of 40% of the sensors are between the second half of 2011 and the first half of 2012; 60% of the sensors have working times less than 250 h.</a:t>
            </a:r>
            <a:r>
              <a:rPr lang="zh-CN" altLang="en-US" sz="900">
                <a:latin typeface="Arial"/>
                <a:ea typeface="宋体"/>
                <a:sym typeface="Arial"/>
              </a:rPr>
              <a:t> </a:t>
            </a:r>
          </a:p>
        </p:txBody>
      </p:sp>
      <p:sp>
        <p:nvSpPr>
          <p:cNvPr id="20522" name="TextBox 29"/>
          <p:cNvSpPr txBox="1">
            <a:spLocks noChangeArrowheads="1"/>
          </p:cNvSpPr>
          <p:nvPr/>
        </p:nvSpPr>
        <p:spPr bwMode="auto">
          <a:xfrm>
            <a:off x="5848350" y="4036219"/>
            <a:ext cx="2584450" cy="246856"/>
          </a:xfrm>
          <a:prstGeom prst="rect">
            <a:avLst/>
          </a:prstGeom>
          <a:solidFill>
            <a:schemeClr val="bg1"/>
          </a:solidFill>
          <a:ln w="9525">
            <a:noFill/>
            <a:miter lim="800000"/>
            <a:headEnd/>
            <a:tailEnd/>
          </a:ln>
        </p:spPr>
        <p:txBody>
          <a:bodyPr lIns="0" tIns="0" rIns="0" bIns="0"/>
          <a:lstStyle/>
          <a:p>
            <a:pPr algn="ctr"/>
            <a:r>
              <a:rPr lang="en-US" altLang="zh-CN" sz="800" b="1" dirty="0">
                <a:latin typeface="Arial"/>
                <a:ea typeface="宋体"/>
                <a:cs typeface="Arial" charset="0"/>
                <a:sym typeface="Arial"/>
              </a:rPr>
              <a:t>Failure statistics of sensors whose failure mode is “Heating failure” </a:t>
            </a:r>
            <a:endParaRPr lang="zh-CN" altLang="en-US" sz="800" b="1" dirty="0">
              <a:latin typeface="Arial"/>
              <a:ea typeface="宋体"/>
              <a:cs typeface="Arial" charset="0"/>
              <a:sym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Grp="1"/>
          </p:cNvSpPr>
          <p:nvPr>
            <p:ph type="ctrTitle"/>
          </p:nvPr>
        </p:nvSpPr>
        <p:spPr>
          <a:xfrm>
            <a:off x="1524000" y="2803525"/>
            <a:ext cx="9144000" cy="914400"/>
          </a:xfrm>
        </p:spPr>
        <p:txBody>
          <a:bodyPr/>
          <a:lstStyle/>
          <a:p>
            <a:r>
              <a:rPr lang="en-US" altLang="zh-CN" sz="4800" dirty="0" smtClean="0">
                <a:latin typeface="Arial"/>
                <a:ea typeface="宋体"/>
                <a:sym typeface="Arial"/>
              </a:rPr>
              <a:t>Thanks for listening!</a:t>
            </a:r>
          </a:p>
        </p:txBody>
      </p:sp>
      <p:pic>
        <p:nvPicPr>
          <p:cNvPr id="22530" name="图片 64" descr="未标题-1"/>
          <p:cNvPicPr>
            <a:picLocks noChangeAspect="1"/>
          </p:cNvPicPr>
          <p:nvPr/>
        </p:nvPicPr>
        <p:blipFill>
          <a:blip r:embed="rId2"/>
          <a:srcRect/>
          <a:stretch>
            <a:fillRect/>
          </a:stretch>
        </p:blipFill>
        <p:spPr bwMode="auto">
          <a:xfrm>
            <a:off x="7594600" y="454025"/>
            <a:ext cx="3835400" cy="623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航空工业ppt模板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6426</TotalTime>
  <Words>606</Words>
  <Application>Microsoft Office PowerPoint</Application>
  <PresentationFormat>自定义</PresentationFormat>
  <Paragraphs>105</Paragraphs>
  <Slides>7</Slides>
  <Notes>5</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航空工业ppt模板1​​</vt:lpstr>
      <vt:lpstr>Using Structured Failure Data for Reasoning of Failure Causes and Analysis of Factors Influencing Failure</vt:lpstr>
      <vt:lpstr>Report contents</vt:lpstr>
      <vt:lpstr>Technical proposal</vt:lpstr>
      <vt:lpstr>Technical proposal</vt:lpstr>
      <vt:lpstr>Technical proposal</vt:lpstr>
      <vt:lpstr>Technical proposal</vt:lpstr>
      <vt:lpstr>Thanks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xueh</dc:creator>
  <cp:lastModifiedBy>NSR</cp:lastModifiedBy>
  <cp:revision>547</cp:revision>
  <dcterms:created xsi:type="dcterms:W3CDTF">2019-07-15T05:47:00Z</dcterms:created>
  <dcterms:modified xsi:type="dcterms:W3CDTF">2019-12-13T06:26:22Z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