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75" r:id="rId5"/>
    <p:sldId id="279" r:id="rId6"/>
    <p:sldId id="280" r:id="rId7"/>
    <p:sldId id="281" r:id="rId8"/>
    <p:sldId id="282" r:id="rId9"/>
    <p:sldId id="277" r:id="rId10"/>
    <p:sldId id="278" r:id="rId11"/>
    <p:sldId id="283" r:id="rId12"/>
    <p:sldId id="284" r:id="rId13"/>
    <p:sldId id="285" r:id="rId14"/>
    <p:sldId id="274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33B7"/>
    <a:srgbClr val="D162F4"/>
    <a:srgbClr val="20B1E4"/>
    <a:srgbClr val="1276E4"/>
    <a:srgbClr val="F9F9F9"/>
    <a:srgbClr val="EE3251"/>
    <a:srgbClr val="C91130"/>
    <a:srgbClr val="400C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65" autoAdjust="0"/>
  </p:normalViewPr>
  <p:slideViewPr>
    <p:cSldViewPr>
      <p:cViewPr>
        <p:scale>
          <a:sx n="75" d="100"/>
          <a:sy n="75" d="100"/>
        </p:scale>
        <p:origin x="1746" y="54"/>
      </p:cViewPr>
      <p:guideLst>
        <p:guide orient="horz" pos="9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6A615-EB01-499E-B5A4-F9E5555FAC4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1FE87-7271-4CA7-923F-779D8546B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8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4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7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2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09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96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7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8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22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22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9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275606"/>
            <a:ext cx="30963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itchFamily="18" charset="-127"/>
                <a:ea typeface="THE정고딕110" pitchFamily="18" charset="-127"/>
              </a:rPr>
              <a:t>온라인 공포게임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itchFamily="18" charset="-127"/>
                <a:ea typeface="THE정고딕110" pitchFamily="18" charset="-127"/>
              </a:rPr>
              <a:t>THE ROOM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799406"/>
            <a:ext cx="24482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70" pitchFamily="18" charset="-127"/>
                <a:ea typeface="THE정고딕170" pitchFamily="18" charset="-127"/>
              </a:rPr>
              <a:t>전우조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THE정고딕170" pitchFamily="18" charset="-127"/>
              <a:ea typeface="THE정고딕17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1600" y="411510"/>
            <a:ext cx="720080" cy="720080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600" y="2571750"/>
            <a:ext cx="7200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71600" y="3423652"/>
            <a:ext cx="720080" cy="156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71600" y="4659982"/>
            <a:ext cx="720080" cy="72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99592" y="2124894"/>
            <a:ext cx="3096344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900" spc="450" dirty="0" smtClean="0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김선진 김상수 오대경 정지은</a:t>
            </a:r>
            <a:endParaRPr lang="en-US" altLang="ko-KR" sz="900" spc="450" dirty="0" smtClean="0">
              <a:solidFill>
                <a:schemeClr val="bg1">
                  <a:lumMod val="8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42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876" y="444519"/>
            <a:ext cx="24749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반복문</a:t>
            </a:r>
            <a:r>
              <a:rPr lang="ko-KR" altLang="en-US" sz="16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(Murderer)</a:t>
            </a:r>
            <a:endParaRPr lang="en-US" altLang="ko-KR" sz="160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627E6C8-CD50-4B34-AE02-0516E526D111}"/>
              </a:ext>
            </a:extLst>
          </p:cNvPr>
          <p:cNvSpPr txBox="1"/>
          <p:nvPr/>
        </p:nvSpPr>
        <p:spPr>
          <a:xfrm>
            <a:off x="662639" y="5413424"/>
            <a:ext cx="10432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문을 사용하여 </a:t>
            </a:r>
            <a:r>
              <a:rPr lang="ko-KR" altLang="en-US" dirty="0" err="1" smtClean="0"/>
              <a:t>라인수를</a:t>
            </a:r>
            <a:r>
              <a:rPr lang="ko-KR" altLang="en-US" dirty="0" smtClean="0"/>
              <a:t> 상당히 줄 일 수 있었습니다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Murderder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9EEDAE0-B519-4271-B9B3-9E3B1A997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2" y="809349"/>
            <a:ext cx="8524875" cy="19701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9036EFC-98DB-4D92-B615-93857D502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507854"/>
            <a:ext cx="8972550" cy="1095375"/>
          </a:xfrm>
          <a:prstGeom prst="rect">
            <a:avLst/>
          </a:prstGeom>
        </p:spPr>
      </p:pic>
      <p:sp>
        <p:nvSpPr>
          <p:cNvPr id="20" name="화살표: 아래쪽 3">
            <a:extLst>
              <a:ext uri="{FF2B5EF4-FFF2-40B4-BE49-F238E27FC236}">
                <a16:creationId xmlns:a16="http://schemas.microsoft.com/office/drawing/2014/main" xmlns="" id="{35A2FE41-2E93-4400-8A58-DF55572FFBA7}"/>
              </a:ext>
            </a:extLst>
          </p:cNvPr>
          <p:cNvSpPr/>
          <p:nvPr/>
        </p:nvSpPr>
        <p:spPr>
          <a:xfrm>
            <a:off x="4427984" y="2859782"/>
            <a:ext cx="314384" cy="508651"/>
          </a:xfrm>
          <a:prstGeom prst="downArrow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9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876" y="444519"/>
            <a:ext cx="24749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반복문</a:t>
            </a:r>
            <a:r>
              <a:rPr lang="ko-KR" altLang="en-US" sz="16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(Survivor)</a:t>
            </a:r>
            <a:endParaRPr lang="en-US" altLang="ko-KR" sz="160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627E6C8-CD50-4B34-AE02-0516E526D111}"/>
              </a:ext>
            </a:extLst>
          </p:cNvPr>
          <p:cNvSpPr txBox="1"/>
          <p:nvPr/>
        </p:nvSpPr>
        <p:spPr>
          <a:xfrm>
            <a:off x="662639" y="5413424"/>
            <a:ext cx="10432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이슈 </a:t>
            </a:r>
            <a:r>
              <a:rPr lang="en-US" altLang="ko-KR" dirty="0"/>
              <a:t>6</a:t>
            </a:r>
            <a:r>
              <a:rPr lang="ko-KR" altLang="en-US" dirty="0"/>
              <a:t>번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For</a:t>
            </a:r>
            <a:r>
              <a:rPr lang="ko-KR" altLang="en-US" dirty="0"/>
              <a:t>문을 사용하여 라인수를 상당히 줄 일 수 있었습니다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(Survivor </a:t>
            </a:r>
            <a:r>
              <a:rPr lang="ko-KR" altLang="en-US" dirty="0"/>
              <a:t>부분</a:t>
            </a:r>
            <a:r>
              <a:rPr lang="en-US" altLang="ko-KR" dirty="0"/>
              <a:t>)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DFEAC4B5-0524-4957-9CAE-05E55ADB9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771550"/>
            <a:ext cx="7383843" cy="247177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7949AA31-D74D-43FA-B536-5CA56F638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4011910"/>
            <a:ext cx="7068967" cy="921013"/>
          </a:xfrm>
          <a:prstGeom prst="rect">
            <a:avLst/>
          </a:prstGeom>
        </p:spPr>
      </p:pic>
      <p:sp>
        <p:nvSpPr>
          <p:cNvPr id="24" name="화살표: 아래쪽 3">
            <a:extLst>
              <a:ext uri="{FF2B5EF4-FFF2-40B4-BE49-F238E27FC236}">
                <a16:creationId xmlns:a16="http://schemas.microsoft.com/office/drawing/2014/main" xmlns="" id="{35A2FE41-2E93-4400-8A58-DF55572FFBA7}"/>
              </a:ext>
            </a:extLst>
          </p:cNvPr>
          <p:cNvSpPr/>
          <p:nvPr/>
        </p:nvSpPr>
        <p:spPr>
          <a:xfrm>
            <a:off x="4427984" y="3291830"/>
            <a:ext cx="314384" cy="508651"/>
          </a:xfrm>
          <a:prstGeom prst="downArrow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05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876" y="444519"/>
            <a:ext cx="24749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규칙 재정의 및 </a:t>
            </a:r>
            <a:r>
              <a:rPr lang="ko-KR" altLang="en-US" sz="1600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변수명</a:t>
            </a:r>
            <a:r>
              <a:rPr lang="ko-KR" altLang="en-US" sz="16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 변경</a:t>
            </a:r>
            <a:endParaRPr lang="en-US" altLang="ko-KR" sz="160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THE정고딕140" pitchFamily="18" charset="-127"/>
              <a:ea typeface="THE정고딕14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C9C17B9-558A-480E-A0D0-3E8F7ED5E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1" y="900214"/>
            <a:ext cx="4161919" cy="3742108"/>
          </a:xfrm>
          <a:prstGeom prst="rect">
            <a:avLst/>
          </a:prstGeom>
        </p:spPr>
      </p:pic>
      <p:sp>
        <p:nvSpPr>
          <p:cNvPr id="10" name="화살표: 오른쪽 4">
            <a:extLst>
              <a:ext uri="{FF2B5EF4-FFF2-40B4-BE49-F238E27FC236}">
                <a16:creationId xmlns:a16="http://schemas.microsoft.com/office/drawing/2014/main" xmlns="" id="{1B3A01FE-9D4B-4BD2-84BD-81BA1DD9AECC}"/>
              </a:ext>
            </a:extLst>
          </p:cNvPr>
          <p:cNvSpPr/>
          <p:nvPr/>
        </p:nvSpPr>
        <p:spPr>
          <a:xfrm>
            <a:off x="4211960" y="2185878"/>
            <a:ext cx="560733" cy="553640"/>
          </a:xfrm>
          <a:prstGeom prst="rightArrow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27E6C8-CD50-4B34-AE02-0516E526D111}"/>
              </a:ext>
            </a:extLst>
          </p:cNvPr>
          <p:cNvSpPr txBox="1"/>
          <p:nvPr/>
        </p:nvSpPr>
        <p:spPr>
          <a:xfrm>
            <a:off x="0" y="5429922"/>
            <a:ext cx="8729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이슈 </a:t>
            </a:r>
            <a:r>
              <a:rPr lang="en-US" altLang="ko-KR" dirty="0"/>
              <a:t>8,9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프로젝트 전체에서 헝가리안 표기법을 사용하지 않도록 규칙을 재정의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변수명을 명사형으로 전부 변경하였습니다</a:t>
            </a:r>
            <a:r>
              <a:rPr lang="en-US" altLang="ko-KR" dirty="0"/>
              <a:t>. </a:t>
            </a:r>
            <a:r>
              <a:rPr lang="ko-KR" altLang="en-US" dirty="0"/>
              <a:t>그리고 가능하면 변수들을</a:t>
            </a:r>
            <a:endParaRPr lang="en-US" altLang="ko-KR" dirty="0"/>
          </a:p>
          <a:p>
            <a:r>
              <a:rPr lang="en-US" altLang="ko-KR" dirty="0"/>
              <a:t> private</a:t>
            </a:r>
            <a:r>
              <a:rPr lang="ko-KR" altLang="en-US" dirty="0"/>
              <a:t>로 바꾸어서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함수로 값에 접근할 수 있도록 하였습니다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04E845D-A4D8-4EA2-B1B4-FD9BE6D43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411510"/>
            <a:ext cx="4358524" cy="459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06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876" y="444519"/>
            <a:ext cx="24749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안 쓰는 부분 삭제</a:t>
            </a:r>
            <a:endParaRPr lang="en-US" altLang="ko-KR" sz="160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627E6C8-CD50-4B34-AE02-0516E526D111}"/>
              </a:ext>
            </a:extLst>
          </p:cNvPr>
          <p:cNvSpPr txBox="1"/>
          <p:nvPr/>
        </p:nvSpPr>
        <p:spPr>
          <a:xfrm>
            <a:off x="-756592" y="6226957"/>
            <a:ext cx="1043270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외에 안 쓰는 테스트용 클래스들이나 함수들을 삭제하였습니다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DC9255D-E1AB-4123-81F0-3F5B8F937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" r="2072" b="6524"/>
          <a:stretch/>
        </p:blipFill>
        <p:spPr>
          <a:xfrm>
            <a:off x="385717" y="771549"/>
            <a:ext cx="8444575" cy="23474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FE97C860-FAB1-48CB-BAED-58C24CA4C0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6" r="1100"/>
          <a:stretch/>
        </p:blipFill>
        <p:spPr>
          <a:xfrm>
            <a:off x="323528" y="3191019"/>
            <a:ext cx="7125155" cy="19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2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636" y="2067694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THE정고딕170" pitchFamily="18" charset="-127"/>
                <a:ea typeface="THE정고딕170" pitchFamily="18" charset="-127"/>
              </a:rPr>
              <a:t>감사합니다</a:t>
            </a:r>
            <a:r>
              <a:rPr lang="en-US" altLang="ko-KR" sz="2800" spc="-150" dirty="0" smtClean="0">
                <a:solidFill>
                  <a:schemeClr val="bg1"/>
                </a:solidFill>
                <a:latin typeface="THE정고딕170" pitchFamily="18" charset="-127"/>
                <a:ea typeface="THE정고딕170" pitchFamily="18" charset="-127"/>
              </a:rPr>
              <a:t>.</a:t>
            </a:r>
            <a:endParaRPr lang="ko-KR" altLang="en-US" sz="2800" spc="-150" dirty="0">
              <a:solidFill>
                <a:schemeClr val="bg1"/>
              </a:solidFill>
              <a:latin typeface="THE정고딕170" pitchFamily="18" charset="-127"/>
              <a:ea typeface="THE정고딕17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0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5536" y="195486"/>
            <a:ext cx="1152128" cy="46085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411760" y="339502"/>
            <a:ext cx="1904806" cy="676430"/>
            <a:chOff x="272072" y="1950876"/>
            <a:chExt cx="1731642" cy="676430"/>
          </a:xfrm>
          <a:scene3d>
            <a:camera prst="obliqueTopLeft"/>
            <a:lightRig rig="threePt" dir="t"/>
          </a:scene3d>
        </p:grpSpPr>
        <p:sp>
          <p:nvSpPr>
            <p:cNvPr id="17" name="TextBox 16"/>
            <p:cNvSpPr txBox="1"/>
            <p:nvPr/>
          </p:nvSpPr>
          <p:spPr>
            <a:xfrm>
              <a:off x="272072" y="1950876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01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5562" y="2104086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THE정고딕140" pitchFamily="18" charset="-127"/>
                  <a:ea typeface="THE정고딕140" pitchFamily="18" charset="-127"/>
                </a:rPr>
                <a:t>변수 수정 및 제거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408310" y="1146140"/>
            <a:ext cx="1827653" cy="523220"/>
            <a:chOff x="272072" y="1950876"/>
            <a:chExt cx="1827653" cy="523220"/>
          </a:xfrm>
          <a:scene3d>
            <a:camera prst="obliqueTopLeft"/>
            <a:lightRig rig="threePt" dir="t"/>
          </a:scene3d>
        </p:grpSpPr>
        <p:sp>
          <p:nvSpPr>
            <p:cNvPr id="32" name="TextBox 31"/>
            <p:cNvSpPr txBox="1"/>
            <p:nvPr/>
          </p:nvSpPr>
          <p:spPr>
            <a:xfrm>
              <a:off x="272072" y="1950876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02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1573" y="2104086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err="1">
                  <a:latin typeface="THE정고딕140" pitchFamily="18" charset="-127"/>
                  <a:ea typeface="THE정고딕140" pitchFamily="18" charset="-127"/>
                </a:rPr>
                <a:t>조건문</a:t>
              </a:r>
              <a:r>
                <a:rPr lang="ko-KR" altLang="en-US" sz="1400" spc="-150" dirty="0">
                  <a:latin typeface="THE정고딕140" pitchFamily="18" charset="-127"/>
                  <a:ea typeface="THE정고딕140" pitchFamily="18" charset="-127"/>
                </a:rPr>
                <a:t> 수정</a:t>
              </a:r>
              <a:endParaRPr lang="en-US" altLang="ko-KR" sz="1400" spc="-150" dirty="0">
                <a:latin typeface="THE정고딕140" pitchFamily="18" charset="-127"/>
                <a:ea typeface="THE정고딕140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408310" y="1952778"/>
            <a:ext cx="1827428" cy="676430"/>
            <a:chOff x="272072" y="1950876"/>
            <a:chExt cx="1796211" cy="676430"/>
          </a:xfrm>
          <a:scene3d>
            <a:camera prst="obliqueTopLeft"/>
            <a:lightRig rig="threePt" dir="t"/>
          </a:scene3d>
        </p:grpSpPr>
        <p:sp>
          <p:nvSpPr>
            <p:cNvPr id="35" name="TextBox 34"/>
            <p:cNvSpPr txBox="1"/>
            <p:nvPr/>
          </p:nvSpPr>
          <p:spPr>
            <a:xfrm>
              <a:off x="272072" y="1950876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03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0131" y="2104086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THE정고딕140" pitchFamily="18" charset="-127"/>
                  <a:ea typeface="THE정고딕140" pitchFamily="18" charset="-127"/>
                </a:rPr>
                <a:t>오디오 부분 수정</a:t>
              </a:r>
              <a:endParaRPr lang="en-US" altLang="ko-KR" sz="1400" spc="-150" dirty="0">
                <a:latin typeface="THE정고딕140" pitchFamily="18" charset="-127"/>
                <a:ea typeface="THE정고딕140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408310" y="2759416"/>
            <a:ext cx="1803650" cy="676430"/>
            <a:chOff x="272072" y="1950876"/>
            <a:chExt cx="1803650" cy="676430"/>
          </a:xfrm>
          <a:scene3d>
            <a:camera prst="obliqueTopLeft"/>
            <a:lightRig rig="threePt" dir="t"/>
          </a:scene3d>
        </p:grpSpPr>
        <p:sp>
          <p:nvSpPr>
            <p:cNvPr id="38" name="TextBox 37"/>
            <p:cNvSpPr txBox="1"/>
            <p:nvPr/>
          </p:nvSpPr>
          <p:spPr>
            <a:xfrm>
              <a:off x="272072" y="1950876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04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7570" y="2104086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E정고딕130" pitchFamily="18" charset="-127"/>
                  <a:ea typeface="THE정고딕130" pitchFamily="18" charset="-127"/>
                </a:rPr>
                <a:t>반복문</a:t>
              </a:r>
              <a:endPara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endParaRPr>
            </a:p>
            <a:p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1" pitchFamily="50" charset="-127"/>
                <a:ea typeface="바른돋움OTFPro 1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547664" y="3118714"/>
            <a:ext cx="144016" cy="16852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447298"/>
            <a:ext cx="144016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THE정고딕160" pitchFamily="18" charset="-127"/>
                <a:ea typeface="THE정고딕160" pitchFamily="18" charset="-127"/>
              </a:rPr>
              <a:t>목</a:t>
            </a:r>
            <a:r>
              <a:rPr lang="ko-KR" altLang="en-US" sz="2400" dirty="0">
                <a:solidFill>
                  <a:schemeClr val="bg1"/>
                </a:solidFill>
                <a:latin typeface="THE정고딕160" pitchFamily="18" charset="-127"/>
                <a:ea typeface="THE정고딕160" pitchFamily="18" charset="-127"/>
              </a:rPr>
              <a:t>차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547664" y="4551674"/>
            <a:ext cx="252324" cy="252324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411760" y="3536954"/>
            <a:ext cx="3672409" cy="676430"/>
            <a:chOff x="272072" y="1950876"/>
            <a:chExt cx="1564864" cy="676430"/>
          </a:xfrm>
          <a:scene3d>
            <a:camera prst="obliqueTopLeft"/>
            <a:lightRig rig="threePt" dir="t"/>
          </a:scene3d>
        </p:grpSpPr>
        <p:sp>
          <p:nvSpPr>
            <p:cNvPr id="24" name="TextBox 23"/>
            <p:cNvSpPr txBox="1"/>
            <p:nvPr/>
          </p:nvSpPr>
          <p:spPr>
            <a:xfrm>
              <a:off x="272072" y="1950876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05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8784" y="2104086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HE정고딕140" pitchFamily="18" charset="-127"/>
                  <a:ea typeface="THE정고딕140" pitchFamily="18" charset="-127"/>
                </a:rPr>
                <a:t>규칙 재정의 및 </a:t>
              </a:r>
              <a:r>
                <a:rPr lang="ko-KR" altLang="en-US" sz="1400" spc="-15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HE정고딕140" pitchFamily="18" charset="-127"/>
                  <a:ea typeface="THE정고딕140" pitchFamily="18" charset="-127"/>
                </a:rPr>
                <a:t>변수명</a:t>
              </a:r>
              <a:r>
                <a:rPr lang="ko-KR" altLang="en-US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HE정고딕140" pitchFamily="18" charset="-127"/>
                  <a:ea typeface="THE정고딕140" pitchFamily="18" charset="-127"/>
                </a:rPr>
                <a:t> 변경</a:t>
              </a:r>
              <a:endParaRPr lang="en-US" altLang="ko-KR" sz="1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40" pitchFamily="18" charset="-127"/>
                <a:ea typeface="THE정고딕140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411760" y="4343592"/>
            <a:ext cx="3528392" cy="523220"/>
            <a:chOff x="272072" y="1950876"/>
            <a:chExt cx="1571141" cy="523220"/>
          </a:xfrm>
          <a:scene3d>
            <a:camera prst="obliqueTopLeft"/>
            <a:lightRig rig="threePt" dir="t"/>
          </a:scene3d>
        </p:grpSpPr>
        <p:sp>
          <p:nvSpPr>
            <p:cNvPr id="27" name="TextBox 26"/>
            <p:cNvSpPr txBox="1"/>
            <p:nvPr/>
          </p:nvSpPr>
          <p:spPr>
            <a:xfrm>
              <a:off x="272072" y="1950876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06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5061" y="2104086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HE정고딕140" pitchFamily="18" charset="-127"/>
                  <a:ea typeface="THE정고딕140" pitchFamily="18" charset="-127"/>
                </a:rPr>
                <a:t>안 쓰는 부분 삭제</a:t>
              </a:r>
              <a:endParaRPr lang="en-US" altLang="ko-KR" sz="1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40" pitchFamily="18" charset="-127"/>
                <a:ea typeface="THE정고딕14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3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atin typeface="THE정고딕140" pitchFamily="18" charset="-127"/>
                <a:ea typeface="THE정고딕140" pitchFamily="18" charset="-127"/>
              </a:rPr>
              <a:t>변수 수정 및 제거</a:t>
            </a:r>
          </a:p>
        </p:txBody>
      </p:sp>
      <p:cxnSp>
        <p:nvCxnSpPr>
          <p:cNvPr id="75" name="직선 연결선 74"/>
          <p:cNvCxnSpPr/>
          <p:nvPr/>
        </p:nvCxnSpPr>
        <p:spPr>
          <a:xfrm>
            <a:off x="4952186" y="2643758"/>
            <a:ext cx="372427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627E6C8-CD50-4B34-AE02-0516E526D111}"/>
              </a:ext>
            </a:extLst>
          </p:cNvPr>
          <p:cNvSpPr txBox="1"/>
          <p:nvPr/>
        </p:nvSpPr>
        <p:spPr>
          <a:xfrm>
            <a:off x="846981" y="5837544"/>
            <a:ext cx="10432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이슈 </a:t>
            </a:r>
            <a:r>
              <a:rPr lang="en-US" altLang="ko-KR" dirty="0"/>
              <a:t>7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소스 코드 전반에 걸쳐서 나오는 유의미한 값을 가진 숫자는 상수로 선언 하였습니다</a:t>
            </a:r>
            <a:r>
              <a:rPr lang="en-US" altLang="ko-KR" dirty="0"/>
              <a:t>.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E29BBBF3-6C02-441B-868D-003D9108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45232"/>
            <a:ext cx="4848225" cy="211455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AD068E29-03FD-4D7D-AEAE-7FA31856E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27" y="2859782"/>
            <a:ext cx="72104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err="1" smtClean="0">
                <a:latin typeface="THE정고딕140" pitchFamily="18" charset="-127"/>
                <a:ea typeface="THE정고딕140" pitchFamily="18" charset="-127"/>
              </a:rPr>
              <a:t>조건문</a:t>
            </a:r>
            <a:r>
              <a:rPr lang="ko-KR" altLang="en-US" sz="1600" spc="-150" dirty="0" smtClean="0">
                <a:latin typeface="THE정고딕140" pitchFamily="18" charset="-127"/>
                <a:ea typeface="THE정고딕140" pitchFamily="18" charset="-127"/>
              </a:rPr>
              <a:t> 수정</a:t>
            </a:r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627E6C8-CD50-4B34-AE02-0516E526D111}"/>
              </a:ext>
            </a:extLst>
          </p:cNvPr>
          <p:cNvSpPr txBox="1"/>
          <p:nvPr/>
        </p:nvSpPr>
        <p:spPr>
          <a:xfrm>
            <a:off x="395536" y="5791184"/>
            <a:ext cx="8622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이슈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문을 중첩하여 라인수를 줄일 수 있도록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필요하면 따로 함수를 만들어 가독성을 높일 수 있도록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7" name="화살표: 아래쪽 3">
            <a:extLst>
              <a:ext uri="{FF2B5EF4-FFF2-40B4-BE49-F238E27FC236}">
                <a16:creationId xmlns:a16="http://schemas.microsoft.com/office/drawing/2014/main" xmlns="" id="{35A2FE41-2E93-4400-8A58-DF55572FFBA7}"/>
              </a:ext>
            </a:extLst>
          </p:cNvPr>
          <p:cNvSpPr/>
          <p:nvPr/>
        </p:nvSpPr>
        <p:spPr>
          <a:xfrm>
            <a:off x="4427984" y="2639163"/>
            <a:ext cx="314384" cy="508651"/>
          </a:xfrm>
          <a:prstGeom prst="downArrow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A282BCF-E153-4A03-9337-C95B2A3A4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69" y="732431"/>
            <a:ext cx="8884227" cy="19113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B8BE6E08-49D4-408D-AA3C-AA5769637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989" y="3365911"/>
            <a:ext cx="4987291" cy="158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err="1" smtClean="0">
                <a:latin typeface="THE정고딕140" pitchFamily="18" charset="-127"/>
                <a:ea typeface="THE정고딕140" pitchFamily="18" charset="-127"/>
              </a:rPr>
              <a:t>조건문</a:t>
            </a:r>
            <a:r>
              <a:rPr lang="ko-KR" altLang="en-US" sz="1600" spc="-150" dirty="0" smtClean="0">
                <a:latin typeface="THE정고딕140" pitchFamily="18" charset="-127"/>
                <a:ea typeface="THE정고딕140" pitchFamily="18" charset="-127"/>
              </a:rPr>
              <a:t> 수정</a:t>
            </a:r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27E6C8-CD50-4B34-AE02-0516E526D111}"/>
              </a:ext>
            </a:extLst>
          </p:cNvPr>
          <p:cNvSpPr txBox="1"/>
          <p:nvPr/>
        </p:nvSpPr>
        <p:spPr>
          <a:xfrm>
            <a:off x="-540568" y="5862211"/>
            <a:ext cx="10432709" cy="1318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이슈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문을 중첩하여 라인수를 줄일 수 있도록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필요하면 따로 함수를 만들어 가독성을 높일 수 있도록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9A7AB62-9C4D-4B26-B33C-DCFAFD508B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465" b="1051"/>
          <a:stretch/>
        </p:blipFill>
        <p:spPr>
          <a:xfrm>
            <a:off x="251520" y="858141"/>
            <a:ext cx="8640960" cy="17136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50E8536-38F2-4BD4-B069-848A9FD42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40" y="3291831"/>
            <a:ext cx="8643347" cy="1584176"/>
          </a:xfrm>
          <a:prstGeom prst="rect">
            <a:avLst/>
          </a:prstGeom>
        </p:spPr>
      </p:pic>
      <p:sp>
        <p:nvSpPr>
          <p:cNvPr id="11" name="화살표: 아래쪽 3">
            <a:extLst>
              <a:ext uri="{FF2B5EF4-FFF2-40B4-BE49-F238E27FC236}">
                <a16:creationId xmlns:a16="http://schemas.microsoft.com/office/drawing/2014/main" xmlns="" id="{35A2FE41-2E93-4400-8A58-DF55572FFBA7}"/>
              </a:ext>
            </a:extLst>
          </p:cNvPr>
          <p:cNvSpPr/>
          <p:nvPr/>
        </p:nvSpPr>
        <p:spPr>
          <a:xfrm>
            <a:off x="4427984" y="2639163"/>
            <a:ext cx="314384" cy="508651"/>
          </a:xfrm>
          <a:prstGeom prst="downArrow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0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err="1" smtClean="0">
                <a:latin typeface="THE정고딕140" pitchFamily="18" charset="-127"/>
                <a:ea typeface="THE정고딕140" pitchFamily="18" charset="-127"/>
              </a:rPr>
              <a:t>조건문</a:t>
            </a:r>
            <a:r>
              <a:rPr lang="ko-KR" altLang="en-US" sz="1600" spc="-150" dirty="0" smtClean="0">
                <a:latin typeface="THE정고딕140" pitchFamily="18" charset="-127"/>
                <a:ea typeface="THE정고딕140" pitchFamily="18" charset="-127"/>
              </a:rPr>
              <a:t> 수정</a:t>
            </a:r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27E6C8-CD50-4B34-AE02-0516E526D111}"/>
              </a:ext>
            </a:extLst>
          </p:cNvPr>
          <p:cNvSpPr txBox="1"/>
          <p:nvPr/>
        </p:nvSpPr>
        <p:spPr>
          <a:xfrm>
            <a:off x="511810" y="5239934"/>
            <a:ext cx="10432709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이슈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문을 중첩하여 라인수를 줄일 수 있도록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필요하면 따로 함수를 만들어 가독성을 높일 수 있도록 하였습니다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015C941-C355-46E8-A4A4-43511F28B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70865"/>
            <a:ext cx="8640960" cy="1986302"/>
          </a:xfrm>
          <a:prstGeom prst="rect">
            <a:avLst/>
          </a:prstGeom>
          <a:solidFill>
            <a:srgbClr val="8E33B7"/>
          </a:solidFill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A870EF9-1B9F-4FFB-9D27-20FBE60ED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291830"/>
            <a:ext cx="7775407" cy="1865035"/>
          </a:xfrm>
          <a:prstGeom prst="rect">
            <a:avLst/>
          </a:prstGeom>
          <a:solidFill>
            <a:srgbClr val="8E33B7"/>
          </a:solidFill>
          <a:ln>
            <a:noFill/>
          </a:ln>
        </p:spPr>
      </p:pic>
      <p:sp>
        <p:nvSpPr>
          <p:cNvPr id="11" name="화살표: 아래쪽 3">
            <a:extLst>
              <a:ext uri="{FF2B5EF4-FFF2-40B4-BE49-F238E27FC236}">
                <a16:creationId xmlns:a16="http://schemas.microsoft.com/office/drawing/2014/main" xmlns="" id="{35A2FE41-2E93-4400-8A58-DF55572FFBA7}"/>
              </a:ext>
            </a:extLst>
          </p:cNvPr>
          <p:cNvSpPr/>
          <p:nvPr/>
        </p:nvSpPr>
        <p:spPr>
          <a:xfrm>
            <a:off x="4427984" y="2639163"/>
            <a:ext cx="314384" cy="508651"/>
          </a:xfrm>
          <a:prstGeom prst="downArrow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4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err="1" smtClean="0">
                <a:latin typeface="THE정고딕140" pitchFamily="18" charset="-127"/>
                <a:ea typeface="THE정고딕140" pitchFamily="18" charset="-127"/>
              </a:rPr>
              <a:t>조건문</a:t>
            </a:r>
            <a:r>
              <a:rPr lang="ko-KR" altLang="en-US" sz="1600" spc="-150" dirty="0" smtClean="0">
                <a:latin typeface="THE정고딕140" pitchFamily="18" charset="-127"/>
                <a:ea typeface="THE정고딕140" pitchFamily="18" charset="-127"/>
              </a:rPr>
              <a:t> 수정</a:t>
            </a:r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27E6C8-CD50-4B34-AE02-0516E526D111}"/>
              </a:ext>
            </a:extLst>
          </p:cNvPr>
          <p:cNvSpPr txBox="1"/>
          <p:nvPr/>
        </p:nvSpPr>
        <p:spPr>
          <a:xfrm>
            <a:off x="511810" y="5698990"/>
            <a:ext cx="10432709" cy="83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이슈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Switch </a:t>
            </a:r>
            <a:r>
              <a:rPr lang="ko-KR" altLang="en-US" dirty="0"/>
              <a:t>부분에서 확률이 높은 순서대로 </a:t>
            </a:r>
            <a:r>
              <a:rPr lang="en-US" altLang="ko-KR" dirty="0"/>
              <a:t>Case</a:t>
            </a:r>
            <a:r>
              <a:rPr lang="ko-KR" altLang="en-US" dirty="0"/>
              <a:t>를 나열하였습니다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AFEE5F8-7923-4B9A-8D0D-AC494662B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71550"/>
            <a:ext cx="4199659" cy="41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err="1" smtClean="0">
                <a:latin typeface="THE정고딕140" pitchFamily="18" charset="-127"/>
                <a:ea typeface="THE정고딕140" pitchFamily="18" charset="-127"/>
              </a:rPr>
              <a:t>조건문</a:t>
            </a:r>
            <a:r>
              <a:rPr lang="ko-KR" altLang="en-US" sz="1600" spc="-150" dirty="0" smtClean="0">
                <a:latin typeface="THE정고딕140" pitchFamily="18" charset="-127"/>
                <a:ea typeface="THE정고딕140" pitchFamily="18" charset="-127"/>
              </a:rPr>
              <a:t> 수정</a:t>
            </a:r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(3)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27E6C8-CD50-4B34-AE02-0516E526D111}"/>
              </a:ext>
            </a:extLst>
          </p:cNvPr>
          <p:cNvSpPr txBox="1"/>
          <p:nvPr/>
        </p:nvSpPr>
        <p:spPr>
          <a:xfrm>
            <a:off x="-108520" y="5493548"/>
            <a:ext cx="10432709" cy="76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이슈 </a:t>
            </a:r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 err="1"/>
              <a:t>삼항</a:t>
            </a:r>
            <a:r>
              <a:rPr lang="ko-KR" altLang="en-US" dirty="0"/>
              <a:t> 연산자를 사용하여 </a:t>
            </a:r>
            <a:r>
              <a:rPr lang="ko-KR" altLang="en-US" dirty="0" err="1"/>
              <a:t>코드수를</a:t>
            </a:r>
            <a:r>
              <a:rPr lang="ko-KR" altLang="en-US" dirty="0"/>
              <a:t> 줄이고 가독성을 높일 수 있었습니다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C58A852-981E-492B-879D-3B0D3AC3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" y="1129086"/>
            <a:ext cx="3251095" cy="8186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487A42D-8075-4EEF-8210-A7309C8FC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363095"/>
            <a:ext cx="4987923" cy="350657"/>
          </a:xfrm>
          <a:prstGeom prst="rect">
            <a:avLst/>
          </a:prstGeom>
        </p:spPr>
      </p:pic>
      <p:sp>
        <p:nvSpPr>
          <p:cNvPr id="10" name="화살표: 오른쪽 7">
            <a:extLst>
              <a:ext uri="{FF2B5EF4-FFF2-40B4-BE49-F238E27FC236}">
                <a16:creationId xmlns:a16="http://schemas.microsoft.com/office/drawing/2014/main" xmlns="" id="{CD699E44-4A9D-47CB-B9A6-166CA5C4E28C}"/>
              </a:ext>
            </a:extLst>
          </p:cNvPr>
          <p:cNvSpPr/>
          <p:nvPr/>
        </p:nvSpPr>
        <p:spPr>
          <a:xfrm>
            <a:off x="3491880" y="1405214"/>
            <a:ext cx="619045" cy="266418"/>
          </a:xfrm>
          <a:prstGeom prst="rightArrow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FAF3C6D-EB00-4C4A-AE1F-197253621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459" y="3034473"/>
            <a:ext cx="4758922" cy="4150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E0F09C4-2A77-40E7-9095-B604E4244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4" y="2680064"/>
            <a:ext cx="3762768" cy="1353967"/>
          </a:xfrm>
          <a:prstGeom prst="rect">
            <a:avLst/>
          </a:prstGeom>
        </p:spPr>
      </p:pic>
      <p:sp>
        <p:nvSpPr>
          <p:cNvPr id="13" name="화살표: 오른쪽 11">
            <a:extLst>
              <a:ext uri="{FF2B5EF4-FFF2-40B4-BE49-F238E27FC236}">
                <a16:creationId xmlns:a16="http://schemas.microsoft.com/office/drawing/2014/main" xmlns="" id="{ED14913A-0029-4637-9104-A313CBE8E7B9}"/>
              </a:ext>
            </a:extLst>
          </p:cNvPr>
          <p:cNvSpPr/>
          <p:nvPr/>
        </p:nvSpPr>
        <p:spPr>
          <a:xfrm>
            <a:off x="3491880" y="3108796"/>
            <a:ext cx="619045" cy="266418"/>
          </a:xfrm>
          <a:prstGeom prst="rightArrow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atin typeface="THE정고딕140" pitchFamily="18" charset="-127"/>
                <a:ea typeface="THE정고딕140" pitchFamily="18" charset="-127"/>
              </a:rPr>
              <a:t>오디오 부분 수정</a:t>
            </a:r>
            <a:endParaRPr lang="en-US" altLang="ko-KR" sz="1600" spc="-150" dirty="0" smtClean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627E6C8-CD50-4B34-AE02-0516E526D111}"/>
              </a:ext>
            </a:extLst>
          </p:cNvPr>
          <p:cNvSpPr txBox="1"/>
          <p:nvPr/>
        </p:nvSpPr>
        <p:spPr>
          <a:xfrm>
            <a:off x="692019" y="5549205"/>
            <a:ext cx="10432709" cy="134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이슈 </a:t>
            </a:r>
            <a:r>
              <a:rPr lang="en-US" altLang="ko-KR" dirty="0"/>
              <a:t>5</a:t>
            </a:r>
            <a:r>
              <a:rPr lang="ko-KR" altLang="en-US" dirty="0"/>
              <a:t>번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String</a:t>
            </a:r>
            <a:r>
              <a:rPr lang="ko-KR" altLang="en-US" dirty="0"/>
              <a:t>으로 받던 </a:t>
            </a:r>
            <a:r>
              <a:rPr lang="en-US" altLang="ko-KR" dirty="0"/>
              <a:t>parameter</a:t>
            </a:r>
            <a:r>
              <a:rPr lang="ko-KR" altLang="en-US" dirty="0"/>
              <a:t>를 </a:t>
            </a:r>
            <a:r>
              <a:rPr lang="en-US" altLang="ko-KR" dirty="0" err="1"/>
              <a:t>enum</a:t>
            </a:r>
            <a:r>
              <a:rPr lang="ko-KR" altLang="en-US" dirty="0"/>
              <a:t>형으로 변환하여 가독성을 높였습니다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함수이름을 변경하고</a:t>
            </a:r>
            <a:r>
              <a:rPr lang="en-US" altLang="ko-KR" dirty="0"/>
              <a:t>, </a:t>
            </a:r>
            <a:r>
              <a:rPr lang="ko-KR" altLang="en-US" dirty="0"/>
              <a:t>함수를 재 작성 함으로써 가독성을 높였습니다</a:t>
            </a:r>
            <a:endParaRPr lang="en-US" altLang="ko-KR" dirty="0"/>
          </a:p>
        </p:txBody>
      </p:sp>
      <p:sp>
        <p:nvSpPr>
          <p:cNvPr id="14" name="화살표: 오른쪽 7">
            <a:extLst>
              <a:ext uri="{FF2B5EF4-FFF2-40B4-BE49-F238E27FC236}">
                <a16:creationId xmlns:a16="http://schemas.microsoft.com/office/drawing/2014/main" xmlns="" id="{CD699E44-4A9D-47CB-B9A6-166CA5C4E28C}"/>
              </a:ext>
            </a:extLst>
          </p:cNvPr>
          <p:cNvSpPr/>
          <p:nvPr/>
        </p:nvSpPr>
        <p:spPr>
          <a:xfrm>
            <a:off x="4762876" y="1106111"/>
            <a:ext cx="823948" cy="293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1">
            <a:extLst>
              <a:ext uri="{FF2B5EF4-FFF2-40B4-BE49-F238E27FC236}">
                <a16:creationId xmlns:a16="http://schemas.microsoft.com/office/drawing/2014/main" xmlns="" id="{ED14913A-0029-4637-9104-A313CBE8E7B9}"/>
              </a:ext>
            </a:extLst>
          </p:cNvPr>
          <p:cNvSpPr/>
          <p:nvPr/>
        </p:nvSpPr>
        <p:spPr>
          <a:xfrm>
            <a:off x="4762876" y="2809693"/>
            <a:ext cx="823948" cy="293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B4441565-692A-4858-A500-C03F6B820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56269"/>
            <a:ext cx="6416386" cy="441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7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331</Words>
  <Application>Microsoft Office PowerPoint</Application>
  <PresentationFormat>화면 슬라이드 쇼(16:9)</PresentationFormat>
  <Paragraphs>94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HY견고딕</vt:lpstr>
      <vt:lpstr>THE정고딕110</vt:lpstr>
      <vt:lpstr>THE정고딕130</vt:lpstr>
      <vt:lpstr>THE정고딕140</vt:lpstr>
      <vt:lpstr>THE정고딕160</vt:lpstr>
      <vt:lpstr>THE정고딕170</vt:lpstr>
      <vt:lpstr>맑은 고딕</vt:lpstr>
      <vt:lpstr>바른돋움OTFPro 1</vt:lpstr>
      <vt:lpstr>한컴 윤고딕 240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jiun</cp:lastModifiedBy>
  <cp:revision>59</cp:revision>
  <dcterms:created xsi:type="dcterms:W3CDTF">2006-10-05T04:04:58Z</dcterms:created>
  <dcterms:modified xsi:type="dcterms:W3CDTF">2017-10-11T14:20:46Z</dcterms:modified>
</cp:coreProperties>
</file>