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67"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878" autoAdjust="0"/>
    <p:restoredTop sz="94660"/>
  </p:normalViewPr>
  <p:slideViewPr>
    <p:cSldViewPr snapToGrid="0">
      <p:cViewPr varScale="1">
        <p:scale>
          <a:sx n="78" d="100"/>
          <a:sy n="78" d="100"/>
        </p:scale>
        <p:origin x="14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B71F57-1422-42A8-A849-98C8ED648ED2}"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164A7D34-01B1-4135-BFD0-0404EFEDFE40}">
      <dgm:prSet custT="1"/>
      <dgm:spPr/>
      <dgm:t>
        <a:bodyPr/>
        <a:lstStyle/>
        <a:p>
          <a:r>
            <a:rPr lang="en-GB" sz="3200" noProof="0" dirty="0"/>
            <a:t>Main Problem</a:t>
          </a:r>
        </a:p>
      </dgm:t>
    </dgm:pt>
    <dgm:pt modelId="{1C5954B8-241F-4397-BF46-9F479DC9968E}" type="parTrans" cxnId="{C30B7CDE-57D9-433D-A32A-BDA0E0AF239A}">
      <dgm:prSet/>
      <dgm:spPr/>
      <dgm:t>
        <a:bodyPr/>
        <a:lstStyle/>
        <a:p>
          <a:endParaRPr lang="en-US"/>
        </a:p>
      </dgm:t>
    </dgm:pt>
    <dgm:pt modelId="{3F1248E9-6EB7-4A11-89CE-5AA3DB220A62}" type="sibTrans" cxnId="{C30B7CDE-57D9-433D-A32A-BDA0E0AF239A}">
      <dgm:prSet/>
      <dgm:spPr/>
      <dgm:t>
        <a:bodyPr/>
        <a:lstStyle/>
        <a:p>
          <a:endParaRPr lang="en-US"/>
        </a:p>
      </dgm:t>
    </dgm:pt>
    <dgm:pt modelId="{56CE6285-41CB-4744-888F-C903BBCCB002}">
      <dgm:prSet custT="1"/>
      <dgm:spPr/>
      <dgm:t>
        <a:bodyPr/>
        <a:lstStyle/>
        <a:p>
          <a:r>
            <a:rPr lang="en-GB" sz="3200" noProof="0" dirty="0"/>
            <a:t>General Look at the Solution</a:t>
          </a:r>
        </a:p>
      </dgm:t>
    </dgm:pt>
    <dgm:pt modelId="{57E3ED9D-599E-4B8E-AF33-855BB475561D}" type="parTrans" cxnId="{85185CC1-AF9F-46ED-9DA9-C59EC3C69C9F}">
      <dgm:prSet/>
      <dgm:spPr/>
      <dgm:t>
        <a:bodyPr/>
        <a:lstStyle/>
        <a:p>
          <a:endParaRPr lang="en-US"/>
        </a:p>
      </dgm:t>
    </dgm:pt>
    <dgm:pt modelId="{98278CAD-7584-4A7A-8FD6-B048683D800E}" type="sibTrans" cxnId="{85185CC1-AF9F-46ED-9DA9-C59EC3C69C9F}">
      <dgm:prSet/>
      <dgm:spPr/>
      <dgm:t>
        <a:bodyPr/>
        <a:lstStyle/>
        <a:p>
          <a:endParaRPr lang="en-US"/>
        </a:p>
      </dgm:t>
    </dgm:pt>
    <dgm:pt modelId="{F2ACA666-0F49-472C-A9F5-0660F50B3C26}">
      <dgm:prSet custT="1"/>
      <dgm:spPr/>
      <dgm:t>
        <a:bodyPr/>
        <a:lstStyle/>
        <a:p>
          <a:r>
            <a:rPr lang="en-GB" sz="3200" noProof="0" dirty="0"/>
            <a:t>Dataset</a:t>
          </a:r>
        </a:p>
      </dgm:t>
    </dgm:pt>
    <dgm:pt modelId="{630CED42-0511-435D-BD4B-F3F823302672}" type="parTrans" cxnId="{1F932A60-317C-4A3A-A03A-5778BF6D02EB}">
      <dgm:prSet/>
      <dgm:spPr/>
      <dgm:t>
        <a:bodyPr/>
        <a:lstStyle/>
        <a:p>
          <a:endParaRPr lang="en-US"/>
        </a:p>
      </dgm:t>
    </dgm:pt>
    <dgm:pt modelId="{1FC2B007-67AD-4AB2-B73E-66840D20D0AF}" type="sibTrans" cxnId="{1F932A60-317C-4A3A-A03A-5778BF6D02EB}">
      <dgm:prSet/>
      <dgm:spPr/>
      <dgm:t>
        <a:bodyPr/>
        <a:lstStyle/>
        <a:p>
          <a:endParaRPr lang="en-US"/>
        </a:p>
      </dgm:t>
    </dgm:pt>
    <dgm:pt modelId="{1B80BB88-9B92-474A-B1E9-058D59F37B5F}">
      <dgm:prSet custT="1"/>
      <dgm:spPr/>
      <dgm:t>
        <a:bodyPr/>
        <a:lstStyle/>
        <a:p>
          <a:r>
            <a:rPr lang="en-GB" sz="3200" noProof="0" dirty="0"/>
            <a:t>Image Pre-processing</a:t>
          </a:r>
        </a:p>
      </dgm:t>
    </dgm:pt>
    <dgm:pt modelId="{6ABC8EC9-544D-42DD-93D6-E317FE83A02C}" type="parTrans" cxnId="{27422F2D-A917-4E4F-896B-CF140EE141DE}">
      <dgm:prSet/>
      <dgm:spPr/>
      <dgm:t>
        <a:bodyPr/>
        <a:lstStyle/>
        <a:p>
          <a:endParaRPr lang="en-US"/>
        </a:p>
      </dgm:t>
    </dgm:pt>
    <dgm:pt modelId="{A623359E-55C9-45BD-B263-689D28A6FA13}" type="sibTrans" cxnId="{27422F2D-A917-4E4F-896B-CF140EE141DE}">
      <dgm:prSet/>
      <dgm:spPr/>
      <dgm:t>
        <a:bodyPr/>
        <a:lstStyle/>
        <a:p>
          <a:endParaRPr lang="en-US"/>
        </a:p>
      </dgm:t>
    </dgm:pt>
    <dgm:pt modelId="{919207C5-93F5-4725-BDD1-A644F41F5DAD}">
      <dgm:prSet custT="1"/>
      <dgm:spPr/>
      <dgm:t>
        <a:bodyPr/>
        <a:lstStyle/>
        <a:p>
          <a:r>
            <a:rPr lang="en-GB" sz="3200" noProof="0" dirty="0"/>
            <a:t>Convolutional Feature Extractor</a:t>
          </a:r>
        </a:p>
      </dgm:t>
    </dgm:pt>
    <dgm:pt modelId="{7F06FE1B-ED5B-4264-8DB1-EFEB4B3AFA15}" type="parTrans" cxnId="{D27F4E4A-F46E-46E7-B311-3B18FDFB0EF7}">
      <dgm:prSet/>
      <dgm:spPr/>
      <dgm:t>
        <a:bodyPr/>
        <a:lstStyle/>
        <a:p>
          <a:endParaRPr lang="en-US"/>
        </a:p>
      </dgm:t>
    </dgm:pt>
    <dgm:pt modelId="{8E59738F-3563-453D-B4FD-7531BC4349BB}" type="sibTrans" cxnId="{D27F4E4A-F46E-46E7-B311-3B18FDFB0EF7}">
      <dgm:prSet/>
      <dgm:spPr/>
      <dgm:t>
        <a:bodyPr/>
        <a:lstStyle/>
        <a:p>
          <a:endParaRPr lang="en-US"/>
        </a:p>
      </dgm:t>
    </dgm:pt>
    <dgm:pt modelId="{D5A8BEFF-5034-4DB6-A835-CC42E5FC72F0}">
      <dgm:prSet custT="1"/>
      <dgm:spPr/>
      <dgm:t>
        <a:bodyPr/>
        <a:lstStyle/>
        <a:p>
          <a:r>
            <a:rPr lang="en-GB" sz="3200" noProof="0" dirty="0"/>
            <a:t>Statistical Calculations</a:t>
          </a:r>
        </a:p>
      </dgm:t>
    </dgm:pt>
    <dgm:pt modelId="{35613D08-F35A-4561-9320-0F10F2216630}" type="parTrans" cxnId="{E8F28D77-7900-4890-815A-75B794F4B8FC}">
      <dgm:prSet/>
      <dgm:spPr/>
      <dgm:t>
        <a:bodyPr/>
        <a:lstStyle/>
        <a:p>
          <a:endParaRPr lang="en-US"/>
        </a:p>
      </dgm:t>
    </dgm:pt>
    <dgm:pt modelId="{8F472100-33A4-4CAF-8C76-5CCABB1DBC7A}" type="sibTrans" cxnId="{E8F28D77-7900-4890-815A-75B794F4B8FC}">
      <dgm:prSet/>
      <dgm:spPr/>
      <dgm:t>
        <a:bodyPr/>
        <a:lstStyle/>
        <a:p>
          <a:endParaRPr lang="en-US"/>
        </a:p>
      </dgm:t>
    </dgm:pt>
    <dgm:pt modelId="{0921DF5F-D5E0-45DC-B106-A9B181A53301}">
      <dgm:prSet custT="1"/>
      <dgm:spPr/>
      <dgm:t>
        <a:bodyPr/>
        <a:lstStyle/>
        <a:p>
          <a:r>
            <a:rPr lang="en-GB" sz="3200" noProof="0" dirty="0"/>
            <a:t>User Interface (UI)</a:t>
          </a:r>
        </a:p>
      </dgm:t>
    </dgm:pt>
    <dgm:pt modelId="{6ED24204-7D08-440B-8415-F01CA7E44ACD}" type="parTrans" cxnId="{E11E2383-F2C8-46EA-853C-3355E7437D02}">
      <dgm:prSet/>
      <dgm:spPr/>
      <dgm:t>
        <a:bodyPr/>
        <a:lstStyle/>
        <a:p>
          <a:endParaRPr lang="en-US"/>
        </a:p>
      </dgm:t>
    </dgm:pt>
    <dgm:pt modelId="{3FD65FD6-B560-4369-9B2E-58A957A964EE}" type="sibTrans" cxnId="{E11E2383-F2C8-46EA-853C-3355E7437D02}">
      <dgm:prSet/>
      <dgm:spPr/>
      <dgm:t>
        <a:bodyPr/>
        <a:lstStyle/>
        <a:p>
          <a:endParaRPr lang="en-US"/>
        </a:p>
      </dgm:t>
    </dgm:pt>
    <dgm:pt modelId="{2C379F3B-3CCB-414D-9B0F-4BAF56013214}">
      <dgm:prSet custT="1"/>
      <dgm:spPr/>
      <dgm:t>
        <a:bodyPr/>
        <a:lstStyle/>
        <a:p>
          <a:r>
            <a:rPr lang="en-GB" sz="3200" noProof="0" dirty="0"/>
            <a:t>Algorithm Workflow</a:t>
          </a:r>
        </a:p>
      </dgm:t>
    </dgm:pt>
    <dgm:pt modelId="{6ADEEB0C-34DF-473E-97EC-F8B662651188}" type="parTrans" cxnId="{91AC4C09-8412-4209-A84B-F6D1A44F231B}">
      <dgm:prSet/>
      <dgm:spPr/>
      <dgm:t>
        <a:bodyPr/>
        <a:lstStyle/>
        <a:p>
          <a:endParaRPr lang="en-US"/>
        </a:p>
      </dgm:t>
    </dgm:pt>
    <dgm:pt modelId="{FC37FD84-3E50-4C43-8B9F-CE04CAA3EC11}" type="sibTrans" cxnId="{91AC4C09-8412-4209-A84B-F6D1A44F231B}">
      <dgm:prSet/>
      <dgm:spPr/>
      <dgm:t>
        <a:bodyPr/>
        <a:lstStyle/>
        <a:p>
          <a:endParaRPr lang="en-US"/>
        </a:p>
      </dgm:t>
    </dgm:pt>
    <dgm:pt modelId="{111CBF05-4EFC-40B6-9230-8EAC9F10D2B4}">
      <dgm:prSet custT="1"/>
      <dgm:spPr/>
      <dgm:t>
        <a:bodyPr/>
        <a:lstStyle/>
        <a:p>
          <a:r>
            <a:rPr lang="en-GB" sz="3200" noProof="0" dirty="0"/>
            <a:t>Demonstration</a:t>
          </a:r>
        </a:p>
      </dgm:t>
    </dgm:pt>
    <dgm:pt modelId="{4511F369-A53B-49D6-97AC-885D3ABACC21}" type="parTrans" cxnId="{AC2989B7-9963-437C-9D08-88A49304EE1B}">
      <dgm:prSet/>
      <dgm:spPr/>
      <dgm:t>
        <a:bodyPr/>
        <a:lstStyle/>
        <a:p>
          <a:endParaRPr lang="en-US"/>
        </a:p>
      </dgm:t>
    </dgm:pt>
    <dgm:pt modelId="{56986665-0406-471A-BBBF-42459735605A}" type="sibTrans" cxnId="{AC2989B7-9963-437C-9D08-88A49304EE1B}">
      <dgm:prSet/>
      <dgm:spPr/>
      <dgm:t>
        <a:bodyPr/>
        <a:lstStyle/>
        <a:p>
          <a:endParaRPr lang="en-US"/>
        </a:p>
      </dgm:t>
    </dgm:pt>
    <dgm:pt modelId="{B3F60FEA-1E6F-4B36-855C-75413D23465C}">
      <dgm:prSet custT="1"/>
      <dgm:spPr/>
      <dgm:t>
        <a:bodyPr/>
        <a:lstStyle/>
        <a:p>
          <a:r>
            <a:rPr lang="en-GB" sz="3200" noProof="0" dirty="0"/>
            <a:t>Possible Improvements</a:t>
          </a:r>
        </a:p>
      </dgm:t>
    </dgm:pt>
    <dgm:pt modelId="{1E144288-AA3C-4664-90E4-E687ECEE608E}" type="parTrans" cxnId="{1632EBFC-B979-46C2-B27A-BE829A23FC6B}">
      <dgm:prSet/>
      <dgm:spPr/>
      <dgm:t>
        <a:bodyPr/>
        <a:lstStyle/>
        <a:p>
          <a:endParaRPr lang="en-GB"/>
        </a:p>
      </dgm:t>
    </dgm:pt>
    <dgm:pt modelId="{99601034-4411-41AE-BD10-11EEA753A289}" type="sibTrans" cxnId="{1632EBFC-B979-46C2-B27A-BE829A23FC6B}">
      <dgm:prSet/>
      <dgm:spPr/>
      <dgm:t>
        <a:bodyPr/>
        <a:lstStyle/>
        <a:p>
          <a:endParaRPr lang="en-GB"/>
        </a:p>
      </dgm:t>
    </dgm:pt>
    <dgm:pt modelId="{56D67278-4480-4EA6-918F-2F2C7A0513F2}" type="pres">
      <dgm:prSet presAssocID="{2CB71F57-1422-42A8-A849-98C8ED648ED2}" presName="vert0" presStyleCnt="0">
        <dgm:presLayoutVars>
          <dgm:dir/>
          <dgm:animOne val="branch"/>
          <dgm:animLvl val="lvl"/>
        </dgm:presLayoutVars>
      </dgm:prSet>
      <dgm:spPr/>
    </dgm:pt>
    <dgm:pt modelId="{1ACA5CF8-FAA2-44BF-AE49-290F162ACA34}" type="pres">
      <dgm:prSet presAssocID="{164A7D34-01B1-4135-BFD0-0404EFEDFE40}" presName="thickLine" presStyleLbl="alignNode1" presStyleIdx="0" presStyleCnt="10"/>
      <dgm:spPr/>
    </dgm:pt>
    <dgm:pt modelId="{5980D297-7567-410A-8FBB-0559448093C5}" type="pres">
      <dgm:prSet presAssocID="{164A7D34-01B1-4135-BFD0-0404EFEDFE40}" presName="horz1" presStyleCnt="0"/>
      <dgm:spPr/>
    </dgm:pt>
    <dgm:pt modelId="{5679C40E-A39B-490A-B4AB-21040F0550AE}" type="pres">
      <dgm:prSet presAssocID="{164A7D34-01B1-4135-BFD0-0404EFEDFE40}" presName="tx1" presStyleLbl="revTx" presStyleIdx="0" presStyleCnt="10"/>
      <dgm:spPr/>
    </dgm:pt>
    <dgm:pt modelId="{E39F3FC1-90C2-4C19-9577-44E861E4FCAA}" type="pres">
      <dgm:prSet presAssocID="{164A7D34-01B1-4135-BFD0-0404EFEDFE40}" presName="vert1" presStyleCnt="0"/>
      <dgm:spPr/>
    </dgm:pt>
    <dgm:pt modelId="{EC06C871-A3AF-483C-923E-A8E60B59EC00}" type="pres">
      <dgm:prSet presAssocID="{56CE6285-41CB-4744-888F-C903BBCCB002}" presName="thickLine" presStyleLbl="alignNode1" presStyleIdx="1" presStyleCnt="10"/>
      <dgm:spPr/>
    </dgm:pt>
    <dgm:pt modelId="{009D3AA8-C907-4724-A057-9756ECAA32E7}" type="pres">
      <dgm:prSet presAssocID="{56CE6285-41CB-4744-888F-C903BBCCB002}" presName="horz1" presStyleCnt="0"/>
      <dgm:spPr/>
    </dgm:pt>
    <dgm:pt modelId="{0938B625-822A-45A9-865B-783B3666EEAE}" type="pres">
      <dgm:prSet presAssocID="{56CE6285-41CB-4744-888F-C903BBCCB002}" presName="tx1" presStyleLbl="revTx" presStyleIdx="1" presStyleCnt="10"/>
      <dgm:spPr/>
    </dgm:pt>
    <dgm:pt modelId="{DE007872-2522-4E80-9857-411240A31195}" type="pres">
      <dgm:prSet presAssocID="{56CE6285-41CB-4744-888F-C903BBCCB002}" presName="vert1" presStyleCnt="0"/>
      <dgm:spPr/>
    </dgm:pt>
    <dgm:pt modelId="{16941003-A5C6-4CCC-B208-98AC9DEDB496}" type="pres">
      <dgm:prSet presAssocID="{F2ACA666-0F49-472C-A9F5-0660F50B3C26}" presName="thickLine" presStyleLbl="alignNode1" presStyleIdx="2" presStyleCnt="10"/>
      <dgm:spPr/>
    </dgm:pt>
    <dgm:pt modelId="{CD2FBEE7-2D98-488B-9701-2934908EAD90}" type="pres">
      <dgm:prSet presAssocID="{F2ACA666-0F49-472C-A9F5-0660F50B3C26}" presName="horz1" presStyleCnt="0"/>
      <dgm:spPr/>
    </dgm:pt>
    <dgm:pt modelId="{8CDA5D15-250C-4889-83C3-4847FB9F01F0}" type="pres">
      <dgm:prSet presAssocID="{F2ACA666-0F49-472C-A9F5-0660F50B3C26}" presName="tx1" presStyleLbl="revTx" presStyleIdx="2" presStyleCnt="10"/>
      <dgm:spPr/>
    </dgm:pt>
    <dgm:pt modelId="{41BD799A-656F-4AFF-81E8-B68DC0329690}" type="pres">
      <dgm:prSet presAssocID="{F2ACA666-0F49-472C-A9F5-0660F50B3C26}" presName="vert1" presStyleCnt="0"/>
      <dgm:spPr/>
    </dgm:pt>
    <dgm:pt modelId="{D55BF0F3-9182-4D4F-94D8-D726510E3C7C}" type="pres">
      <dgm:prSet presAssocID="{1B80BB88-9B92-474A-B1E9-058D59F37B5F}" presName="thickLine" presStyleLbl="alignNode1" presStyleIdx="3" presStyleCnt="10"/>
      <dgm:spPr/>
    </dgm:pt>
    <dgm:pt modelId="{D3E26FB9-A824-46B6-9BEA-D563C8D782A9}" type="pres">
      <dgm:prSet presAssocID="{1B80BB88-9B92-474A-B1E9-058D59F37B5F}" presName="horz1" presStyleCnt="0"/>
      <dgm:spPr/>
    </dgm:pt>
    <dgm:pt modelId="{AC822F85-C422-46A4-BDB6-49DB46366784}" type="pres">
      <dgm:prSet presAssocID="{1B80BB88-9B92-474A-B1E9-058D59F37B5F}" presName="tx1" presStyleLbl="revTx" presStyleIdx="3" presStyleCnt="10"/>
      <dgm:spPr/>
    </dgm:pt>
    <dgm:pt modelId="{A212E511-102E-46A7-8708-04EA9F5A4F96}" type="pres">
      <dgm:prSet presAssocID="{1B80BB88-9B92-474A-B1E9-058D59F37B5F}" presName="vert1" presStyleCnt="0"/>
      <dgm:spPr/>
    </dgm:pt>
    <dgm:pt modelId="{6AF6EA67-C28F-43BB-BBC2-4BE5912CFB05}" type="pres">
      <dgm:prSet presAssocID="{919207C5-93F5-4725-BDD1-A644F41F5DAD}" presName="thickLine" presStyleLbl="alignNode1" presStyleIdx="4" presStyleCnt="10"/>
      <dgm:spPr/>
    </dgm:pt>
    <dgm:pt modelId="{20D0FAD0-1483-4C62-BB2B-4F422770D4FC}" type="pres">
      <dgm:prSet presAssocID="{919207C5-93F5-4725-BDD1-A644F41F5DAD}" presName="horz1" presStyleCnt="0"/>
      <dgm:spPr/>
    </dgm:pt>
    <dgm:pt modelId="{766E528E-A7BD-4160-8D54-FB0B8E3BB84A}" type="pres">
      <dgm:prSet presAssocID="{919207C5-93F5-4725-BDD1-A644F41F5DAD}" presName="tx1" presStyleLbl="revTx" presStyleIdx="4" presStyleCnt="10"/>
      <dgm:spPr/>
    </dgm:pt>
    <dgm:pt modelId="{76255757-9E2A-401E-BC02-CE59D3A7EB14}" type="pres">
      <dgm:prSet presAssocID="{919207C5-93F5-4725-BDD1-A644F41F5DAD}" presName="vert1" presStyleCnt="0"/>
      <dgm:spPr/>
    </dgm:pt>
    <dgm:pt modelId="{35ADC84A-C184-4C95-A2ED-FC5F819B0E72}" type="pres">
      <dgm:prSet presAssocID="{D5A8BEFF-5034-4DB6-A835-CC42E5FC72F0}" presName="thickLine" presStyleLbl="alignNode1" presStyleIdx="5" presStyleCnt="10"/>
      <dgm:spPr/>
    </dgm:pt>
    <dgm:pt modelId="{B61DDAFA-A55F-47FF-96DB-28BDAACA9A4B}" type="pres">
      <dgm:prSet presAssocID="{D5A8BEFF-5034-4DB6-A835-CC42E5FC72F0}" presName="horz1" presStyleCnt="0"/>
      <dgm:spPr/>
    </dgm:pt>
    <dgm:pt modelId="{0833B3BA-1AA3-4652-AFE1-9A719AC736AF}" type="pres">
      <dgm:prSet presAssocID="{D5A8BEFF-5034-4DB6-A835-CC42E5FC72F0}" presName="tx1" presStyleLbl="revTx" presStyleIdx="5" presStyleCnt="10"/>
      <dgm:spPr/>
    </dgm:pt>
    <dgm:pt modelId="{AD7A449B-B08B-493F-883D-C5B5D3E77984}" type="pres">
      <dgm:prSet presAssocID="{D5A8BEFF-5034-4DB6-A835-CC42E5FC72F0}" presName="vert1" presStyleCnt="0"/>
      <dgm:spPr/>
    </dgm:pt>
    <dgm:pt modelId="{FFEC47EB-4D56-446E-BBB0-65CBABBDDBCB}" type="pres">
      <dgm:prSet presAssocID="{0921DF5F-D5E0-45DC-B106-A9B181A53301}" presName="thickLine" presStyleLbl="alignNode1" presStyleIdx="6" presStyleCnt="10"/>
      <dgm:spPr/>
    </dgm:pt>
    <dgm:pt modelId="{80DE9881-F9DB-4A90-B76D-006565D8D508}" type="pres">
      <dgm:prSet presAssocID="{0921DF5F-D5E0-45DC-B106-A9B181A53301}" presName="horz1" presStyleCnt="0"/>
      <dgm:spPr/>
    </dgm:pt>
    <dgm:pt modelId="{F2788F28-D871-4F95-85AF-65A2DC9C11FA}" type="pres">
      <dgm:prSet presAssocID="{0921DF5F-D5E0-45DC-B106-A9B181A53301}" presName="tx1" presStyleLbl="revTx" presStyleIdx="6" presStyleCnt="10"/>
      <dgm:spPr/>
    </dgm:pt>
    <dgm:pt modelId="{128B76B2-6D85-46E0-A833-07439B1883B1}" type="pres">
      <dgm:prSet presAssocID="{0921DF5F-D5E0-45DC-B106-A9B181A53301}" presName="vert1" presStyleCnt="0"/>
      <dgm:spPr/>
    </dgm:pt>
    <dgm:pt modelId="{F3B4949E-EA49-4275-8571-E4EC78F5CD25}" type="pres">
      <dgm:prSet presAssocID="{2C379F3B-3CCB-414D-9B0F-4BAF56013214}" presName="thickLine" presStyleLbl="alignNode1" presStyleIdx="7" presStyleCnt="10"/>
      <dgm:spPr/>
    </dgm:pt>
    <dgm:pt modelId="{C8D96EF7-A2FB-41B4-8F6C-018745D916BE}" type="pres">
      <dgm:prSet presAssocID="{2C379F3B-3CCB-414D-9B0F-4BAF56013214}" presName="horz1" presStyleCnt="0"/>
      <dgm:spPr/>
    </dgm:pt>
    <dgm:pt modelId="{0552FF3D-C07B-4911-8A53-5FFDB425D516}" type="pres">
      <dgm:prSet presAssocID="{2C379F3B-3CCB-414D-9B0F-4BAF56013214}" presName="tx1" presStyleLbl="revTx" presStyleIdx="7" presStyleCnt="10"/>
      <dgm:spPr/>
    </dgm:pt>
    <dgm:pt modelId="{B0CD2BE0-C48A-4EBA-A2E9-3C5CD6BF018F}" type="pres">
      <dgm:prSet presAssocID="{2C379F3B-3CCB-414D-9B0F-4BAF56013214}" presName="vert1" presStyleCnt="0"/>
      <dgm:spPr/>
    </dgm:pt>
    <dgm:pt modelId="{6DC30157-B0BB-40CB-88E4-CF0BEAEDCDDC}" type="pres">
      <dgm:prSet presAssocID="{111CBF05-4EFC-40B6-9230-8EAC9F10D2B4}" presName="thickLine" presStyleLbl="alignNode1" presStyleIdx="8" presStyleCnt="10"/>
      <dgm:spPr/>
    </dgm:pt>
    <dgm:pt modelId="{64134611-41C1-4D0B-A00A-E2D9F7EF36F9}" type="pres">
      <dgm:prSet presAssocID="{111CBF05-4EFC-40B6-9230-8EAC9F10D2B4}" presName="horz1" presStyleCnt="0"/>
      <dgm:spPr/>
    </dgm:pt>
    <dgm:pt modelId="{9C00999F-9B99-49F1-AFAE-6E5CE94F9EB8}" type="pres">
      <dgm:prSet presAssocID="{111CBF05-4EFC-40B6-9230-8EAC9F10D2B4}" presName="tx1" presStyleLbl="revTx" presStyleIdx="8" presStyleCnt="10"/>
      <dgm:spPr/>
    </dgm:pt>
    <dgm:pt modelId="{EAE0264E-7149-40D0-B572-4CF33EC28F7A}" type="pres">
      <dgm:prSet presAssocID="{111CBF05-4EFC-40B6-9230-8EAC9F10D2B4}" presName="vert1" presStyleCnt="0"/>
      <dgm:spPr/>
    </dgm:pt>
    <dgm:pt modelId="{BB453E1F-1BF5-4A52-B64F-A70618A6AF11}" type="pres">
      <dgm:prSet presAssocID="{B3F60FEA-1E6F-4B36-855C-75413D23465C}" presName="thickLine" presStyleLbl="alignNode1" presStyleIdx="9" presStyleCnt="10"/>
      <dgm:spPr/>
    </dgm:pt>
    <dgm:pt modelId="{29DE5D6C-539E-40F6-88B2-EC5750F03CB3}" type="pres">
      <dgm:prSet presAssocID="{B3F60FEA-1E6F-4B36-855C-75413D23465C}" presName="horz1" presStyleCnt="0"/>
      <dgm:spPr/>
    </dgm:pt>
    <dgm:pt modelId="{5F40012A-DE87-4D6D-9ECF-8F0E8CF1C924}" type="pres">
      <dgm:prSet presAssocID="{B3F60FEA-1E6F-4B36-855C-75413D23465C}" presName="tx1" presStyleLbl="revTx" presStyleIdx="9" presStyleCnt="10"/>
      <dgm:spPr/>
    </dgm:pt>
    <dgm:pt modelId="{7F5D6EF5-077D-4001-A9B6-FBD2E5818CFA}" type="pres">
      <dgm:prSet presAssocID="{B3F60FEA-1E6F-4B36-855C-75413D23465C}" presName="vert1" presStyleCnt="0"/>
      <dgm:spPr/>
    </dgm:pt>
  </dgm:ptLst>
  <dgm:cxnLst>
    <dgm:cxn modelId="{EA247E06-662E-40A0-8B82-22CB3B20416D}" type="presOf" srcId="{0921DF5F-D5E0-45DC-B106-A9B181A53301}" destId="{F2788F28-D871-4F95-85AF-65A2DC9C11FA}" srcOrd="0" destOrd="0" presId="urn:microsoft.com/office/officeart/2008/layout/LinedList"/>
    <dgm:cxn modelId="{5C5C7E06-8F2A-4E09-829B-5E23DC228DB8}" type="presOf" srcId="{D5A8BEFF-5034-4DB6-A835-CC42E5FC72F0}" destId="{0833B3BA-1AA3-4652-AFE1-9A719AC736AF}" srcOrd="0" destOrd="0" presId="urn:microsoft.com/office/officeart/2008/layout/LinedList"/>
    <dgm:cxn modelId="{91AC4C09-8412-4209-A84B-F6D1A44F231B}" srcId="{2CB71F57-1422-42A8-A849-98C8ED648ED2}" destId="{2C379F3B-3CCB-414D-9B0F-4BAF56013214}" srcOrd="7" destOrd="0" parTransId="{6ADEEB0C-34DF-473E-97EC-F8B662651188}" sibTransId="{FC37FD84-3E50-4C43-8B9F-CE04CAA3EC11}"/>
    <dgm:cxn modelId="{A5BF7A11-E598-4FA3-AE7D-FB1A2EB0C072}" type="presOf" srcId="{919207C5-93F5-4725-BDD1-A644F41F5DAD}" destId="{766E528E-A7BD-4160-8D54-FB0B8E3BB84A}" srcOrd="0" destOrd="0" presId="urn:microsoft.com/office/officeart/2008/layout/LinedList"/>
    <dgm:cxn modelId="{32FA9227-E551-4BA9-BC22-44FC90B2651F}" type="presOf" srcId="{2C379F3B-3CCB-414D-9B0F-4BAF56013214}" destId="{0552FF3D-C07B-4911-8A53-5FFDB425D516}" srcOrd="0" destOrd="0" presId="urn:microsoft.com/office/officeart/2008/layout/LinedList"/>
    <dgm:cxn modelId="{27422F2D-A917-4E4F-896B-CF140EE141DE}" srcId="{2CB71F57-1422-42A8-A849-98C8ED648ED2}" destId="{1B80BB88-9B92-474A-B1E9-058D59F37B5F}" srcOrd="3" destOrd="0" parTransId="{6ABC8EC9-544D-42DD-93D6-E317FE83A02C}" sibTransId="{A623359E-55C9-45BD-B263-689D28A6FA13}"/>
    <dgm:cxn modelId="{1F932A60-317C-4A3A-A03A-5778BF6D02EB}" srcId="{2CB71F57-1422-42A8-A849-98C8ED648ED2}" destId="{F2ACA666-0F49-472C-A9F5-0660F50B3C26}" srcOrd="2" destOrd="0" parTransId="{630CED42-0511-435D-BD4B-F3F823302672}" sibTransId="{1FC2B007-67AD-4AB2-B73E-66840D20D0AF}"/>
    <dgm:cxn modelId="{D27F4E4A-F46E-46E7-B311-3B18FDFB0EF7}" srcId="{2CB71F57-1422-42A8-A849-98C8ED648ED2}" destId="{919207C5-93F5-4725-BDD1-A644F41F5DAD}" srcOrd="4" destOrd="0" parTransId="{7F06FE1B-ED5B-4264-8DB1-EFEB4B3AFA15}" sibTransId="{8E59738F-3563-453D-B4FD-7531BC4349BB}"/>
    <dgm:cxn modelId="{E8F28D77-7900-4890-815A-75B794F4B8FC}" srcId="{2CB71F57-1422-42A8-A849-98C8ED648ED2}" destId="{D5A8BEFF-5034-4DB6-A835-CC42E5FC72F0}" srcOrd="5" destOrd="0" parTransId="{35613D08-F35A-4561-9320-0F10F2216630}" sibTransId="{8F472100-33A4-4CAF-8C76-5CCABB1DBC7A}"/>
    <dgm:cxn modelId="{E11E2383-F2C8-46EA-853C-3355E7437D02}" srcId="{2CB71F57-1422-42A8-A849-98C8ED648ED2}" destId="{0921DF5F-D5E0-45DC-B106-A9B181A53301}" srcOrd="6" destOrd="0" parTransId="{6ED24204-7D08-440B-8415-F01CA7E44ACD}" sibTransId="{3FD65FD6-B560-4369-9B2E-58A957A964EE}"/>
    <dgm:cxn modelId="{71B27293-14F8-4665-BE4C-F5E3C4A165F2}" type="presOf" srcId="{F2ACA666-0F49-472C-A9F5-0660F50B3C26}" destId="{8CDA5D15-250C-4889-83C3-4847FB9F01F0}" srcOrd="0" destOrd="0" presId="urn:microsoft.com/office/officeart/2008/layout/LinedList"/>
    <dgm:cxn modelId="{5146FDA9-048B-46B9-9766-241D9754FE6C}" type="presOf" srcId="{B3F60FEA-1E6F-4B36-855C-75413D23465C}" destId="{5F40012A-DE87-4D6D-9ECF-8F0E8CF1C924}" srcOrd="0" destOrd="0" presId="urn:microsoft.com/office/officeart/2008/layout/LinedList"/>
    <dgm:cxn modelId="{AC2989B7-9963-437C-9D08-88A49304EE1B}" srcId="{2CB71F57-1422-42A8-A849-98C8ED648ED2}" destId="{111CBF05-4EFC-40B6-9230-8EAC9F10D2B4}" srcOrd="8" destOrd="0" parTransId="{4511F369-A53B-49D6-97AC-885D3ABACC21}" sibTransId="{56986665-0406-471A-BBBF-42459735605A}"/>
    <dgm:cxn modelId="{3BB69ABA-772E-4D29-AB12-3B5282489967}" type="presOf" srcId="{56CE6285-41CB-4744-888F-C903BBCCB002}" destId="{0938B625-822A-45A9-865B-783B3666EEAE}" srcOrd="0" destOrd="0" presId="urn:microsoft.com/office/officeart/2008/layout/LinedList"/>
    <dgm:cxn modelId="{85185CC1-AF9F-46ED-9DA9-C59EC3C69C9F}" srcId="{2CB71F57-1422-42A8-A849-98C8ED648ED2}" destId="{56CE6285-41CB-4744-888F-C903BBCCB002}" srcOrd="1" destOrd="0" parTransId="{57E3ED9D-599E-4B8E-AF33-855BB475561D}" sibTransId="{98278CAD-7584-4A7A-8FD6-B048683D800E}"/>
    <dgm:cxn modelId="{D44981C5-4298-498E-8CAC-F38923081BE2}" type="presOf" srcId="{2CB71F57-1422-42A8-A849-98C8ED648ED2}" destId="{56D67278-4480-4EA6-918F-2F2C7A0513F2}" srcOrd="0" destOrd="0" presId="urn:microsoft.com/office/officeart/2008/layout/LinedList"/>
    <dgm:cxn modelId="{ADA8E4DA-F7A3-463E-8A7D-2B4D033080C1}" type="presOf" srcId="{111CBF05-4EFC-40B6-9230-8EAC9F10D2B4}" destId="{9C00999F-9B99-49F1-AFAE-6E5CE94F9EB8}" srcOrd="0" destOrd="0" presId="urn:microsoft.com/office/officeart/2008/layout/LinedList"/>
    <dgm:cxn modelId="{C30B7CDE-57D9-433D-A32A-BDA0E0AF239A}" srcId="{2CB71F57-1422-42A8-A849-98C8ED648ED2}" destId="{164A7D34-01B1-4135-BFD0-0404EFEDFE40}" srcOrd="0" destOrd="0" parTransId="{1C5954B8-241F-4397-BF46-9F479DC9968E}" sibTransId="{3F1248E9-6EB7-4A11-89CE-5AA3DB220A62}"/>
    <dgm:cxn modelId="{137451F1-276A-4DF8-83F9-F57AA7C42A92}" type="presOf" srcId="{1B80BB88-9B92-474A-B1E9-058D59F37B5F}" destId="{AC822F85-C422-46A4-BDB6-49DB46366784}" srcOrd="0" destOrd="0" presId="urn:microsoft.com/office/officeart/2008/layout/LinedList"/>
    <dgm:cxn modelId="{4F5516F4-47D3-4E66-BAB3-00AEC1A887E1}" type="presOf" srcId="{164A7D34-01B1-4135-BFD0-0404EFEDFE40}" destId="{5679C40E-A39B-490A-B4AB-21040F0550AE}" srcOrd="0" destOrd="0" presId="urn:microsoft.com/office/officeart/2008/layout/LinedList"/>
    <dgm:cxn modelId="{1632EBFC-B979-46C2-B27A-BE829A23FC6B}" srcId="{2CB71F57-1422-42A8-A849-98C8ED648ED2}" destId="{B3F60FEA-1E6F-4B36-855C-75413D23465C}" srcOrd="9" destOrd="0" parTransId="{1E144288-AA3C-4664-90E4-E687ECEE608E}" sibTransId="{99601034-4411-41AE-BD10-11EEA753A289}"/>
    <dgm:cxn modelId="{176E85EC-9869-4F06-8983-15BAF131E371}" type="presParOf" srcId="{56D67278-4480-4EA6-918F-2F2C7A0513F2}" destId="{1ACA5CF8-FAA2-44BF-AE49-290F162ACA34}" srcOrd="0" destOrd="0" presId="urn:microsoft.com/office/officeart/2008/layout/LinedList"/>
    <dgm:cxn modelId="{4BB4C6B3-6C4A-459F-A9B7-79077BF7529B}" type="presParOf" srcId="{56D67278-4480-4EA6-918F-2F2C7A0513F2}" destId="{5980D297-7567-410A-8FBB-0559448093C5}" srcOrd="1" destOrd="0" presId="urn:microsoft.com/office/officeart/2008/layout/LinedList"/>
    <dgm:cxn modelId="{4EFF984A-E57F-4E99-ABCE-9D84C1004F02}" type="presParOf" srcId="{5980D297-7567-410A-8FBB-0559448093C5}" destId="{5679C40E-A39B-490A-B4AB-21040F0550AE}" srcOrd="0" destOrd="0" presId="urn:microsoft.com/office/officeart/2008/layout/LinedList"/>
    <dgm:cxn modelId="{0A6D5EE2-F5E2-4EF3-A57D-7CF527736F5A}" type="presParOf" srcId="{5980D297-7567-410A-8FBB-0559448093C5}" destId="{E39F3FC1-90C2-4C19-9577-44E861E4FCAA}" srcOrd="1" destOrd="0" presId="urn:microsoft.com/office/officeart/2008/layout/LinedList"/>
    <dgm:cxn modelId="{19D7D5C6-3E78-454C-8F52-0BE41ADA59CE}" type="presParOf" srcId="{56D67278-4480-4EA6-918F-2F2C7A0513F2}" destId="{EC06C871-A3AF-483C-923E-A8E60B59EC00}" srcOrd="2" destOrd="0" presId="urn:microsoft.com/office/officeart/2008/layout/LinedList"/>
    <dgm:cxn modelId="{BF5AD069-C983-4201-AFCA-888B6CF4CCBA}" type="presParOf" srcId="{56D67278-4480-4EA6-918F-2F2C7A0513F2}" destId="{009D3AA8-C907-4724-A057-9756ECAA32E7}" srcOrd="3" destOrd="0" presId="urn:microsoft.com/office/officeart/2008/layout/LinedList"/>
    <dgm:cxn modelId="{595E7535-ACE6-49CF-AAFC-9FF227ACA547}" type="presParOf" srcId="{009D3AA8-C907-4724-A057-9756ECAA32E7}" destId="{0938B625-822A-45A9-865B-783B3666EEAE}" srcOrd="0" destOrd="0" presId="urn:microsoft.com/office/officeart/2008/layout/LinedList"/>
    <dgm:cxn modelId="{F2E51280-0359-4965-87C2-BC0D56D70DB8}" type="presParOf" srcId="{009D3AA8-C907-4724-A057-9756ECAA32E7}" destId="{DE007872-2522-4E80-9857-411240A31195}" srcOrd="1" destOrd="0" presId="urn:microsoft.com/office/officeart/2008/layout/LinedList"/>
    <dgm:cxn modelId="{CFD17419-795C-49C8-9ECB-7B63DA818AB1}" type="presParOf" srcId="{56D67278-4480-4EA6-918F-2F2C7A0513F2}" destId="{16941003-A5C6-4CCC-B208-98AC9DEDB496}" srcOrd="4" destOrd="0" presId="urn:microsoft.com/office/officeart/2008/layout/LinedList"/>
    <dgm:cxn modelId="{2AB6FB1D-177B-4E84-A52B-CCBF81A20E6A}" type="presParOf" srcId="{56D67278-4480-4EA6-918F-2F2C7A0513F2}" destId="{CD2FBEE7-2D98-488B-9701-2934908EAD90}" srcOrd="5" destOrd="0" presId="urn:microsoft.com/office/officeart/2008/layout/LinedList"/>
    <dgm:cxn modelId="{CA031107-3B9C-4C87-9DB7-2FA83598ABC6}" type="presParOf" srcId="{CD2FBEE7-2D98-488B-9701-2934908EAD90}" destId="{8CDA5D15-250C-4889-83C3-4847FB9F01F0}" srcOrd="0" destOrd="0" presId="urn:microsoft.com/office/officeart/2008/layout/LinedList"/>
    <dgm:cxn modelId="{34C1C3D8-B284-4FA5-A9BA-EDD6E1D787E9}" type="presParOf" srcId="{CD2FBEE7-2D98-488B-9701-2934908EAD90}" destId="{41BD799A-656F-4AFF-81E8-B68DC0329690}" srcOrd="1" destOrd="0" presId="urn:microsoft.com/office/officeart/2008/layout/LinedList"/>
    <dgm:cxn modelId="{4500AAD3-35D0-4C6D-AC4A-2C1975BB01E2}" type="presParOf" srcId="{56D67278-4480-4EA6-918F-2F2C7A0513F2}" destId="{D55BF0F3-9182-4D4F-94D8-D726510E3C7C}" srcOrd="6" destOrd="0" presId="urn:microsoft.com/office/officeart/2008/layout/LinedList"/>
    <dgm:cxn modelId="{BFE1681C-4D25-4DC0-9D73-0BCA5ECCD6B3}" type="presParOf" srcId="{56D67278-4480-4EA6-918F-2F2C7A0513F2}" destId="{D3E26FB9-A824-46B6-9BEA-D563C8D782A9}" srcOrd="7" destOrd="0" presId="urn:microsoft.com/office/officeart/2008/layout/LinedList"/>
    <dgm:cxn modelId="{BD45843F-45BF-41BA-A149-C4A92A4D2F47}" type="presParOf" srcId="{D3E26FB9-A824-46B6-9BEA-D563C8D782A9}" destId="{AC822F85-C422-46A4-BDB6-49DB46366784}" srcOrd="0" destOrd="0" presId="urn:microsoft.com/office/officeart/2008/layout/LinedList"/>
    <dgm:cxn modelId="{C39624D8-B2FC-484C-8851-D6987FFEEE0D}" type="presParOf" srcId="{D3E26FB9-A824-46B6-9BEA-D563C8D782A9}" destId="{A212E511-102E-46A7-8708-04EA9F5A4F96}" srcOrd="1" destOrd="0" presId="urn:microsoft.com/office/officeart/2008/layout/LinedList"/>
    <dgm:cxn modelId="{AE2A72BD-1F32-4A90-A596-97F25586A4E0}" type="presParOf" srcId="{56D67278-4480-4EA6-918F-2F2C7A0513F2}" destId="{6AF6EA67-C28F-43BB-BBC2-4BE5912CFB05}" srcOrd="8" destOrd="0" presId="urn:microsoft.com/office/officeart/2008/layout/LinedList"/>
    <dgm:cxn modelId="{889C5498-92DC-46AB-9352-9E79E96F1D11}" type="presParOf" srcId="{56D67278-4480-4EA6-918F-2F2C7A0513F2}" destId="{20D0FAD0-1483-4C62-BB2B-4F422770D4FC}" srcOrd="9" destOrd="0" presId="urn:microsoft.com/office/officeart/2008/layout/LinedList"/>
    <dgm:cxn modelId="{A70D314E-5F47-414C-9435-B631486324DE}" type="presParOf" srcId="{20D0FAD0-1483-4C62-BB2B-4F422770D4FC}" destId="{766E528E-A7BD-4160-8D54-FB0B8E3BB84A}" srcOrd="0" destOrd="0" presId="urn:microsoft.com/office/officeart/2008/layout/LinedList"/>
    <dgm:cxn modelId="{77B3C104-6161-4361-B342-AC08E32BD77D}" type="presParOf" srcId="{20D0FAD0-1483-4C62-BB2B-4F422770D4FC}" destId="{76255757-9E2A-401E-BC02-CE59D3A7EB14}" srcOrd="1" destOrd="0" presId="urn:microsoft.com/office/officeart/2008/layout/LinedList"/>
    <dgm:cxn modelId="{B75A0084-9AFC-494A-A1F3-40D159281D04}" type="presParOf" srcId="{56D67278-4480-4EA6-918F-2F2C7A0513F2}" destId="{35ADC84A-C184-4C95-A2ED-FC5F819B0E72}" srcOrd="10" destOrd="0" presId="urn:microsoft.com/office/officeart/2008/layout/LinedList"/>
    <dgm:cxn modelId="{07DC72A3-2D83-40BF-980C-53CEC378ECCF}" type="presParOf" srcId="{56D67278-4480-4EA6-918F-2F2C7A0513F2}" destId="{B61DDAFA-A55F-47FF-96DB-28BDAACA9A4B}" srcOrd="11" destOrd="0" presId="urn:microsoft.com/office/officeart/2008/layout/LinedList"/>
    <dgm:cxn modelId="{12C23F05-DAC8-4053-B176-5A6ADCF60B0E}" type="presParOf" srcId="{B61DDAFA-A55F-47FF-96DB-28BDAACA9A4B}" destId="{0833B3BA-1AA3-4652-AFE1-9A719AC736AF}" srcOrd="0" destOrd="0" presId="urn:microsoft.com/office/officeart/2008/layout/LinedList"/>
    <dgm:cxn modelId="{EB31C981-B68A-4F98-A547-00228B64615F}" type="presParOf" srcId="{B61DDAFA-A55F-47FF-96DB-28BDAACA9A4B}" destId="{AD7A449B-B08B-493F-883D-C5B5D3E77984}" srcOrd="1" destOrd="0" presId="urn:microsoft.com/office/officeart/2008/layout/LinedList"/>
    <dgm:cxn modelId="{12EFF025-9733-44DA-86B1-ADCC276BE5E9}" type="presParOf" srcId="{56D67278-4480-4EA6-918F-2F2C7A0513F2}" destId="{FFEC47EB-4D56-446E-BBB0-65CBABBDDBCB}" srcOrd="12" destOrd="0" presId="urn:microsoft.com/office/officeart/2008/layout/LinedList"/>
    <dgm:cxn modelId="{46D0558E-6A90-4760-B926-15004A9A3F58}" type="presParOf" srcId="{56D67278-4480-4EA6-918F-2F2C7A0513F2}" destId="{80DE9881-F9DB-4A90-B76D-006565D8D508}" srcOrd="13" destOrd="0" presId="urn:microsoft.com/office/officeart/2008/layout/LinedList"/>
    <dgm:cxn modelId="{536247AB-C342-4F1F-A3BC-F4A43F0A205C}" type="presParOf" srcId="{80DE9881-F9DB-4A90-B76D-006565D8D508}" destId="{F2788F28-D871-4F95-85AF-65A2DC9C11FA}" srcOrd="0" destOrd="0" presId="urn:microsoft.com/office/officeart/2008/layout/LinedList"/>
    <dgm:cxn modelId="{849335B1-D298-4BF3-9022-38AE9D568DDE}" type="presParOf" srcId="{80DE9881-F9DB-4A90-B76D-006565D8D508}" destId="{128B76B2-6D85-46E0-A833-07439B1883B1}" srcOrd="1" destOrd="0" presId="urn:microsoft.com/office/officeart/2008/layout/LinedList"/>
    <dgm:cxn modelId="{C95C141E-6A71-46F3-ACD8-27CEABA907AA}" type="presParOf" srcId="{56D67278-4480-4EA6-918F-2F2C7A0513F2}" destId="{F3B4949E-EA49-4275-8571-E4EC78F5CD25}" srcOrd="14" destOrd="0" presId="urn:microsoft.com/office/officeart/2008/layout/LinedList"/>
    <dgm:cxn modelId="{BA755363-4F84-4230-B253-B4781F81F0F3}" type="presParOf" srcId="{56D67278-4480-4EA6-918F-2F2C7A0513F2}" destId="{C8D96EF7-A2FB-41B4-8F6C-018745D916BE}" srcOrd="15" destOrd="0" presId="urn:microsoft.com/office/officeart/2008/layout/LinedList"/>
    <dgm:cxn modelId="{1BC135BA-AE4D-4930-A631-740F61CE1181}" type="presParOf" srcId="{C8D96EF7-A2FB-41B4-8F6C-018745D916BE}" destId="{0552FF3D-C07B-4911-8A53-5FFDB425D516}" srcOrd="0" destOrd="0" presId="urn:microsoft.com/office/officeart/2008/layout/LinedList"/>
    <dgm:cxn modelId="{6F6A65D9-A6B2-4D5D-AA9D-A53D84E63CC8}" type="presParOf" srcId="{C8D96EF7-A2FB-41B4-8F6C-018745D916BE}" destId="{B0CD2BE0-C48A-4EBA-A2E9-3C5CD6BF018F}" srcOrd="1" destOrd="0" presId="urn:microsoft.com/office/officeart/2008/layout/LinedList"/>
    <dgm:cxn modelId="{BAFECF8A-66C5-46A6-A03F-B8DBED41CA03}" type="presParOf" srcId="{56D67278-4480-4EA6-918F-2F2C7A0513F2}" destId="{6DC30157-B0BB-40CB-88E4-CF0BEAEDCDDC}" srcOrd="16" destOrd="0" presId="urn:microsoft.com/office/officeart/2008/layout/LinedList"/>
    <dgm:cxn modelId="{70E9C9E1-F43D-4641-B36E-3801DB583CCC}" type="presParOf" srcId="{56D67278-4480-4EA6-918F-2F2C7A0513F2}" destId="{64134611-41C1-4D0B-A00A-E2D9F7EF36F9}" srcOrd="17" destOrd="0" presId="urn:microsoft.com/office/officeart/2008/layout/LinedList"/>
    <dgm:cxn modelId="{F89F8EAD-4DCE-41DA-8A85-9A00D92C1E0E}" type="presParOf" srcId="{64134611-41C1-4D0B-A00A-E2D9F7EF36F9}" destId="{9C00999F-9B99-49F1-AFAE-6E5CE94F9EB8}" srcOrd="0" destOrd="0" presId="urn:microsoft.com/office/officeart/2008/layout/LinedList"/>
    <dgm:cxn modelId="{919FEF79-8D47-462C-9952-3BEEE932D515}" type="presParOf" srcId="{64134611-41C1-4D0B-A00A-E2D9F7EF36F9}" destId="{EAE0264E-7149-40D0-B572-4CF33EC28F7A}" srcOrd="1" destOrd="0" presId="urn:microsoft.com/office/officeart/2008/layout/LinedList"/>
    <dgm:cxn modelId="{EBBEDF05-2E6C-436F-B031-AA2D105E4CAD}" type="presParOf" srcId="{56D67278-4480-4EA6-918F-2F2C7A0513F2}" destId="{BB453E1F-1BF5-4A52-B64F-A70618A6AF11}" srcOrd="18" destOrd="0" presId="urn:microsoft.com/office/officeart/2008/layout/LinedList"/>
    <dgm:cxn modelId="{84E0920F-2581-4B9A-A844-0D780CBFEE08}" type="presParOf" srcId="{56D67278-4480-4EA6-918F-2F2C7A0513F2}" destId="{29DE5D6C-539E-40F6-88B2-EC5750F03CB3}" srcOrd="19" destOrd="0" presId="urn:microsoft.com/office/officeart/2008/layout/LinedList"/>
    <dgm:cxn modelId="{47A0C09D-8383-4621-A285-9473B29F6509}" type="presParOf" srcId="{29DE5D6C-539E-40F6-88B2-EC5750F03CB3}" destId="{5F40012A-DE87-4D6D-9ECF-8F0E8CF1C924}" srcOrd="0" destOrd="0" presId="urn:microsoft.com/office/officeart/2008/layout/LinedList"/>
    <dgm:cxn modelId="{CE3F2653-D07A-4900-BD54-987EB5573068}" type="presParOf" srcId="{29DE5D6C-539E-40F6-88B2-EC5750F03CB3}" destId="{7F5D6EF5-077D-4001-A9B6-FBD2E5818CFA}"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629368E-26F0-4EB4-B009-1DA14B21957B}" type="doc">
      <dgm:prSet loTypeId="urn:microsoft.com/office/officeart/2005/8/layout/vProcess5" loCatId="process" qsTypeId="urn:microsoft.com/office/officeart/2005/8/quickstyle/simple1" qsCatId="simple" csTypeId="urn:microsoft.com/office/officeart/2005/8/colors/colorful2" csCatId="colorful" phldr="1"/>
      <dgm:spPr/>
    </dgm:pt>
    <dgm:pt modelId="{4A25F9E5-1B42-4890-B012-5178A850F0BC}">
      <dgm:prSet phldrT="[Metin]" custT="1"/>
      <dgm:spPr/>
      <dgm:t>
        <a:bodyPr/>
        <a:lstStyle/>
        <a:p>
          <a:pPr algn="ctr"/>
          <a:r>
            <a:rPr lang="en-GB" sz="3200" noProof="0" dirty="0"/>
            <a:t>Image Preprocessing</a:t>
          </a:r>
        </a:p>
      </dgm:t>
    </dgm:pt>
    <dgm:pt modelId="{03A1A02F-F3BE-457C-A368-6BC433F73415}" type="parTrans" cxnId="{341E0918-40D6-4B48-9255-82187A27137E}">
      <dgm:prSet/>
      <dgm:spPr/>
      <dgm:t>
        <a:bodyPr/>
        <a:lstStyle/>
        <a:p>
          <a:endParaRPr lang="tr-TR"/>
        </a:p>
      </dgm:t>
    </dgm:pt>
    <dgm:pt modelId="{70FF0134-762E-4058-B788-BC1A95B660E4}" type="sibTrans" cxnId="{341E0918-40D6-4B48-9255-82187A27137E}">
      <dgm:prSet/>
      <dgm:spPr/>
      <dgm:t>
        <a:bodyPr/>
        <a:lstStyle/>
        <a:p>
          <a:endParaRPr lang="en-GB" noProof="0" dirty="0"/>
        </a:p>
      </dgm:t>
    </dgm:pt>
    <dgm:pt modelId="{B1090ACA-E333-4B97-ABAB-FDEF8D90BCCD}">
      <dgm:prSet phldrT="[Metin]" custT="1"/>
      <dgm:spPr/>
      <dgm:t>
        <a:bodyPr/>
        <a:lstStyle/>
        <a:p>
          <a:pPr algn="ctr"/>
          <a:r>
            <a:rPr lang="en-GB" sz="3200" noProof="0" dirty="0"/>
            <a:t>Feature Vectors from CNN</a:t>
          </a:r>
        </a:p>
      </dgm:t>
    </dgm:pt>
    <dgm:pt modelId="{1D5F294F-C32E-4351-BAA7-A13531463E84}" type="parTrans" cxnId="{92E73F77-F46D-4571-ADA9-E2EB26393DD1}">
      <dgm:prSet/>
      <dgm:spPr/>
      <dgm:t>
        <a:bodyPr/>
        <a:lstStyle/>
        <a:p>
          <a:endParaRPr lang="tr-TR"/>
        </a:p>
      </dgm:t>
    </dgm:pt>
    <dgm:pt modelId="{C09EF87E-0486-4DBA-ACCF-977A35B0C452}" type="sibTrans" cxnId="{92E73F77-F46D-4571-ADA9-E2EB26393DD1}">
      <dgm:prSet/>
      <dgm:spPr/>
      <dgm:t>
        <a:bodyPr/>
        <a:lstStyle/>
        <a:p>
          <a:endParaRPr lang="en-GB" noProof="0" dirty="0"/>
        </a:p>
      </dgm:t>
    </dgm:pt>
    <dgm:pt modelId="{391F53A7-9BD2-4CD3-9F0D-91996B04758B}">
      <dgm:prSet phldrT="[Metin]" custT="1"/>
      <dgm:spPr/>
      <dgm:t>
        <a:bodyPr/>
        <a:lstStyle/>
        <a:p>
          <a:pPr algn="ctr"/>
          <a:r>
            <a:rPr lang="en-GB" sz="3200" noProof="0" dirty="0"/>
            <a:t>Statistical Methods for Clustering</a:t>
          </a:r>
        </a:p>
      </dgm:t>
    </dgm:pt>
    <dgm:pt modelId="{D95F56AB-4338-40CE-B66D-552560B55391}" type="parTrans" cxnId="{FBB5894A-F983-43C8-BC01-058CCA5CE501}">
      <dgm:prSet/>
      <dgm:spPr/>
      <dgm:t>
        <a:bodyPr/>
        <a:lstStyle/>
        <a:p>
          <a:endParaRPr lang="tr-TR"/>
        </a:p>
      </dgm:t>
    </dgm:pt>
    <dgm:pt modelId="{2898F98E-5699-4D2B-AA62-3BA51F3ECD29}" type="sibTrans" cxnId="{FBB5894A-F983-43C8-BC01-058CCA5CE501}">
      <dgm:prSet/>
      <dgm:spPr/>
      <dgm:t>
        <a:bodyPr/>
        <a:lstStyle/>
        <a:p>
          <a:endParaRPr lang="en-GB" noProof="0" dirty="0"/>
        </a:p>
      </dgm:t>
    </dgm:pt>
    <dgm:pt modelId="{348AF020-B724-4126-BAD9-445164E972AC}">
      <dgm:prSet phldrT="[Metin]" custT="1"/>
      <dgm:spPr/>
      <dgm:t>
        <a:bodyPr/>
        <a:lstStyle/>
        <a:p>
          <a:pPr algn="ctr"/>
          <a:r>
            <a:rPr lang="en-GB" sz="3200" noProof="0" dirty="0"/>
            <a:t>Detecting and Learning Novelty</a:t>
          </a:r>
        </a:p>
      </dgm:t>
    </dgm:pt>
    <dgm:pt modelId="{79D4471C-F448-4F03-9ADD-35E68575DC00}" type="parTrans" cxnId="{298DC65F-3C8F-42E0-B938-C9142897AA03}">
      <dgm:prSet/>
      <dgm:spPr/>
      <dgm:t>
        <a:bodyPr/>
        <a:lstStyle/>
        <a:p>
          <a:endParaRPr lang="tr-TR"/>
        </a:p>
      </dgm:t>
    </dgm:pt>
    <dgm:pt modelId="{0D3B44A9-AD96-4C90-978F-A2C710043F48}" type="sibTrans" cxnId="{298DC65F-3C8F-42E0-B938-C9142897AA03}">
      <dgm:prSet/>
      <dgm:spPr/>
    </dgm:pt>
    <dgm:pt modelId="{9364526C-D311-4E8A-BFCE-A87D86E36A9A}" type="pres">
      <dgm:prSet presAssocID="{0629368E-26F0-4EB4-B009-1DA14B21957B}" presName="outerComposite" presStyleCnt="0">
        <dgm:presLayoutVars>
          <dgm:chMax val="5"/>
          <dgm:dir/>
          <dgm:resizeHandles val="exact"/>
        </dgm:presLayoutVars>
      </dgm:prSet>
      <dgm:spPr/>
    </dgm:pt>
    <dgm:pt modelId="{DAB97C01-7234-4DA1-ABCA-223786DF6C41}" type="pres">
      <dgm:prSet presAssocID="{0629368E-26F0-4EB4-B009-1DA14B21957B}" presName="dummyMaxCanvas" presStyleCnt="0">
        <dgm:presLayoutVars/>
      </dgm:prSet>
      <dgm:spPr/>
    </dgm:pt>
    <dgm:pt modelId="{37F7B414-2736-4D46-A526-A3918ABEEACF}" type="pres">
      <dgm:prSet presAssocID="{0629368E-26F0-4EB4-B009-1DA14B21957B}" presName="FourNodes_1" presStyleLbl="node1" presStyleIdx="0" presStyleCnt="4">
        <dgm:presLayoutVars>
          <dgm:bulletEnabled val="1"/>
        </dgm:presLayoutVars>
      </dgm:prSet>
      <dgm:spPr/>
    </dgm:pt>
    <dgm:pt modelId="{94335B93-7A2E-471E-91DA-E78F3C84C110}" type="pres">
      <dgm:prSet presAssocID="{0629368E-26F0-4EB4-B009-1DA14B21957B}" presName="FourNodes_2" presStyleLbl="node1" presStyleIdx="1" presStyleCnt="4">
        <dgm:presLayoutVars>
          <dgm:bulletEnabled val="1"/>
        </dgm:presLayoutVars>
      </dgm:prSet>
      <dgm:spPr/>
    </dgm:pt>
    <dgm:pt modelId="{3A69B802-CA80-4F8D-9309-161F9B8CDFEC}" type="pres">
      <dgm:prSet presAssocID="{0629368E-26F0-4EB4-B009-1DA14B21957B}" presName="FourNodes_3" presStyleLbl="node1" presStyleIdx="2" presStyleCnt="4">
        <dgm:presLayoutVars>
          <dgm:bulletEnabled val="1"/>
        </dgm:presLayoutVars>
      </dgm:prSet>
      <dgm:spPr/>
    </dgm:pt>
    <dgm:pt modelId="{F45C1854-C704-4F44-B787-699B8C9D28CB}" type="pres">
      <dgm:prSet presAssocID="{0629368E-26F0-4EB4-B009-1DA14B21957B}" presName="FourNodes_4" presStyleLbl="node1" presStyleIdx="3" presStyleCnt="4">
        <dgm:presLayoutVars>
          <dgm:bulletEnabled val="1"/>
        </dgm:presLayoutVars>
      </dgm:prSet>
      <dgm:spPr/>
    </dgm:pt>
    <dgm:pt modelId="{46E46DF8-1A40-4702-ADE2-1B7094EB70CA}" type="pres">
      <dgm:prSet presAssocID="{0629368E-26F0-4EB4-B009-1DA14B21957B}" presName="FourConn_1-2" presStyleLbl="fgAccFollowNode1" presStyleIdx="0" presStyleCnt="3">
        <dgm:presLayoutVars>
          <dgm:bulletEnabled val="1"/>
        </dgm:presLayoutVars>
      </dgm:prSet>
      <dgm:spPr/>
    </dgm:pt>
    <dgm:pt modelId="{EB6F4ED7-2036-4A67-A7FA-82E56468CBDF}" type="pres">
      <dgm:prSet presAssocID="{0629368E-26F0-4EB4-B009-1DA14B21957B}" presName="FourConn_2-3" presStyleLbl="fgAccFollowNode1" presStyleIdx="1" presStyleCnt="3">
        <dgm:presLayoutVars>
          <dgm:bulletEnabled val="1"/>
        </dgm:presLayoutVars>
      </dgm:prSet>
      <dgm:spPr/>
    </dgm:pt>
    <dgm:pt modelId="{55D97A39-EF9F-4356-88C4-36A5FA6F455A}" type="pres">
      <dgm:prSet presAssocID="{0629368E-26F0-4EB4-B009-1DA14B21957B}" presName="FourConn_3-4" presStyleLbl="fgAccFollowNode1" presStyleIdx="2" presStyleCnt="3">
        <dgm:presLayoutVars>
          <dgm:bulletEnabled val="1"/>
        </dgm:presLayoutVars>
      </dgm:prSet>
      <dgm:spPr/>
    </dgm:pt>
    <dgm:pt modelId="{31B4C8CA-7D22-49BA-943A-F4963F379DE1}" type="pres">
      <dgm:prSet presAssocID="{0629368E-26F0-4EB4-B009-1DA14B21957B}" presName="FourNodes_1_text" presStyleLbl="node1" presStyleIdx="3" presStyleCnt="4">
        <dgm:presLayoutVars>
          <dgm:bulletEnabled val="1"/>
        </dgm:presLayoutVars>
      </dgm:prSet>
      <dgm:spPr/>
    </dgm:pt>
    <dgm:pt modelId="{25906A6F-B5D1-435A-94B6-78853B522EC8}" type="pres">
      <dgm:prSet presAssocID="{0629368E-26F0-4EB4-B009-1DA14B21957B}" presName="FourNodes_2_text" presStyleLbl="node1" presStyleIdx="3" presStyleCnt="4">
        <dgm:presLayoutVars>
          <dgm:bulletEnabled val="1"/>
        </dgm:presLayoutVars>
      </dgm:prSet>
      <dgm:spPr/>
    </dgm:pt>
    <dgm:pt modelId="{B59EAE70-5C2A-4469-ADA8-748F7ACF4953}" type="pres">
      <dgm:prSet presAssocID="{0629368E-26F0-4EB4-B009-1DA14B21957B}" presName="FourNodes_3_text" presStyleLbl="node1" presStyleIdx="3" presStyleCnt="4">
        <dgm:presLayoutVars>
          <dgm:bulletEnabled val="1"/>
        </dgm:presLayoutVars>
      </dgm:prSet>
      <dgm:spPr/>
    </dgm:pt>
    <dgm:pt modelId="{D0EF4660-E615-4D4D-AA6B-98638CAD76D1}" type="pres">
      <dgm:prSet presAssocID="{0629368E-26F0-4EB4-B009-1DA14B21957B}" presName="FourNodes_4_text" presStyleLbl="node1" presStyleIdx="3" presStyleCnt="4">
        <dgm:presLayoutVars>
          <dgm:bulletEnabled val="1"/>
        </dgm:presLayoutVars>
      </dgm:prSet>
      <dgm:spPr/>
    </dgm:pt>
  </dgm:ptLst>
  <dgm:cxnLst>
    <dgm:cxn modelId="{E6975403-56C4-4918-A808-FA79213B1FA6}" type="presOf" srcId="{4A25F9E5-1B42-4890-B012-5178A850F0BC}" destId="{31B4C8CA-7D22-49BA-943A-F4963F379DE1}" srcOrd="1" destOrd="0" presId="urn:microsoft.com/office/officeart/2005/8/layout/vProcess5"/>
    <dgm:cxn modelId="{766AFB0B-6C20-46E1-AF0A-2E3983E8EE10}" type="presOf" srcId="{B1090ACA-E333-4B97-ABAB-FDEF8D90BCCD}" destId="{94335B93-7A2E-471E-91DA-E78F3C84C110}" srcOrd="0" destOrd="0" presId="urn:microsoft.com/office/officeart/2005/8/layout/vProcess5"/>
    <dgm:cxn modelId="{2ED60C10-0FB7-43B7-80CA-A7F5FBCF66C2}" type="presOf" srcId="{391F53A7-9BD2-4CD3-9F0D-91996B04758B}" destId="{B59EAE70-5C2A-4469-ADA8-748F7ACF4953}" srcOrd="1" destOrd="0" presId="urn:microsoft.com/office/officeart/2005/8/layout/vProcess5"/>
    <dgm:cxn modelId="{2EF4ED14-D889-4044-95F6-6AD41EFBBCF6}" type="presOf" srcId="{C09EF87E-0486-4DBA-ACCF-977A35B0C452}" destId="{EB6F4ED7-2036-4A67-A7FA-82E56468CBDF}" srcOrd="0" destOrd="0" presId="urn:microsoft.com/office/officeart/2005/8/layout/vProcess5"/>
    <dgm:cxn modelId="{341E0918-40D6-4B48-9255-82187A27137E}" srcId="{0629368E-26F0-4EB4-B009-1DA14B21957B}" destId="{4A25F9E5-1B42-4890-B012-5178A850F0BC}" srcOrd="0" destOrd="0" parTransId="{03A1A02F-F3BE-457C-A368-6BC433F73415}" sibTransId="{70FF0134-762E-4058-B788-BC1A95B660E4}"/>
    <dgm:cxn modelId="{DD31DA27-5E54-4B23-8E60-85F647D9324C}" type="presOf" srcId="{0629368E-26F0-4EB4-B009-1DA14B21957B}" destId="{9364526C-D311-4E8A-BFCE-A87D86E36A9A}" srcOrd="0" destOrd="0" presId="urn:microsoft.com/office/officeart/2005/8/layout/vProcess5"/>
    <dgm:cxn modelId="{61BD8B38-FA2A-415A-92C9-9EF460BF23C9}" type="presOf" srcId="{348AF020-B724-4126-BAD9-445164E972AC}" destId="{F45C1854-C704-4F44-B787-699B8C9D28CB}" srcOrd="0" destOrd="0" presId="urn:microsoft.com/office/officeart/2005/8/layout/vProcess5"/>
    <dgm:cxn modelId="{298DC65F-3C8F-42E0-B938-C9142897AA03}" srcId="{0629368E-26F0-4EB4-B009-1DA14B21957B}" destId="{348AF020-B724-4126-BAD9-445164E972AC}" srcOrd="3" destOrd="0" parTransId="{79D4471C-F448-4F03-9ADD-35E68575DC00}" sibTransId="{0D3B44A9-AD96-4C90-978F-A2C710043F48}"/>
    <dgm:cxn modelId="{061D6460-2FEB-4B54-B62A-63D7FD4C66D6}" type="presOf" srcId="{B1090ACA-E333-4B97-ABAB-FDEF8D90BCCD}" destId="{25906A6F-B5D1-435A-94B6-78853B522EC8}" srcOrd="1" destOrd="0" presId="urn:microsoft.com/office/officeart/2005/8/layout/vProcess5"/>
    <dgm:cxn modelId="{C6BF4941-C7F3-4943-A3B7-5E0805E246DC}" type="presOf" srcId="{2898F98E-5699-4D2B-AA62-3BA51F3ECD29}" destId="{55D97A39-EF9F-4356-88C4-36A5FA6F455A}" srcOrd="0" destOrd="0" presId="urn:microsoft.com/office/officeart/2005/8/layout/vProcess5"/>
    <dgm:cxn modelId="{FBB5894A-F983-43C8-BC01-058CCA5CE501}" srcId="{0629368E-26F0-4EB4-B009-1DA14B21957B}" destId="{391F53A7-9BD2-4CD3-9F0D-91996B04758B}" srcOrd="2" destOrd="0" parTransId="{D95F56AB-4338-40CE-B66D-552560B55391}" sibTransId="{2898F98E-5699-4D2B-AA62-3BA51F3ECD29}"/>
    <dgm:cxn modelId="{92E73F77-F46D-4571-ADA9-E2EB26393DD1}" srcId="{0629368E-26F0-4EB4-B009-1DA14B21957B}" destId="{B1090ACA-E333-4B97-ABAB-FDEF8D90BCCD}" srcOrd="1" destOrd="0" parTransId="{1D5F294F-C32E-4351-BAA7-A13531463E84}" sibTransId="{C09EF87E-0486-4DBA-ACCF-977A35B0C452}"/>
    <dgm:cxn modelId="{BBF1C68D-67F1-4F80-84BC-38CDB6253E83}" type="presOf" srcId="{348AF020-B724-4126-BAD9-445164E972AC}" destId="{D0EF4660-E615-4D4D-AA6B-98638CAD76D1}" srcOrd="1" destOrd="0" presId="urn:microsoft.com/office/officeart/2005/8/layout/vProcess5"/>
    <dgm:cxn modelId="{380C7993-924F-468D-A2C9-787138E7E77A}" type="presOf" srcId="{4A25F9E5-1B42-4890-B012-5178A850F0BC}" destId="{37F7B414-2736-4D46-A526-A3918ABEEACF}" srcOrd="0" destOrd="0" presId="urn:microsoft.com/office/officeart/2005/8/layout/vProcess5"/>
    <dgm:cxn modelId="{9284F7BC-E96C-49C6-B24A-2EEFEBB41FDF}" type="presOf" srcId="{391F53A7-9BD2-4CD3-9F0D-91996B04758B}" destId="{3A69B802-CA80-4F8D-9309-161F9B8CDFEC}" srcOrd="0" destOrd="0" presId="urn:microsoft.com/office/officeart/2005/8/layout/vProcess5"/>
    <dgm:cxn modelId="{F02616D0-698A-45D7-B864-DC0858ED1EE0}" type="presOf" srcId="{70FF0134-762E-4058-B788-BC1A95B660E4}" destId="{46E46DF8-1A40-4702-ADE2-1B7094EB70CA}" srcOrd="0" destOrd="0" presId="urn:microsoft.com/office/officeart/2005/8/layout/vProcess5"/>
    <dgm:cxn modelId="{72C49A80-D90A-4438-9370-72621D3B2013}" type="presParOf" srcId="{9364526C-D311-4E8A-BFCE-A87D86E36A9A}" destId="{DAB97C01-7234-4DA1-ABCA-223786DF6C41}" srcOrd="0" destOrd="0" presId="urn:microsoft.com/office/officeart/2005/8/layout/vProcess5"/>
    <dgm:cxn modelId="{3A5EF584-F862-43B4-A825-19EF97D863DD}" type="presParOf" srcId="{9364526C-D311-4E8A-BFCE-A87D86E36A9A}" destId="{37F7B414-2736-4D46-A526-A3918ABEEACF}" srcOrd="1" destOrd="0" presId="urn:microsoft.com/office/officeart/2005/8/layout/vProcess5"/>
    <dgm:cxn modelId="{ECE8A681-F4BA-43AA-AAF9-FB9845115E30}" type="presParOf" srcId="{9364526C-D311-4E8A-BFCE-A87D86E36A9A}" destId="{94335B93-7A2E-471E-91DA-E78F3C84C110}" srcOrd="2" destOrd="0" presId="urn:microsoft.com/office/officeart/2005/8/layout/vProcess5"/>
    <dgm:cxn modelId="{37EDDCE4-D60E-4847-9EC2-57A37C49C8B0}" type="presParOf" srcId="{9364526C-D311-4E8A-BFCE-A87D86E36A9A}" destId="{3A69B802-CA80-4F8D-9309-161F9B8CDFEC}" srcOrd="3" destOrd="0" presId="urn:microsoft.com/office/officeart/2005/8/layout/vProcess5"/>
    <dgm:cxn modelId="{D59EB46F-659C-4D35-BCC8-BFD089B0367D}" type="presParOf" srcId="{9364526C-D311-4E8A-BFCE-A87D86E36A9A}" destId="{F45C1854-C704-4F44-B787-699B8C9D28CB}" srcOrd="4" destOrd="0" presId="urn:microsoft.com/office/officeart/2005/8/layout/vProcess5"/>
    <dgm:cxn modelId="{69487960-D4B8-4FFF-AA0C-E2F0635F6858}" type="presParOf" srcId="{9364526C-D311-4E8A-BFCE-A87D86E36A9A}" destId="{46E46DF8-1A40-4702-ADE2-1B7094EB70CA}" srcOrd="5" destOrd="0" presId="urn:microsoft.com/office/officeart/2005/8/layout/vProcess5"/>
    <dgm:cxn modelId="{5AB0EB31-CE65-41D6-BE0E-394DCD6B2732}" type="presParOf" srcId="{9364526C-D311-4E8A-BFCE-A87D86E36A9A}" destId="{EB6F4ED7-2036-4A67-A7FA-82E56468CBDF}" srcOrd="6" destOrd="0" presId="urn:microsoft.com/office/officeart/2005/8/layout/vProcess5"/>
    <dgm:cxn modelId="{AA20B7BC-1895-4C2A-8B00-5B555EACC625}" type="presParOf" srcId="{9364526C-D311-4E8A-BFCE-A87D86E36A9A}" destId="{55D97A39-EF9F-4356-88C4-36A5FA6F455A}" srcOrd="7" destOrd="0" presId="urn:microsoft.com/office/officeart/2005/8/layout/vProcess5"/>
    <dgm:cxn modelId="{127F4382-A7A4-4B10-AEF2-BF958AA93199}" type="presParOf" srcId="{9364526C-D311-4E8A-BFCE-A87D86E36A9A}" destId="{31B4C8CA-7D22-49BA-943A-F4963F379DE1}" srcOrd="8" destOrd="0" presId="urn:microsoft.com/office/officeart/2005/8/layout/vProcess5"/>
    <dgm:cxn modelId="{20C25605-BB60-44CD-A694-0947C10B1E4E}" type="presParOf" srcId="{9364526C-D311-4E8A-BFCE-A87D86E36A9A}" destId="{25906A6F-B5D1-435A-94B6-78853B522EC8}" srcOrd="9" destOrd="0" presId="urn:microsoft.com/office/officeart/2005/8/layout/vProcess5"/>
    <dgm:cxn modelId="{AB789875-B574-449E-AFA0-A68E774AADE2}" type="presParOf" srcId="{9364526C-D311-4E8A-BFCE-A87D86E36A9A}" destId="{B59EAE70-5C2A-4469-ADA8-748F7ACF4953}" srcOrd="10" destOrd="0" presId="urn:microsoft.com/office/officeart/2005/8/layout/vProcess5"/>
    <dgm:cxn modelId="{2C4712CD-B3F5-4064-A2BE-F5506BEB4E73}" type="presParOf" srcId="{9364526C-D311-4E8A-BFCE-A87D86E36A9A}" destId="{D0EF4660-E615-4D4D-AA6B-98638CAD76D1}"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808F298-4FC5-4744-B53E-DD32FFD74924}"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73189953-0FB0-40CE-8B96-A8DC481FBAE8}">
      <dgm:prSet/>
      <dgm:spPr>
        <a:solidFill>
          <a:schemeClr val="accent1">
            <a:lumMod val="60000"/>
            <a:lumOff val="40000"/>
          </a:schemeClr>
        </a:solidFill>
        <a:ln>
          <a:solidFill>
            <a:schemeClr val="accent1"/>
          </a:solidFill>
        </a:ln>
      </dgm:spPr>
      <dgm:t>
        <a:bodyPr/>
        <a:lstStyle/>
        <a:p>
          <a:r>
            <a:rPr lang="en-GB" b="0" noProof="0" dirty="0"/>
            <a:t>24 layers</a:t>
          </a:r>
        </a:p>
      </dgm:t>
    </dgm:pt>
    <dgm:pt modelId="{7361ABF1-FD0A-47BE-AA6B-2F54CA4A04D1}" type="parTrans" cxnId="{653FB010-DDDE-4474-ACDA-4E31930D7811}">
      <dgm:prSet/>
      <dgm:spPr/>
      <dgm:t>
        <a:bodyPr/>
        <a:lstStyle/>
        <a:p>
          <a:endParaRPr lang="en-US"/>
        </a:p>
      </dgm:t>
    </dgm:pt>
    <dgm:pt modelId="{34C603DA-EFA3-43E7-8C4B-4E2350279AB9}" type="sibTrans" cxnId="{653FB010-DDDE-4474-ACDA-4E31930D7811}">
      <dgm:prSet/>
      <dgm:spPr/>
      <dgm:t>
        <a:bodyPr/>
        <a:lstStyle/>
        <a:p>
          <a:endParaRPr lang="en-US"/>
        </a:p>
      </dgm:t>
    </dgm:pt>
    <dgm:pt modelId="{809144A9-4288-473B-AF3D-C98C7207A5B6}">
      <dgm:prSet/>
      <dgm:spPr>
        <a:solidFill>
          <a:schemeClr val="accent1">
            <a:lumMod val="60000"/>
            <a:lumOff val="40000"/>
          </a:schemeClr>
        </a:solidFill>
        <a:ln>
          <a:solidFill>
            <a:schemeClr val="accent1"/>
          </a:solidFill>
        </a:ln>
      </dgm:spPr>
      <dgm:t>
        <a:bodyPr/>
        <a:lstStyle/>
        <a:p>
          <a:r>
            <a:rPr lang="en-GB" b="0" noProof="0" dirty="0" err="1"/>
            <a:t>Maxpooling</a:t>
          </a:r>
          <a:r>
            <a:rPr lang="en-GB" b="0" noProof="0" dirty="0"/>
            <a:t> every fourth layer</a:t>
          </a:r>
        </a:p>
      </dgm:t>
    </dgm:pt>
    <dgm:pt modelId="{6C331A02-B6E9-4BF3-B171-A9D3CC702AC5}" type="parTrans" cxnId="{88820376-8A53-493C-9486-9133970BAFB0}">
      <dgm:prSet/>
      <dgm:spPr/>
      <dgm:t>
        <a:bodyPr/>
        <a:lstStyle/>
        <a:p>
          <a:endParaRPr lang="en-US"/>
        </a:p>
      </dgm:t>
    </dgm:pt>
    <dgm:pt modelId="{2C5F8E05-ED43-4C2A-B437-C9236204A2FE}" type="sibTrans" cxnId="{88820376-8A53-493C-9486-9133970BAFB0}">
      <dgm:prSet/>
      <dgm:spPr/>
      <dgm:t>
        <a:bodyPr/>
        <a:lstStyle/>
        <a:p>
          <a:endParaRPr lang="en-US"/>
        </a:p>
      </dgm:t>
    </dgm:pt>
    <dgm:pt modelId="{CB61DE76-CAC5-4715-B892-720089D64D5F}">
      <dgm:prSet/>
      <dgm:spPr>
        <a:solidFill>
          <a:schemeClr val="accent1">
            <a:lumMod val="60000"/>
            <a:lumOff val="40000"/>
          </a:schemeClr>
        </a:solidFill>
        <a:ln>
          <a:solidFill>
            <a:schemeClr val="accent1"/>
          </a:solidFill>
        </a:ln>
      </dgm:spPr>
      <dgm:t>
        <a:bodyPr/>
        <a:lstStyle/>
        <a:p>
          <a:r>
            <a:rPr lang="en-GB" b="0" noProof="0" dirty="0"/>
            <a:t>7x7 and 3x3 kernels</a:t>
          </a:r>
        </a:p>
      </dgm:t>
    </dgm:pt>
    <dgm:pt modelId="{571B6A87-EC50-4C14-ACA8-8633D2DFF165}" type="parTrans" cxnId="{7E6B48E3-3446-4566-B6B5-A0C5CE7C9FB5}">
      <dgm:prSet/>
      <dgm:spPr/>
      <dgm:t>
        <a:bodyPr/>
        <a:lstStyle/>
        <a:p>
          <a:endParaRPr lang="en-US"/>
        </a:p>
      </dgm:t>
    </dgm:pt>
    <dgm:pt modelId="{DFA09F60-3E66-4DE8-8176-B0BED6410AFD}" type="sibTrans" cxnId="{7E6B48E3-3446-4566-B6B5-A0C5CE7C9FB5}">
      <dgm:prSet/>
      <dgm:spPr/>
      <dgm:t>
        <a:bodyPr/>
        <a:lstStyle/>
        <a:p>
          <a:endParaRPr lang="en-US"/>
        </a:p>
      </dgm:t>
    </dgm:pt>
    <dgm:pt modelId="{DECB5B83-A731-4FEA-854A-F3439472EB70}">
      <dgm:prSet/>
      <dgm:spPr>
        <a:solidFill>
          <a:schemeClr val="accent1">
            <a:lumMod val="60000"/>
            <a:lumOff val="40000"/>
          </a:schemeClr>
        </a:solidFill>
        <a:ln>
          <a:solidFill>
            <a:schemeClr val="accent1"/>
          </a:solidFill>
        </a:ln>
      </dgm:spPr>
      <dgm:t>
        <a:bodyPr/>
        <a:lstStyle/>
        <a:p>
          <a:r>
            <a:rPr lang="en-GB" b="0" noProof="0" dirty="0"/>
            <a:t>64 and 128 filters</a:t>
          </a:r>
        </a:p>
      </dgm:t>
    </dgm:pt>
    <dgm:pt modelId="{C4AAC516-8581-4EC0-BAA8-686E66C6D626}" type="parTrans" cxnId="{B809ACA6-E1A1-4DB6-8D6C-37138F46024A}">
      <dgm:prSet/>
      <dgm:spPr/>
      <dgm:t>
        <a:bodyPr/>
        <a:lstStyle/>
        <a:p>
          <a:endParaRPr lang="en-US"/>
        </a:p>
      </dgm:t>
    </dgm:pt>
    <dgm:pt modelId="{973117AB-25C1-488F-B346-FD6CEFECE095}" type="sibTrans" cxnId="{B809ACA6-E1A1-4DB6-8D6C-37138F46024A}">
      <dgm:prSet/>
      <dgm:spPr/>
      <dgm:t>
        <a:bodyPr/>
        <a:lstStyle/>
        <a:p>
          <a:endParaRPr lang="en-US"/>
        </a:p>
      </dgm:t>
    </dgm:pt>
    <dgm:pt modelId="{0F5D153C-6A8D-4484-A459-6CC13264CE13}">
      <dgm:prSet/>
      <dgm:spPr>
        <a:solidFill>
          <a:schemeClr val="accent1">
            <a:lumMod val="60000"/>
            <a:lumOff val="40000"/>
          </a:schemeClr>
        </a:solidFill>
        <a:ln>
          <a:solidFill>
            <a:schemeClr val="accent1"/>
          </a:solidFill>
        </a:ln>
      </dgm:spPr>
      <dgm:t>
        <a:bodyPr/>
        <a:lstStyle/>
        <a:p>
          <a:r>
            <a:rPr lang="en-GB" b="0" noProof="0" dirty="0"/>
            <a:t>Leaky </a:t>
          </a:r>
          <a:r>
            <a:rPr lang="en-GB" b="0" noProof="0" dirty="0" err="1"/>
            <a:t>ReLU</a:t>
          </a:r>
          <a:r>
            <a:rPr lang="en-GB" b="0" noProof="0" dirty="0"/>
            <a:t> activation</a:t>
          </a:r>
        </a:p>
      </dgm:t>
    </dgm:pt>
    <dgm:pt modelId="{6E92E4E4-70F1-4D1D-8399-D05230D762CF}" type="parTrans" cxnId="{27B4BF97-2D53-45A7-BB9C-76C3C68F3FB5}">
      <dgm:prSet/>
      <dgm:spPr/>
      <dgm:t>
        <a:bodyPr/>
        <a:lstStyle/>
        <a:p>
          <a:endParaRPr lang="en-US"/>
        </a:p>
      </dgm:t>
    </dgm:pt>
    <dgm:pt modelId="{5521F416-DD5C-42B2-B3F8-364CF126B218}" type="sibTrans" cxnId="{27B4BF97-2D53-45A7-BB9C-76C3C68F3FB5}">
      <dgm:prSet/>
      <dgm:spPr/>
      <dgm:t>
        <a:bodyPr/>
        <a:lstStyle/>
        <a:p>
          <a:endParaRPr lang="en-US"/>
        </a:p>
      </dgm:t>
    </dgm:pt>
    <dgm:pt modelId="{335B3638-5448-455B-8C9F-6AD83E8387DD}">
      <dgm:prSet/>
      <dgm:spPr>
        <a:solidFill>
          <a:schemeClr val="accent1">
            <a:lumMod val="60000"/>
            <a:lumOff val="40000"/>
          </a:schemeClr>
        </a:solidFill>
        <a:ln>
          <a:solidFill>
            <a:schemeClr val="accent1"/>
          </a:solidFill>
        </a:ln>
      </dgm:spPr>
      <dgm:t>
        <a:bodyPr/>
        <a:lstStyle/>
        <a:p>
          <a:r>
            <a:rPr lang="en-GB" b="0" noProof="0" dirty="0"/>
            <a:t>2048 dimensional vector</a:t>
          </a:r>
        </a:p>
      </dgm:t>
    </dgm:pt>
    <dgm:pt modelId="{EE92A7B1-0AE4-44D1-B683-1652E8A6198F}" type="parTrans" cxnId="{3DB7C8BB-B024-43C7-AF4C-2C277D8DA8D3}">
      <dgm:prSet/>
      <dgm:spPr/>
      <dgm:t>
        <a:bodyPr/>
        <a:lstStyle/>
        <a:p>
          <a:endParaRPr lang="en-US"/>
        </a:p>
      </dgm:t>
    </dgm:pt>
    <dgm:pt modelId="{21299C1B-DD98-41A1-A7BE-883EFB2C3E64}" type="sibTrans" cxnId="{3DB7C8BB-B024-43C7-AF4C-2C277D8DA8D3}">
      <dgm:prSet/>
      <dgm:spPr/>
      <dgm:t>
        <a:bodyPr/>
        <a:lstStyle/>
        <a:p>
          <a:endParaRPr lang="en-US"/>
        </a:p>
      </dgm:t>
    </dgm:pt>
    <dgm:pt modelId="{419EC9E5-C7E7-44E4-9FE7-FC1705346302}" type="pres">
      <dgm:prSet presAssocID="{5808F298-4FC5-4744-B53E-DD32FFD74924}" presName="diagram" presStyleCnt="0">
        <dgm:presLayoutVars>
          <dgm:dir/>
          <dgm:resizeHandles val="exact"/>
        </dgm:presLayoutVars>
      </dgm:prSet>
      <dgm:spPr/>
    </dgm:pt>
    <dgm:pt modelId="{438577C0-018D-4F16-AD44-B086A0AAF81A}" type="pres">
      <dgm:prSet presAssocID="{73189953-0FB0-40CE-8B96-A8DC481FBAE8}" presName="node" presStyleLbl="node1" presStyleIdx="0" presStyleCnt="6">
        <dgm:presLayoutVars>
          <dgm:bulletEnabled val="1"/>
        </dgm:presLayoutVars>
      </dgm:prSet>
      <dgm:spPr/>
    </dgm:pt>
    <dgm:pt modelId="{4730A698-697F-4259-B86A-428DE0B3EA3A}" type="pres">
      <dgm:prSet presAssocID="{34C603DA-EFA3-43E7-8C4B-4E2350279AB9}" presName="sibTrans" presStyleCnt="0"/>
      <dgm:spPr/>
    </dgm:pt>
    <dgm:pt modelId="{EC1E2BB6-7917-4EEA-A6BC-5F9B6DE53CBA}" type="pres">
      <dgm:prSet presAssocID="{809144A9-4288-473B-AF3D-C98C7207A5B6}" presName="node" presStyleLbl="node1" presStyleIdx="1" presStyleCnt="6">
        <dgm:presLayoutVars>
          <dgm:bulletEnabled val="1"/>
        </dgm:presLayoutVars>
      </dgm:prSet>
      <dgm:spPr/>
    </dgm:pt>
    <dgm:pt modelId="{3BC4A2E8-D0FE-4D3F-A14D-D0E5F210A5E1}" type="pres">
      <dgm:prSet presAssocID="{2C5F8E05-ED43-4C2A-B437-C9236204A2FE}" presName="sibTrans" presStyleCnt="0"/>
      <dgm:spPr/>
    </dgm:pt>
    <dgm:pt modelId="{7D617F1F-8BF1-4E77-840F-3651A40E4826}" type="pres">
      <dgm:prSet presAssocID="{CB61DE76-CAC5-4715-B892-720089D64D5F}" presName="node" presStyleLbl="node1" presStyleIdx="2" presStyleCnt="6">
        <dgm:presLayoutVars>
          <dgm:bulletEnabled val="1"/>
        </dgm:presLayoutVars>
      </dgm:prSet>
      <dgm:spPr/>
    </dgm:pt>
    <dgm:pt modelId="{0BE8EF51-9B23-4CBB-B255-9838194024F4}" type="pres">
      <dgm:prSet presAssocID="{DFA09F60-3E66-4DE8-8176-B0BED6410AFD}" presName="sibTrans" presStyleCnt="0"/>
      <dgm:spPr/>
    </dgm:pt>
    <dgm:pt modelId="{01E026A9-D11A-4E9A-A726-E24A7F434E2B}" type="pres">
      <dgm:prSet presAssocID="{DECB5B83-A731-4FEA-854A-F3439472EB70}" presName="node" presStyleLbl="node1" presStyleIdx="3" presStyleCnt="6">
        <dgm:presLayoutVars>
          <dgm:bulletEnabled val="1"/>
        </dgm:presLayoutVars>
      </dgm:prSet>
      <dgm:spPr/>
    </dgm:pt>
    <dgm:pt modelId="{F4D6A993-A613-4891-AA63-C4ED5DF32373}" type="pres">
      <dgm:prSet presAssocID="{973117AB-25C1-488F-B346-FD6CEFECE095}" presName="sibTrans" presStyleCnt="0"/>
      <dgm:spPr/>
    </dgm:pt>
    <dgm:pt modelId="{9A7E0AE7-8488-4CC2-B2CD-CEE04B9F7C43}" type="pres">
      <dgm:prSet presAssocID="{0F5D153C-6A8D-4484-A459-6CC13264CE13}" presName="node" presStyleLbl="node1" presStyleIdx="4" presStyleCnt="6">
        <dgm:presLayoutVars>
          <dgm:bulletEnabled val="1"/>
        </dgm:presLayoutVars>
      </dgm:prSet>
      <dgm:spPr/>
    </dgm:pt>
    <dgm:pt modelId="{DAB874E6-CC04-48AC-A666-CB33936BF243}" type="pres">
      <dgm:prSet presAssocID="{5521F416-DD5C-42B2-B3F8-364CF126B218}" presName="sibTrans" presStyleCnt="0"/>
      <dgm:spPr/>
    </dgm:pt>
    <dgm:pt modelId="{C0BB4025-A3DC-49AC-95EC-8516CA572512}" type="pres">
      <dgm:prSet presAssocID="{335B3638-5448-455B-8C9F-6AD83E8387DD}" presName="node" presStyleLbl="node1" presStyleIdx="5" presStyleCnt="6">
        <dgm:presLayoutVars>
          <dgm:bulletEnabled val="1"/>
        </dgm:presLayoutVars>
      </dgm:prSet>
      <dgm:spPr/>
    </dgm:pt>
  </dgm:ptLst>
  <dgm:cxnLst>
    <dgm:cxn modelId="{E23B8A05-8E58-43CA-9092-932DC75FBD6F}" type="presOf" srcId="{809144A9-4288-473B-AF3D-C98C7207A5B6}" destId="{EC1E2BB6-7917-4EEA-A6BC-5F9B6DE53CBA}" srcOrd="0" destOrd="0" presId="urn:microsoft.com/office/officeart/2005/8/layout/default"/>
    <dgm:cxn modelId="{653FB010-DDDE-4474-ACDA-4E31930D7811}" srcId="{5808F298-4FC5-4744-B53E-DD32FFD74924}" destId="{73189953-0FB0-40CE-8B96-A8DC481FBAE8}" srcOrd="0" destOrd="0" parTransId="{7361ABF1-FD0A-47BE-AA6B-2F54CA4A04D1}" sibTransId="{34C603DA-EFA3-43E7-8C4B-4E2350279AB9}"/>
    <dgm:cxn modelId="{59BC7346-3FFF-4F3C-AB41-600F3BF3E662}" type="presOf" srcId="{73189953-0FB0-40CE-8B96-A8DC481FBAE8}" destId="{438577C0-018D-4F16-AD44-B086A0AAF81A}" srcOrd="0" destOrd="0" presId="urn:microsoft.com/office/officeart/2005/8/layout/default"/>
    <dgm:cxn modelId="{88820376-8A53-493C-9486-9133970BAFB0}" srcId="{5808F298-4FC5-4744-B53E-DD32FFD74924}" destId="{809144A9-4288-473B-AF3D-C98C7207A5B6}" srcOrd="1" destOrd="0" parTransId="{6C331A02-B6E9-4BF3-B171-A9D3CC702AC5}" sibTransId="{2C5F8E05-ED43-4C2A-B437-C9236204A2FE}"/>
    <dgm:cxn modelId="{FAA2ED80-AB66-4FAC-BF3B-17DA26D305A3}" type="presOf" srcId="{CB61DE76-CAC5-4715-B892-720089D64D5F}" destId="{7D617F1F-8BF1-4E77-840F-3651A40E4826}" srcOrd="0" destOrd="0" presId="urn:microsoft.com/office/officeart/2005/8/layout/default"/>
    <dgm:cxn modelId="{F52FC592-2307-4087-B111-7CEEF15DAA1D}" type="presOf" srcId="{DECB5B83-A731-4FEA-854A-F3439472EB70}" destId="{01E026A9-D11A-4E9A-A726-E24A7F434E2B}" srcOrd="0" destOrd="0" presId="urn:microsoft.com/office/officeart/2005/8/layout/default"/>
    <dgm:cxn modelId="{27B4BF97-2D53-45A7-BB9C-76C3C68F3FB5}" srcId="{5808F298-4FC5-4744-B53E-DD32FFD74924}" destId="{0F5D153C-6A8D-4484-A459-6CC13264CE13}" srcOrd="4" destOrd="0" parTransId="{6E92E4E4-70F1-4D1D-8399-D05230D762CF}" sibTransId="{5521F416-DD5C-42B2-B3F8-364CF126B218}"/>
    <dgm:cxn modelId="{B809ACA6-E1A1-4DB6-8D6C-37138F46024A}" srcId="{5808F298-4FC5-4744-B53E-DD32FFD74924}" destId="{DECB5B83-A731-4FEA-854A-F3439472EB70}" srcOrd="3" destOrd="0" parTransId="{C4AAC516-8581-4EC0-BAA8-686E66C6D626}" sibTransId="{973117AB-25C1-488F-B346-FD6CEFECE095}"/>
    <dgm:cxn modelId="{3DB7C8BB-B024-43C7-AF4C-2C277D8DA8D3}" srcId="{5808F298-4FC5-4744-B53E-DD32FFD74924}" destId="{335B3638-5448-455B-8C9F-6AD83E8387DD}" srcOrd="5" destOrd="0" parTransId="{EE92A7B1-0AE4-44D1-B683-1652E8A6198F}" sibTransId="{21299C1B-DD98-41A1-A7BE-883EFB2C3E64}"/>
    <dgm:cxn modelId="{CF93A2C7-4650-4F64-9096-D173CDFF8E2D}" type="presOf" srcId="{5808F298-4FC5-4744-B53E-DD32FFD74924}" destId="{419EC9E5-C7E7-44E4-9FE7-FC1705346302}" srcOrd="0" destOrd="0" presId="urn:microsoft.com/office/officeart/2005/8/layout/default"/>
    <dgm:cxn modelId="{EA6316C9-5E9E-49D6-B969-B3FB728E1974}" type="presOf" srcId="{335B3638-5448-455B-8C9F-6AD83E8387DD}" destId="{C0BB4025-A3DC-49AC-95EC-8516CA572512}" srcOrd="0" destOrd="0" presId="urn:microsoft.com/office/officeart/2005/8/layout/default"/>
    <dgm:cxn modelId="{7E6B48E3-3446-4566-B6B5-A0C5CE7C9FB5}" srcId="{5808F298-4FC5-4744-B53E-DD32FFD74924}" destId="{CB61DE76-CAC5-4715-B892-720089D64D5F}" srcOrd="2" destOrd="0" parTransId="{571B6A87-EC50-4C14-ACA8-8633D2DFF165}" sibTransId="{DFA09F60-3E66-4DE8-8176-B0BED6410AFD}"/>
    <dgm:cxn modelId="{AAC46FFC-74D7-4529-A887-EC9AF0F11078}" type="presOf" srcId="{0F5D153C-6A8D-4484-A459-6CC13264CE13}" destId="{9A7E0AE7-8488-4CC2-B2CD-CEE04B9F7C43}" srcOrd="0" destOrd="0" presId="urn:microsoft.com/office/officeart/2005/8/layout/default"/>
    <dgm:cxn modelId="{6B53609F-B314-4C1E-9C8B-4F0C8034A749}" type="presParOf" srcId="{419EC9E5-C7E7-44E4-9FE7-FC1705346302}" destId="{438577C0-018D-4F16-AD44-B086A0AAF81A}" srcOrd="0" destOrd="0" presId="urn:microsoft.com/office/officeart/2005/8/layout/default"/>
    <dgm:cxn modelId="{5F0E0EAB-DE45-4CE3-8327-98171083D316}" type="presParOf" srcId="{419EC9E5-C7E7-44E4-9FE7-FC1705346302}" destId="{4730A698-697F-4259-B86A-428DE0B3EA3A}" srcOrd="1" destOrd="0" presId="urn:microsoft.com/office/officeart/2005/8/layout/default"/>
    <dgm:cxn modelId="{1F780FF2-76BA-4304-9097-012ED2450131}" type="presParOf" srcId="{419EC9E5-C7E7-44E4-9FE7-FC1705346302}" destId="{EC1E2BB6-7917-4EEA-A6BC-5F9B6DE53CBA}" srcOrd="2" destOrd="0" presId="urn:microsoft.com/office/officeart/2005/8/layout/default"/>
    <dgm:cxn modelId="{FC8BFC5C-938C-448C-A4FE-15318BFE9036}" type="presParOf" srcId="{419EC9E5-C7E7-44E4-9FE7-FC1705346302}" destId="{3BC4A2E8-D0FE-4D3F-A14D-D0E5F210A5E1}" srcOrd="3" destOrd="0" presId="urn:microsoft.com/office/officeart/2005/8/layout/default"/>
    <dgm:cxn modelId="{D91D4F25-B458-4626-9B68-E64BE490B11C}" type="presParOf" srcId="{419EC9E5-C7E7-44E4-9FE7-FC1705346302}" destId="{7D617F1F-8BF1-4E77-840F-3651A40E4826}" srcOrd="4" destOrd="0" presId="urn:microsoft.com/office/officeart/2005/8/layout/default"/>
    <dgm:cxn modelId="{1E1191FE-796D-42A5-9552-075E75EFE035}" type="presParOf" srcId="{419EC9E5-C7E7-44E4-9FE7-FC1705346302}" destId="{0BE8EF51-9B23-4CBB-B255-9838194024F4}" srcOrd="5" destOrd="0" presId="urn:microsoft.com/office/officeart/2005/8/layout/default"/>
    <dgm:cxn modelId="{2F207A6D-1C04-41D1-A62D-0119888AD7EF}" type="presParOf" srcId="{419EC9E5-C7E7-44E4-9FE7-FC1705346302}" destId="{01E026A9-D11A-4E9A-A726-E24A7F434E2B}" srcOrd="6" destOrd="0" presId="urn:microsoft.com/office/officeart/2005/8/layout/default"/>
    <dgm:cxn modelId="{2DC29024-B2E1-4322-9DD8-15CABE3359A8}" type="presParOf" srcId="{419EC9E5-C7E7-44E4-9FE7-FC1705346302}" destId="{F4D6A993-A613-4891-AA63-C4ED5DF32373}" srcOrd="7" destOrd="0" presId="urn:microsoft.com/office/officeart/2005/8/layout/default"/>
    <dgm:cxn modelId="{FFCE45E1-45A7-49E9-B5CA-D890DB7290C5}" type="presParOf" srcId="{419EC9E5-C7E7-44E4-9FE7-FC1705346302}" destId="{9A7E0AE7-8488-4CC2-B2CD-CEE04B9F7C43}" srcOrd="8" destOrd="0" presId="urn:microsoft.com/office/officeart/2005/8/layout/default"/>
    <dgm:cxn modelId="{2F5C69D4-D66A-4FFF-82E2-2763FF2442F2}" type="presParOf" srcId="{419EC9E5-C7E7-44E4-9FE7-FC1705346302}" destId="{DAB874E6-CC04-48AC-A666-CB33936BF243}" srcOrd="9" destOrd="0" presId="urn:microsoft.com/office/officeart/2005/8/layout/default"/>
    <dgm:cxn modelId="{BD0F9D4F-6435-426C-9003-9208AAE1BC83}" type="presParOf" srcId="{419EC9E5-C7E7-44E4-9FE7-FC1705346302}" destId="{C0BB4025-A3DC-49AC-95EC-8516CA572512}"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9C765FD-803A-4271-ACA8-1862D99DC838}" type="doc">
      <dgm:prSet loTypeId="urn:microsoft.com/office/officeart/2008/layout/LinedList" loCatId="list" qsTypeId="urn:microsoft.com/office/officeart/2005/8/quickstyle/simple1" qsCatId="simple" csTypeId="urn:microsoft.com/office/officeart/2005/8/colors/accent0_3" csCatId="mainScheme" phldr="1"/>
      <dgm:spPr/>
      <dgm:t>
        <a:bodyPr/>
        <a:lstStyle/>
        <a:p>
          <a:endParaRPr lang="en-US"/>
        </a:p>
      </dgm:t>
    </dgm:pt>
    <dgm:pt modelId="{5D090AA4-CB23-43F1-ADF9-0441028FBF06}">
      <dgm:prSet custT="1"/>
      <dgm:spPr/>
      <dgm:t>
        <a:bodyPr/>
        <a:lstStyle/>
        <a:p>
          <a:r>
            <a:rPr lang="en-GB" sz="2800" noProof="0" dirty="0"/>
            <a:t>Process F16 images to yield mean/deviation vector</a:t>
          </a:r>
        </a:p>
      </dgm:t>
    </dgm:pt>
    <dgm:pt modelId="{E2C3A7B5-6B21-45C0-8CB2-5C141840EAB5}" type="parTrans" cxnId="{6E5154C5-1D53-44B4-94C0-F562236E8614}">
      <dgm:prSet/>
      <dgm:spPr/>
      <dgm:t>
        <a:bodyPr/>
        <a:lstStyle/>
        <a:p>
          <a:endParaRPr lang="en-US"/>
        </a:p>
      </dgm:t>
    </dgm:pt>
    <dgm:pt modelId="{08F7559D-C6B0-4D64-937B-105A29E2F7BF}" type="sibTrans" cxnId="{6E5154C5-1D53-44B4-94C0-F562236E8614}">
      <dgm:prSet/>
      <dgm:spPr/>
      <dgm:t>
        <a:bodyPr/>
        <a:lstStyle/>
        <a:p>
          <a:endParaRPr lang="en-US"/>
        </a:p>
      </dgm:t>
    </dgm:pt>
    <dgm:pt modelId="{96293BA3-5BC7-4687-A6E7-CC568A20D861}">
      <dgm:prSet custT="1"/>
      <dgm:spPr/>
      <dgm:t>
        <a:bodyPr/>
        <a:lstStyle/>
        <a:p>
          <a:r>
            <a:rPr lang="en-GB" sz="2800" noProof="0" dirty="0"/>
            <a:t>Save training vector as a cluster</a:t>
          </a:r>
        </a:p>
      </dgm:t>
    </dgm:pt>
    <dgm:pt modelId="{8F771FC3-92EF-43A9-9D52-893B6DAE3B0E}" type="parTrans" cxnId="{13640923-5605-49E4-B144-C3440AF6232B}">
      <dgm:prSet/>
      <dgm:spPr/>
      <dgm:t>
        <a:bodyPr/>
        <a:lstStyle/>
        <a:p>
          <a:endParaRPr lang="en-US"/>
        </a:p>
      </dgm:t>
    </dgm:pt>
    <dgm:pt modelId="{E3C4942E-EC39-481B-AE9D-03CC9805836C}" type="sibTrans" cxnId="{13640923-5605-49E4-B144-C3440AF6232B}">
      <dgm:prSet/>
      <dgm:spPr/>
      <dgm:t>
        <a:bodyPr/>
        <a:lstStyle/>
        <a:p>
          <a:endParaRPr lang="en-US"/>
        </a:p>
      </dgm:t>
    </dgm:pt>
    <dgm:pt modelId="{8259243A-4D66-4141-A7BB-F33AD5CDEE4D}">
      <dgm:prSet custT="1"/>
      <dgm:spPr/>
      <dgm:t>
        <a:bodyPr/>
        <a:lstStyle/>
        <a:p>
          <a:r>
            <a:rPr lang="en-GB" sz="2800" noProof="0" dirty="0"/>
            <a:t>Process different image to get feature vector</a:t>
          </a:r>
        </a:p>
      </dgm:t>
    </dgm:pt>
    <dgm:pt modelId="{1BCD0430-2B7D-482F-8CD6-6EEB67136A9C}" type="parTrans" cxnId="{D78503D1-E6CE-4AFD-8DD8-06693A42035A}">
      <dgm:prSet/>
      <dgm:spPr/>
      <dgm:t>
        <a:bodyPr/>
        <a:lstStyle/>
        <a:p>
          <a:endParaRPr lang="en-US"/>
        </a:p>
      </dgm:t>
    </dgm:pt>
    <dgm:pt modelId="{0D545CE7-345C-4F88-A5B7-3D01406486F1}" type="sibTrans" cxnId="{D78503D1-E6CE-4AFD-8DD8-06693A42035A}">
      <dgm:prSet/>
      <dgm:spPr/>
      <dgm:t>
        <a:bodyPr/>
        <a:lstStyle/>
        <a:p>
          <a:endParaRPr lang="en-US"/>
        </a:p>
      </dgm:t>
    </dgm:pt>
    <dgm:pt modelId="{C6A77AE3-1AAA-4621-96B3-36688C566479}">
      <dgm:prSet custT="1"/>
      <dgm:spPr/>
      <dgm:t>
        <a:bodyPr/>
        <a:lstStyle/>
        <a:p>
          <a:r>
            <a:rPr lang="en-GB" sz="2800" noProof="0" dirty="0"/>
            <a:t>Calculate mean and standard deviation</a:t>
          </a:r>
        </a:p>
      </dgm:t>
    </dgm:pt>
    <dgm:pt modelId="{E8B346B2-2CC0-461F-9E6D-F69A2490DC51}" type="parTrans" cxnId="{C187AC33-AD4B-4EEF-8947-6393AE5EB373}">
      <dgm:prSet/>
      <dgm:spPr/>
      <dgm:t>
        <a:bodyPr/>
        <a:lstStyle/>
        <a:p>
          <a:endParaRPr lang="en-US"/>
        </a:p>
      </dgm:t>
    </dgm:pt>
    <dgm:pt modelId="{D3FFC75C-041F-4886-81D1-298F958944D7}" type="sibTrans" cxnId="{C187AC33-AD4B-4EEF-8947-6393AE5EB373}">
      <dgm:prSet/>
      <dgm:spPr/>
      <dgm:t>
        <a:bodyPr/>
        <a:lstStyle/>
        <a:p>
          <a:endParaRPr lang="en-US"/>
        </a:p>
      </dgm:t>
    </dgm:pt>
    <dgm:pt modelId="{12EA5BFA-2A90-4BBE-8D3A-33AC80D8A027}">
      <dgm:prSet custT="1"/>
      <dgm:spPr/>
      <dgm:t>
        <a:bodyPr/>
        <a:lstStyle/>
        <a:p>
          <a:r>
            <a:rPr lang="en-GB" sz="2800" noProof="0" dirty="0"/>
            <a:t>Calculate </a:t>
          </a:r>
          <a:r>
            <a:rPr lang="en-GB" sz="2800" noProof="0" dirty="0" err="1"/>
            <a:t>Mahalanobis</a:t>
          </a:r>
          <a:r>
            <a:rPr lang="en-GB" sz="2800" noProof="0" dirty="0"/>
            <a:t> distance to clusters</a:t>
          </a:r>
        </a:p>
      </dgm:t>
    </dgm:pt>
    <dgm:pt modelId="{21DA2196-CB8F-41F9-9786-4EF1860F07A2}" type="parTrans" cxnId="{3E95BFD4-2D5B-4CDF-A2EE-6EAA10A5B26C}">
      <dgm:prSet/>
      <dgm:spPr/>
      <dgm:t>
        <a:bodyPr/>
        <a:lstStyle/>
        <a:p>
          <a:endParaRPr lang="en-US"/>
        </a:p>
      </dgm:t>
    </dgm:pt>
    <dgm:pt modelId="{59EAB2AE-CF51-4899-8E7B-BD28B3C87946}" type="sibTrans" cxnId="{3E95BFD4-2D5B-4CDF-A2EE-6EAA10A5B26C}">
      <dgm:prSet/>
      <dgm:spPr/>
      <dgm:t>
        <a:bodyPr/>
        <a:lstStyle/>
        <a:p>
          <a:endParaRPr lang="en-US"/>
        </a:p>
      </dgm:t>
    </dgm:pt>
    <dgm:pt modelId="{FA842E20-E262-43F7-98E8-F9BEF048F3D4}">
      <dgm:prSet custT="1"/>
      <dgm:spPr/>
      <dgm:t>
        <a:bodyPr/>
        <a:lstStyle/>
        <a:p>
          <a:r>
            <a:rPr lang="en-GB" sz="2800" noProof="0" dirty="0"/>
            <a:t>Decide closeness from chi-square test</a:t>
          </a:r>
        </a:p>
      </dgm:t>
    </dgm:pt>
    <dgm:pt modelId="{1E4AEE1F-AAE8-42EE-AF02-544E06274B43}" type="parTrans" cxnId="{687099C6-791C-4CDF-B141-47567316A1E1}">
      <dgm:prSet/>
      <dgm:spPr/>
      <dgm:t>
        <a:bodyPr/>
        <a:lstStyle/>
        <a:p>
          <a:endParaRPr lang="en-US"/>
        </a:p>
      </dgm:t>
    </dgm:pt>
    <dgm:pt modelId="{38F50114-5E1A-44A1-89E7-6214D760A649}" type="sibTrans" cxnId="{687099C6-791C-4CDF-B141-47567316A1E1}">
      <dgm:prSet/>
      <dgm:spPr/>
      <dgm:t>
        <a:bodyPr/>
        <a:lstStyle/>
        <a:p>
          <a:endParaRPr lang="en-US"/>
        </a:p>
      </dgm:t>
    </dgm:pt>
    <dgm:pt modelId="{51D54909-02B3-4584-BCC6-65F9026DC848}">
      <dgm:prSet custT="1"/>
      <dgm:spPr/>
      <dgm:t>
        <a:bodyPr/>
        <a:lstStyle/>
        <a:p>
          <a:r>
            <a:rPr lang="en-GB" sz="2800" noProof="0" dirty="0"/>
            <a:t>If doesn’t exist =&gt; new cluster</a:t>
          </a:r>
        </a:p>
      </dgm:t>
    </dgm:pt>
    <dgm:pt modelId="{8B2D511D-3078-4D0B-85BD-40A36A702501}" type="parTrans" cxnId="{7D25BFB0-3E8E-44A0-82EE-8A02780B6C47}">
      <dgm:prSet/>
      <dgm:spPr/>
      <dgm:t>
        <a:bodyPr/>
        <a:lstStyle/>
        <a:p>
          <a:endParaRPr lang="en-US"/>
        </a:p>
      </dgm:t>
    </dgm:pt>
    <dgm:pt modelId="{6D595E8D-F5DC-411C-8944-5F6D845E4BEC}" type="sibTrans" cxnId="{7D25BFB0-3E8E-44A0-82EE-8A02780B6C47}">
      <dgm:prSet/>
      <dgm:spPr/>
      <dgm:t>
        <a:bodyPr/>
        <a:lstStyle/>
        <a:p>
          <a:endParaRPr lang="en-US"/>
        </a:p>
      </dgm:t>
    </dgm:pt>
    <dgm:pt modelId="{7E3B7794-C667-4A5E-9FEE-433865528AF7}" type="pres">
      <dgm:prSet presAssocID="{D9C765FD-803A-4271-ACA8-1862D99DC838}" presName="vert0" presStyleCnt="0">
        <dgm:presLayoutVars>
          <dgm:dir/>
          <dgm:animOne val="branch"/>
          <dgm:animLvl val="lvl"/>
        </dgm:presLayoutVars>
      </dgm:prSet>
      <dgm:spPr/>
    </dgm:pt>
    <dgm:pt modelId="{54DC6EC1-8292-4550-8884-2B764E389910}" type="pres">
      <dgm:prSet presAssocID="{5D090AA4-CB23-43F1-ADF9-0441028FBF06}" presName="thickLine" presStyleLbl="alignNode1" presStyleIdx="0" presStyleCnt="7"/>
      <dgm:spPr/>
    </dgm:pt>
    <dgm:pt modelId="{BACAFF6B-7F53-40CB-8691-0D710E900EC5}" type="pres">
      <dgm:prSet presAssocID="{5D090AA4-CB23-43F1-ADF9-0441028FBF06}" presName="horz1" presStyleCnt="0"/>
      <dgm:spPr/>
    </dgm:pt>
    <dgm:pt modelId="{15E1BEE5-9F7E-4DA7-B994-2CFCACD04C4E}" type="pres">
      <dgm:prSet presAssocID="{5D090AA4-CB23-43F1-ADF9-0441028FBF06}" presName="tx1" presStyleLbl="revTx" presStyleIdx="0" presStyleCnt="7"/>
      <dgm:spPr/>
    </dgm:pt>
    <dgm:pt modelId="{1E3F7003-B3BF-48D7-9CAD-3128D519368C}" type="pres">
      <dgm:prSet presAssocID="{5D090AA4-CB23-43F1-ADF9-0441028FBF06}" presName="vert1" presStyleCnt="0"/>
      <dgm:spPr/>
    </dgm:pt>
    <dgm:pt modelId="{038A2F3D-39F3-4234-A1E2-953DD2AA530B}" type="pres">
      <dgm:prSet presAssocID="{96293BA3-5BC7-4687-A6E7-CC568A20D861}" presName="thickLine" presStyleLbl="alignNode1" presStyleIdx="1" presStyleCnt="7"/>
      <dgm:spPr/>
    </dgm:pt>
    <dgm:pt modelId="{18226075-ABC4-4B85-B90E-BF8B89A7F15D}" type="pres">
      <dgm:prSet presAssocID="{96293BA3-5BC7-4687-A6E7-CC568A20D861}" presName="horz1" presStyleCnt="0"/>
      <dgm:spPr/>
    </dgm:pt>
    <dgm:pt modelId="{D334B65A-B7C8-4971-8B6F-9138CA167D16}" type="pres">
      <dgm:prSet presAssocID="{96293BA3-5BC7-4687-A6E7-CC568A20D861}" presName="tx1" presStyleLbl="revTx" presStyleIdx="1" presStyleCnt="7"/>
      <dgm:spPr/>
    </dgm:pt>
    <dgm:pt modelId="{56385B06-1D9B-4689-9487-95FDBFCB4056}" type="pres">
      <dgm:prSet presAssocID="{96293BA3-5BC7-4687-A6E7-CC568A20D861}" presName="vert1" presStyleCnt="0"/>
      <dgm:spPr/>
    </dgm:pt>
    <dgm:pt modelId="{0F44F5A5-820E-408B-8937-D5B1948A9081}" type="pres">
      <dgm:prSet presAssocID="{8259243A-4D66-4141-A7BB-F33AD5CDEE4D}" presName="thickLine" presStyleLbl="alignNode1" presStyleIdx="2" presStyleCnt="7"/>
      <dgm:spPr/>
    </dgm:pt>
    <dgm:pt modelId="{8EF9B4D4-F3C0-4F0C-A0F4-EE20CF49EC1D}" type="pres">
      <dgm:prSet presAssocID="{8259243A-4D66-4141-A7BB-F33AD5CDEE4D}" presName="horz1" presStyleCnt="0"/>
      <dgm:spPr/>
    </dgm:pt>
    <dgm:pt modelId="{3F798EE4-48EF-446E-95E9-12362D5850FB}" type="pres">
      <dgm:prSet presAssocID="{8259243A-4D66-4141-A7BB-F33AD5CDEE4D}" presName="tx1" presStyleLbl="revTx" presStyleIdx="2" presStyleCnt="7"/>
      <dgm:spPr/>
    </dgm:pt>
    <dgm:pt modelId="{A888F9C8-FA5B-4E44-8FEC-CF3671AD667F}" type="pres">
      <dgm:prSet presAssocID="{8259243A-4D66-4141-A7BB-F33AD5CDEE4D}" presName="vert1" presStyleCnt="0"/>
      <dgm:spPr/>
    </dgm:pt>
    <dgm:pt modelId="{70B50D85-F678-490C-8B2B-F02F4DCCDC12}" type="pres">
      <dgm:prSet presAssocID="{C6A77AE3-1AAA-4621-96B3-36688C566479}" presName="thickLine" presStyleLbl="alignNode1" presStyleIdx="3" presStyleCnt="7"/>
      <dgm:spPr/>
    </dgm:pt>
    <dgm:pt modelId="{E967E9D8-E880-4B0A-B167-A8688F25BA3F}" type="pres">
      <dgm:prSet presAssocID="{C6A77AE3-1AAA-4621-96B3-36688C566479}" presName="horz1" presStyleCnt="0"/>
      <dgm:spPr/>
    </dgm:pt>
    <dgm:pt modelId="{EFE5646E-7772-47E9-A02C-92006836F8A8}" type="pres">
      <dgm:prSet presAssocID="{C6A77AE3-1AAA-4621-96B3-36688C566479}" presName="tx1" presStyleLbl="revTx" presStyleIdx="3" presStyleCnt="7"/>
      <dgm:spPr/>
    </dgm:pt>
    <dgm:pt modelId="{8F470FD2-A591-434B-9ABB-1AD3C84ECD67}" type="pres">
      <dgm:prSet presAssocID="{C6A77AE3-1AAA-4621-96B3-36688C566479}" presName="vert1" presStyleCnt="0"/>
      <dgm:spPr/>
    </dgm:pt>
    <dgm:pt modelId="{9BDBBD29-7C12-4FFE-8B45-5F9125E00691}" type="pres">
      <dgm:prSet presAssocID="{12EA5BFA-2A90-4BBE-8D3A-33AC80D8A027}" presName="thickLine" presStyleLbl="alignNode1" presStyleIdx="4" presStyleCnt="7"/>
      <dgm:spPr/>
    </dgm:pt>
    <dgm:pt modelId="{5FADC3BE-C49F-4504-8629-4F58F130A960}" type="pres">
      <dgm:prSet presAssocID="{12EA5BFA-2A90-4BBE-8D3A-33AC80D8A027}" presName="horz1" presStyleCnt="0"/>
      <dgm:spPr/>
    </dgm:pt>
    <dgm:pt modelId="{3A7A8FE8-0187-436A-846C-D2879204C2C8}" type="pres">
      <dgm:prSet presAssocID="{12EA5BFA-2A90-4BBE-8D3A-33AC80D8A027}" presName="tx1" presStyleLbl="revTx" presStyleIdx="4" presStyleCnt="7"/>
      <dgm:spPr/>
    </dgm:pt>
    <dgm:pt modelId="{51B630D9-362E-463D-ADA1-9A5E546E3597}" type="pres">
      <dgm:prSet presAssocID="{12EA5BFA-2A90-4BBE-8D3A-33AC80D8A027}" presName="vert1" presStyleCnt="0"/>
      <dgm:spPr/>
    </dgm:pt>
    <dgm:pt modelId="{96DC2FE0-2CA8-43B6-ABF7-B06FA7A21CEB}" type="pres">
      <dgm:prSet presAssocID="{FA842E20-E262-43F7-98E8-F9BEF048F3D4}" presName="thickLine" presStyleLbl="alignNode1" presStyleIdx="5" presStyleCnt="7"/>
      <dgm:spPr/>
    </dgm:pt>
    <dgm:pt modelId="{02BC864D-70BB-4D5F-B9EF-E143AC09C594}" type="pres">
      <dgm:prSet presAssocID="{FA842E20-E262-43F7-98E8-F9BEF048F3D4}" presName="horz1" presStyleCnt="0"/>
      <dgm:spPr/>
    </dgm:pt>
    <dgm:pt modelId="{C8746E70-DC3C-49DE-94DF-8DA068E4C06A}" type="pres">
      <dgm:prSet presAssocID="{FA842E20-E262-43F7-98E8-F9BEF048F3D4}" presName="tx1" presStyleLbl="revTx" presStyleIdx="5" presStyleCnt="7"/>
      <dgm:spPr/>
    </dgm:pt>
    <dgm:pt modelId="{BF8DDAAD-9DD5-4826-9AB7-6B2BA9CF3F7F}" type="pres">
      <dgm:prSet presAssocID="{FA842E20-E262-43F7-98E8-F9BEF048F3D4}" presName="vert1" presStyleCnt="0"/>
      <dgm:spPr/>
    </dgm:pt>
    <dgm:pt modelId="{FA93F350-DDA5-47F6-90D1-172FA468C225}" type="pres">
      <dgm:prSet presAssocID="{51D54909-02B3-4584-BCC6-65F9026DC848}" presName="thickLine" presStyleLbl="alignNode1" presStyleIdx="6" presStyleCnt="7"/>
      <dgm:spPr/>
    </dgm:pt>
    <dgm:pt modelId="{F44615F3-7431-4115-9016-96C5BC3F7091}" type="pres">
      <dgm:prSet presAssocID="{51D54909-02B3-4584-BCC6-65F9026DC848}" presName="horz1" presStyleCnt="0"/>
      <dgm:spPr/>
    </dgm:pt>
    <dgm:pt modelId="{1B821E86-F51B-4614-8192-4FA5F6A051F6}" type="pres">
      <dgm:prSet presAssocID="{51D54909-02B3-4584-BCC6-65F9026DC848}" presName="tx1" presStyleLbl="revTx" presStyleIdx="6" presStyleCnt="7"/>
      <dgm:spPr/>
    </dgm:pt>
    <dgm:pt modelId="{708046CA-F0F3-45D8-B687-8F15881D29DB}" type="pres">
      <dgm:prSet presAssocID="{51D54909-02B3-4584-BCC6-65F9026DC848}" presName="vert1" presStyleCnt="0"/>
      <dgm:spPr/>
    </dgm:pt>
  </dgm:ptLst>
  <dgm:cxnLst>
    <dgm:cxn modelId="{248F5707-5A9C-4585-9535-0C7175277682}" type="presOf" srcId="{96293BA3-5BC7-4687-A6E7-CC568A20D861}" destId="{D334B65A-B7C8-4971-8B6F-9138CA167D16}" srcOrd="0" destOrd="0" presId="urn:microsoft.com/office/officeart/2008/layout/LinedList"/>
    <dgm:cxn modelId="{13640923-5605-49E4-B144-C3440AF6232B}" srcId="{D9C765FD-803A-4271-ACA8-1862D99DC838}" destId="{96293BA3-5BC7-4687-A6E7-CC568A20D861}" srcOrd="1" destOrd="0" parTransId="{8F771FC3-92EF-43A9-9D52-893B6DAE3B0E}" sibTransId="{E3C4942E-EC39-481B-AE9D-03CC9805836C}"/>
    <dgm:cxn modelId="{C187AC33-AD4B-4EEF-8947-6393AE5EB373}" srcId="{D9C765FD-803A-4271-ACA8-1862D99DC838}" destId="{C6A77AE3-1AAA-4621-96B3-36688C566479}" srcOrd="3" destOrd="0" parTransId="{E8B346B2-2CC0-461F-9E6D-F69A2490DC51}" sibTransId="{D3FFC75C-041F-4886-81D1-298F958944D7}"/>
    <dgm:cxn modelId="{E9802063-A8DE-46D5-AEA2-370DCEC524FB}" type="presOf" srcId="{C6A77AE3-1AAA-4621-96B3-36688C566479}" destId="{EFE5646E-7772-47E9-A02C-92006836F8A8}" srcOrd="0" destOrd="0" presId="urn:microsoft.com/office/officeart/2008/layout/LinedList"/>
    <dgm:cxn modelId="{755A1F7A-D150-4C3C-B3C7-1A1A22CC2B7D}" type="presOf" srcId="{D9C765FD-803A-4271-ACA8-1862D99DC838}" destId="{7E3B7794-C667-4A5E-9FEE-433865528AF7}" srcOrd="0" destOrd="0" presId="urn:microsoft.com/office/officeart/2008/layout/LinedList"/>
    <dgm:cxn modelId="{983020A5-423C-47CE-B913-1742BCE04F01}" type="presOf" srcId="{5D090AA4-CB23-43F1-ADF9-0441028FBF06}" destId="{15E1BEE5-9F7E-4DA7-B994-2CFCACD04C4E}" srcOrd="0" destOrd="0" presId="urn:microsoft.com/office/officeart/2008/layout/LinedList"/>
    <dgm:cxn modelId="{7D25BFB0-3E8E-44A0-82EE-8A02780B6C47}" srcId="{D9C765FD-803A-4271-ACA8-1862D99DC838}" destId="{51D54909-02B3-4584-BCC6-65F9026DC848}" srcOrd="6" destOrd="0" parTransId="{8B2D511D-3078-4D0B-85BD-40A36A702501}" sibTransId="{6D595E8D-F5DC-411C-8944-5F6D845E4BEC}"/>
    <dgm:cxn modelId="{6E5154C5-1D53-44B4-94C0-F562236E8614}" srcId="{D9C765FD-803A-4271-ACA8-1862D99DC838}" destId="{5D090AA4-CB23-43F1-ADF9-0441028FBF06}" srcOrd="0" destOrd="0" parTransId="{E2C3A7B5-6B21-45C0-8CB2-5C141840EAB5}" sibTransId="{08F7559D-C6B0-4D64-937B-105A29E2F7BF}"/>
    <dgm:cxn modelId="{687099C6-791C-4CDF-B141-47567316A1E1}" srcId="{D9C765FD-803A-4271-ACA8-1862D99DC838}" destId="{FA842E20-E262-43F7-98E8-F9BEF048F3D4}" srcOrd="5" destOrd="0" parTransId="{1E4AEE1F-AAE8-42EE-AF02-544E06274B43}" sibTransId="{38F50114-5E1A-44A1-89E7-6214D760A649}"/>
    <dgm:cxn modelId="{B1C254CD-6DDD-4E9F-A075-274A9B819960}" type="presOf" srcId="{51D54909-02B3-4584-BCC6-65F9026DC848}" destId="{1B821E86-F51B-4614-8192-4FA5F6A051F6}" srcOrd="0" destOrd="0" presId="urn:microsoft.com/office/officeart/2008/layout/LinedList"/>
    <dgm:cxn modelId="{D78503D1-E6CE-4AFD-8DD8-06693A42035A}" srcId="{D9C765FD-803A-4271-ACA8-1862D99DC838}" destId="{8259243A-4D66-4141-A7BB-F33AD5CDEE4D}" srcOrd="2" destOrd="0" parTransId="{1BCD0430-2B7D-482F-8CD6-6EEB67136A9C}" sibTransId="{0D545CE7-345C-4F88-A5B7-3D01406486F1}"/>
    <dgm:cxn modelId="{3E95BFD4-2D5B-4CDF-A2EE-6EAA10A5B26C}" srcId="{D9C765FD-803A-4271-ACA8-1862D99DC838}" destId="{12EA5BFA-2A90-4BBE-8D3A-33AC80D8A027}" srcOrd="4" destOrd="0" parTransId="{21DA2196-CB8F-41F9-9786-4EF1860F07A2}" sibTransId="{59EAB2AE-CF51-4899-8E7B-BD28B3C87946}"/>
    <dgm:cxn modelId="{7B1E96D7-6BBE-40F2-8B1E-75556BB95989}" type="presOf" srcId="{12EA5BFA-2A90-4BBE-8D3A-33AC80D8A027}" destId="{3A7A8FE8-0187-436A-846C-D2879204C2C8}" srcOrd="0" destOrd="0" presId="urn:microsoft.com/office/officeart/2008/layout/LinedList"/>
    <dgm:cxn modelId="{7BB947F5-0955-44EE-9B4A-B14F4BDEC2B3}" type="presOf" srcId="{FA842E20-E262-43F7-98E8-F9BEF048F3D4}" destId="{C8746E70-DC3C-49DE-94DF-8DA068E4C06A}" srcOrd="0" destOrd="0" presId="urn:microsoft.com/office/officeart/2008/layout/LinedList"/>
    <dgm:cxn modelId="{D4A551FA-0CCE-49B5-A350-2026C555B17B}" type="presOf" srcId="{8259243A-4D66-4141-A7BB-F33AD5CDEE4D}" destId="{3F798EE4-48EF-446E-95E9-12362D5850FB}" srcOrd="0" destOrd="0" presId="urn:microsoft.com/office/officeart/2008/layout/LinedList"/>
    <dgm:cxn modelId="{19448D7A-13FF-4A6D-8547-4658B456603F}" type="presParOf" srcId="{7E3B7794-C667-4A5E-9FEE-433865528AF7}" destId="{54DC6EC1-8292-4550-8884-2B764E389910}" srcOrd="0" destOrd="0" presId="urn:microsoft.com/office/officeart/2008/layout/LinedList"/>
    <dgm:cxn modelId="{3E5DFC77-FDB3-4C8E-8C56-41024E941140}" type="presParOf" srcId="{7E3B7794-C667-4A5E-9FEE-433865528AF7}" destId="{BACAFF6B-7F53-40CB-8691-0D710E900EC5}" srcOrd="1" destOrd="0" presId="urn:microsoft.com/office/officeart/2008/layout/LinedList"/>
    <dgm:cxn modelId="{4878987A-00B5-4FD9-8E90-73432D682596}" type="presParOf" srcId="{BACAFF6B-7F53-40CB-8691-0D710E900EC5}" destId="{15E1BEE5-9F7E-4DA7-B994-2CFCACD04C4E}" srcOrd="0" destOrd="0" presId="urn:microsoft.com/office/officeart/2008/layout/LinedList"/>
    <dgm:cxn modelId="{F8EA9B32-2258-43F5-AC59-D6A87CA7D27D}" type="presParOf" srcId="{BACAFF6B-7F53-40CB-8691-0D710E900EC5}" destId="{1E3F7003-B3BF-48D7-9CAD-3128D519368C}" srcOrd="1" destOrd="0" presId="urn:microsoft.com/office/officeart/2008/layout/LinedList"/>
    <dgm:cxn modelId="{42E4FEA9-A86D-41A7-ACF9-D1D5FCAEA45B}" type="presParOf" srcId="{7E3B7794-C667-4A5E-9FEE-433865528AF7}" destId="{038A2F3D-39F3-4234-A1E2-953DD2AA530B}" srcOrd="2" destOrd="0" presId="urn:microsoft.com/office/officeart/2008/layout/LinedList"/>
    <dgm:cxn modelId="{8E6A4136-7D77-4C60-9218-02381EF23C04}" type="presParOf" srcId="{7E3B7794-C667-4A5E-9FEE-433865528AF7}" destId="{18226075-ABC4-4B85-B90E-BF8B89A7F15D}" srcOrd="3" destOrd="0" presId="urn:microsoft.com/office/officeart/2008/layout/LinedList"/>
    <dgm:cxn modelId="{73FD1008-3CE7-437A-BD34-42064EAA5426}" type="presParOf" srcId="{18226075-ABC4-4B85-B90E-BF8B89A7F15D}" destId="{D334B65A-B7C8-4971-8B6F-9138CA167D16}" srcOrd="0" destOrd="0" presId="urn:microsoft.com/office/officeart/2008/layout/LinedList"/>
    <dgm:cxn modelId="{C900400C-FD0E-4C64-8F11-9CDAE820F1A9}" type="presParOf" srcId="{18226075-ABC4-4B85-B90E-BF8B89A7F15D}" destId="{56385B06-1D9B-4689-9487-95FDBFCB4056}" srcOrd="1" destOrd="0" presId="urn:microsoft.com/office/officeart/2008/layout/LinedList"/>
    <dgm:cxn modelId="{7D9DC95D-7F23-43B4-B0E1-7217D1578AF2}" type="presParOf" srcId="{7E3B7794-C667-4A5E-9FEE-433865528AF7}" destId="{0F44F5A5-820E-408B-8937-D5B1948A9081}" srcOrd="4" destOrd="0" presId="urn:microsoft.com/office/officeart/2008/layout/LinedList"/>
    <dgm:cxn modelId="{1B2F30E4-F6FC-4625-AFFD-80F8E4C6CD0B}" type="presParOf" srcId="{7E3B7794-C667-4A5E-9FEE-433865528AF7}" destId="{8EF9B4D4-F3C0-4F0C-A0F4-EE20CF49EC1D}" srcOrd="5" destOrd="0" presId="urn:microsoft.com/office/officeart/2008/layout/LinedList"/>
    <dgm:cxn modelId="{8A4F7043-48E1-48B3-BFDC-F914AAD4CC82}" type="presParOf" srcId="{8EF9B4D4-F3C0-4F0C-A0F4-EE20CF49EC1D}" destId="{3F798EE4-48EF-446E-95E9-12362D5850FB}" srcOrd="0" destOrd="0" presId="urn:microsoft.com/office/officeart/2008/layout/LinedList"/>
    <dgm:cxn modelId="{F1B4CB19-5F97-4FE0-BD0F-1653DFF301C6}" type="presParOf" srcId="{8EF9B4D4-F3C0-4F0C-A0F4-EE20CF49EC1D}" destId="{A888F9C8-FA5B-4E44-8FEC-CF3671AD667F}" srcOrd="1" destOrd="0" presId="urn:microsoft.com/office/officeart/2008/layout/LinedList"/>
    <dgm:cxn modelId="{CED87F96-B4A3-43A6-BE36-B215D92C11F4}" type="presParOf" srcId="{7E3B7794-C667-4A5E-9FEE-433865528AF7}" destId="{70B50D85-F678-490C-8B2B-F02F4DCCDC12}" srcOrd="6" destOrd="0" presId="urn:microsoft.com/office/officeart/2008/layout/LinedList"/>
    <dgm:cxn modelId="{5164D6C5-0BED-4C7F-946F-CCD5E1CD88C9}" type="presParOf" srcId="{7E3B7794-C667-4A5E-9FEE-433865528AF7}" destId="{E967E9D8-E880-4B0A-B167-A8688F25BA3F}" srcOrd="7" destOrd="0" presId="urn:microsoft.com/office/officeart/2008/layout/LinedList"/>
    <dgm:cxn modelId="{A9E6C039-7216-49AA-BFA7-6539FB274C7B}" type="presParOf" srcId="{E967E9D8-E880-4B0A-B167-A8688F25BA3F}" destId="{EFE5646E-7772-47E9-A02C-92006836F8A8}" srcOrd="0" destOrd="0" presId="urn:microsoft.com/office/officeart/2008/layout/LinedList"/>
    <dgm:cxn modelId="{C2D48E88-DD47-4A2C-B7E2-159D7CFE34D1}" type="presParOf" srcId="{E967E9D8-E880-4B0A-B167-A8688F25BA3F}" destId="{8F470FD2-A591-434B-9ABB-1AD3C84ECD67}" srcOrd="1" destOrd="0" presId="urn:microsoft.com/office/officeart/2008/layout/LinedList"/>
    <dgm:cxn modelId="{78BB0307-B1CF-4653-9CC6-2C9980866D03}" type="presParOf" srcId="{7E3B7794-C667-4A5E-9FEE-433865528AF7}" destId="{9BDBBD29-7C12-4FFE-8B45-5F9125E00691}" srcOrd="8" destOrd="0" presId="urn:microsoft.com/office/officeart/2008/layout/LinedList"/>
    <dgm:cxn modelId="{2ABA1691-95E3-4A30-BC89-E9F202C9223F}" type="presParOf" srcId="{7E3B7794-C667-4A5E-9FEE-433865528AF7}" destId="{5FADC3BE-C49F-4504-8629-4F58F130A960}" srcOrd="9" destOrd="0" presId="urn:microsoft.com/office/officeart/2008/layout/LinedList"/>
    <dgm:cxn modelId="{B620EC56-9F52-4D0C-B67D-2A9AA7C0B8F4}" type="presParOf" srcId="{5FADC3BE-C49F-4504-8629-4F58F130A960}" destId="{3A7A8FE8-0187-436A-846C-D2879204C2C8}" srcOrd="0" destOrd="0" presId="urn:microsoft.com/office/officeart/2008/layout/LinedList"/>
    <dgm:cxn modelId="{473434B0-04DE-4CB3-AA1F-EF94E6D8D621}" type="presParOf" srcId="{5FADC3BE-C49F-4504-8629-4F58F130A960}" destId="{51B630D9-362E-463D-ADA1-9A5E546E3597}" srcOrd="1" destOrd="0" presId="urn:microsoft.com/office/officeart/2008/layout/LinedList"/>
    <dgm:cxn modelId="{1E67F28F-F50E-4587-93ED-E6E797C3DAD8}" type="presParOf" srcId="{7E3B7794-C667-4A5E-9FEE-433865528AF7}" destId="{96DC2FE0-2CA8-43B6-ABF7-B06FA7A21CEB}" srcOrd="10" destOrd="0" presId="urn:microsoft.com/office/officeart/2008/layout/LinedList"/>
    <dgm:cxn modelId="{1AF6B50C-E969-49F4-B7C6-53041CC632C2}" type="presParOf" srcId="{7E3B7794-C667-4A5E-9FEE-433865528AF7}" destId="{02BC864D-70BB-4D5F-B9EF-E143AC09C594}" srcOrd="11" destOrd="0" presId="urn:microsoft.com/office/officeart/2008/layout/LinedList"/>
    <dgm:cxn modelId="{3792A109-D4C7-44AC-9EC9-64783FEC49FA}" type="presParOf" srcId="{02BC864D-70BB-4D5F-B9EF-E143AC09C594}" destId="{C8746E70-DC3C-49DE-94DF-8DA068E4C06A}" srcOrd="0" destOrd="0" presId="urn:microsoft.com/office/officeart/2008/layout/LinedList"/>
    <dgm:cxn modelId="{DAE8FBC3-F0E7-43D7-AA67-075F9204E5AE}" type="presParOf" srcId="{02BC864D-70BB-4D5F-B9EF-E143AC09C594}" destId="{BF8DDAAD-9DD5-4826-9AB7-6B2BA9CF3F7F}" srcOrd="1" destOrd="0" presId="urn:microsoft.com/office/officeart/2008/layout/LinedList"/>
    <dgm:cxn modelId="{BC4525B6-8EED-4A77-A81E-02526E098586}" type="presParOf" srcId="{7E3B7794-C667-4A5E-9FEE-433865528AF7}" destId="{FA93F350-DDA5-47F6-90D1-172FA468C225}" srcOrd="12" destOrd="0" presId="urn:microsoft.com/office/officeart/2008/layout/LinedList"/>
    <dgm:cxn modelId="{50CAD66C-8B2E-4F9D-88F3-B43402834998}" type="presParOf" srcId="{7E3B7794-C667-4A5E-9FEE-433865528AF7}" destId="{F44615F3-7431-4115-9016-96C5BC3F7091}" srcOrd="13" destOrd="0" presId="urn:microsoft.com/office/officeart/2008/layout/LinedList"/>
    <dgm:cxn modelId="{D0C321C5-FC37-4E35-9A16-8751D0E11207}" type="presParOf" srcId="{F44615F3-7431-4115-9016-96C5BC3F7091}" destId="{1B821E86-F51B-4614-8192-4FA5F6A051F6}" srcOrd="0" destOrd="0" presId="urn:microsoft.com/office/officeart/2008/layout/LinedList"/>
    <dgm:cxn modelId="{0D5D5982-CE79-49C6-9C41-BB2B4E3AC629}" type="presParOf" srcId="{F44615F3-7431-4115-9016-96C5BC3F7091}" destId="{708046CA-F0F3-45D8-B687-8F15881D29D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CA5CF8-FAA2-44BF-AE49-290F162ACA34}">
      <dsp:nvSpPr>
        <dsp:cNvPr id="0" name=""/>
        <dsp:cNvSpPr/>
      </dsp:nvSpPr>
      <dsp:spPr>
        <a:xfrm>
          <a:off x="0" y="729"/>
          <a:ext cx="6879517"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679C40E-A39B-490A-B4AB-21040F0550AE}">
      <dsp:nvSpPr>
        <dsp:cNvPr id="0" name=""/>
        <dsp:cNvSpPr/>
      </dsp:nvSpPr>
      <dsp:spPr>
        <a:xfrm>
          <a:off x="0" y="729"/>
          <a:ext cx="6879517" cy="597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GB" sz="3200" kern="1200" noProof="0" dirty="0"/>
            <a:t>Main Problem</a:t>
          </a:r>
        </a:p>
      </dsp:txBody>
      <dsp:txXfrm>
        <a:off x="0" y="729"/>
        <a:ext cx="6879517" cy="597177"/>
      </dsp:txXfrm>
    </dsp:sp>
    <dsp:sp modelId="{EC06C871-A3AF-483C-923E-A8E60B59EC00}">
      <dsp:nvSpPr>
        <dsp:cNvPr id="0" name=""/>
        <dsp:cNvSpPr/>
      </dsp:nvSpPr>
      <dsp:spPr>
        <a:xfrm>
          <a:off x="0" y="597906"/>
          <a:ext cx="6879517"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38B625-822A-45A9-865B-783B3666EEAE}">
      <dsp:nvSpPr>
        <dsp:cNvPr id="0" name=""/>
        <dsp:cNvSpPr/>
      </dsp:nvSpPr>
      <dsp:spPr>
        <a:xfrm>
          <a:off x="0" y="597906"/>
          <a:ext cx="6879517" cy="597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GB" sz="3200" kern="1200" noProof="0" dirty="0"/>
            <a:t>General Look at the Solution</a:t>
          </a:r>
        </a:p>
      </dsp:txBody>
      <dsp:txXfrm>
        <a:off x="0" y="597906"/>
        <a:ext cx="6879517" cy="597177"/>
      </dsp:txXfrm>
    </dsp:sp>
    <dsp:sp modelId="{16941003-A5C6-4CCC-B208-98AC9DEDB496}">
      <dsp:nvSpPr>
        <dsp:cNvPr id="0" name=""/>
        <dsp:cNvSpPr/>
      </dsp:nvSpPr>
      <dsp:spPr>
        <a:xfrm>
          <a:off x="0" y="1195083"/>
          <a:ext cx="6879517"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DA5D15-250C-4889-83C3-4847FB9F01F0}">
      <dsp:nvSpPr>
        <dsp:cNvPr id="0" name=""/>
        <dsp:cNvSpPr/>
      </dsp:nvSpPr>
      <dsp:spPr>
        <a:xfrm>
          <a:off x="0" y="1195083"/>
          <a:ext cx="6879517" cy="597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GB" sz="3200" kern="1200" noProof="0" dirty="0"/>
            <a:t>Dataset</a:t>
          </a:r>
        </a:p>
      </dsp:txBody>
      <dsp:txXfrm>
        <a:off x="0" y="1195083"/>
        <a:ext cx="6879517" cy="597177"/>
      </dsp:txXfrm>
    </dsp:sp>
    <dsp:sp modelId="{D55BF0F3-9182-4D4F-94D8-D726510E3C7C}">
      <dsp:nvSpPr>
        <dsp:cNvPr id="0" name=""/>
        <dsp:cNvSpPr/>
      </dsp:nvSpPr>
      <dsp:spPr>
        <a:xfrm>
          <a:off x="0" y="1792260"/>
          <a:ext cx="6879517"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C822F85-C422-46A4-BDB6-49DB46366784}">
      <dsp:nvSpPr>
        <dsp:cNvPr id="0" name=""/>
        <dsp:cNvSpPr/>
      </dsp:nvSpPr>
      <dsp:spPr>
        <a:xfrm>
          <a:off x="0" y="1792260"/>
          <a:ext cx="6879517" cy="597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GB" sz="3200" kern="1200" noProof="0" dirty="0"/>
            <a:t>Image Pre-processing</a:t>
          </a:r>
        </a:p>
      </dsp:txBody>
      <dsp:txXfrm>
        <a:off x="0" y="1792260"/>
        <a:ext cx="6879517" cy="597177"/>
      </dsp:txXfrm>
    </dsp:sp>
    <dsp:sp modelId="{6AF6EA67-C28F-43BB-BBC2-4BE5912CFB05}">
      <dsp:nvSpPr>
        <dsp:cNvPr id="0" name=""/>
        <dsp:cNvSpPr/>
      </dsp:nvSpPr>
      <dsp:spPr>
        <a:xfrm>
          <a:off x="0" y="2389437"/>
          <a:ext cx="6879517"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6E528E-A7BD-4160-8D54-FB0B8E3BB84A}">
      <dsp:nvSpPr>
        <dsp:cNvPr id="0" name=""/>
        <dsp:cNvSpPr/>
      </dsp:nvSpPr>
      <dsp:spPr>
        <a:xfrm>
          <a:off x="0" y="2389437"/>
          <a:ext cx="6879517" cy="597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GB" sz="3200" kern="1200" noProof="0" dirty="0"/>
            <a:t>Convolutional Feature Extractor</a:t>
          </a:r>
        </a:p>
      </dsp:txBody>
      <dsp:txXfrm>
        <a:off x="0" y="2389437"/>
        <a:ext cx="6879517" cy="597177"/>
      </dsp:txXfrm>
    </dsp:sp>
    <dsp:sp modelId="{35ADC84A-C184-4C95-A2ED-FC5F819B0E72}">
      <dsp:nvSpPr>
        <dsp:cNvPr id="0" name=""/>
        <dsp:cNvSpPr/>
      </dsp:nvSpPr>
      <dsp:spPr>
        <a:xfrm>
          <a:off x="0" y="2986614"/>
          <a:ext cx="6879517"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33B3BA-1AA3-4652-AFE1-9A719AC736AF}">
      <dsp:nvSpPr>
        <dsp:cNvPr id="0" name=""/>
        <dsp:cNvSpPr/>
      </dsp:nvSpPr>
      <dsp:spPr>
        <a:xfrm>
          <a:off x="0" y="2986615"/>
          <a:ext cx="6879517" cy="597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GB" sz="3200" kern="1200" noProof="0" dirty="0"/>
            <a:t>Statistical Calculations</a:t>
          </a:r>
        </a:p>
      </dsp:txBody>
      <dsp:txXfrm>
        <a:off x="0" y="2986615"/>
        <a:ext cx="6879517" cy="597177"/>
      </dsp:txXfrm>
    </dsp:sp>
    <dsp:sp modelId="{FFEC47EB-4D56-446E-BBB0-65CBABBDDBCB}">
      <dsp:nvSpPr>
        <dsp:cNvPr id="0" name=""/>
        <dsp:cNvSpPr/>
      </dsp:nvSpPr>
      <dsp:spPr>
        <a:xfrm>
          <a:off x="0" y="3583792"/>
          <a:ext cx="6879517"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788F28-D871-4F95-85AF-65A2DC9C11FA}">
      <dsp:nvSpPr>
        <dsp:cNvPr id="0" name=""/>
        <dsp:cNvSpPr/>
      </dsp:nvSpPr>
      <dsp:spPr>
        <a:xfrm>
          <a:off x="0" y="3583792"/>
          <a:ext cx="6879517" cy="597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GB" sz="3200" kern="1200" noProof="0" dirty="0"/>
            <a:t>User Interface (UI)</a:t>
          </a:r>
        </a:p>
      </dsp:txBody>
      <dsp:txXfrm>
        <a:off x="0" y="3583792"/>
        <a:ext cx="6879517" cy="597177"/>
      </dsp:txXfrm>
    </dsp:sp>
    <dsp:sp modelId="{F3B4949E-EA49-4275-8571-E4EC78F5CD25}">
      <dsp:nvSpPr>
        <dsp:cNvPr id="0" name=""/>
        <dsp:cNvSpPr/>
      </dsp:nvSpPr>
      <dsp:spPr>
        <a:xfrm>
          <a:off x="0" y="4180969"/>
          <a:ext cx="6879517"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52FF3D-C07B-4911-8A53-5FFDB425D516}">
      <dsp:nvSpPr>
        <dsp:cNvPr id="0" name=""/>
        <dsp:cNvSpPr/>
      </dsp:nvSpPr>
      <dsp:spPr>
        <a:xfrm>
          <a:off x="0" y="4180969"/>
          <a:ext cx="6879517" cy="597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GB" sz="3200" kern="1200" noProof="0" dirty="0"/>
            <a:t>Algorithm Workflow</a:t>
          </a:r>
        </a:p>
      </dsp:txBody>
      <dsp:txXfrm>
        <a:off x="0" y="4180969"/>
        <a:ext cx="6879517" cy="597177"/>
      </dsp:txXfrm>
    </dsp:sp>
    <dsp:sp modelId="{6DC30157-B0BB-40CB-88E4-CF0BEAEDCDDC}">
      <dsp:nvSpPr>
        <dsp:cNvPr id="0" name=""/>
        <dsp:cNvSpPr/>
      </dsp:nvSpPr>
      <dsp:spPr>
        <a:xfrm>
          <a:off x="0" y="4778146"/>
          <a:ext cx="6879517"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C00999F-9B99-49F1-AFAE-6E5CE94F9EB8}">
      <dsp:nvSpPr>
        <dsp:cNvPr id="0" name=""/>
        <dsp:cNvSpPr/>
      </dsp:nvSpPr>
      <dsp:spPr>
        <a:xfrm>
          <a:off x="0" y="4778146"/>
          <a:ext cx="6879517" cy="597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GB" sz="3200" kern="1200" noProof="0" dirty="0"/>
            <a:t>Demonstration</a:t>
          </a:r>
        </a:p>
      </dsp:txBody>
      <dsp:txXfrm>
        <a:off x="0" y="4778146"/>
        <a:ext cx="6879517" cy="597177"/>
      </dsp:txXfrm>
    </dsp:sp>
    <dsp:sp modelId="{BB453E1F-1BF5-4A52-B64F-A70618A6AF11}">
      <dsp:nvSpPr>
        <dsp:cNvPr id="0" name=""/>
        <dsp:cNvSpPr/>
      </dsp:nvSpPr>
      <dsp:spPr>
        <a:xfrm>
          <a:off x="0" y="5375323"/>
          <a:ext cx="6879517"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40012A-DE87-4D6D-9ECF-8F0E8CF1C924}">
      <dsp:nvSpPr>
        <dsp:cNvPr id="0" name=""/>
        <dsp:cNvSpPr/>
      </dsp:nvSpPr>
      <dsp:spPr>
        <a:xfrm>
          <a:off x="0" y="5375323"/>
          <a:ext cx="6879517" cy="597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GB" sz="3200" kern="1200" noProof="0" dirty="0"/>
            <a:t>Possible Improvements</a:t>
          </a:r>
        </a:p>
      </dsp:txBody>
      <dsp:txXfrm>
        <a:off x="0" y="5375323"/>
        <a:ext cx="6879517" cy="5971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F7B414-2736-4D46-A526-A3918ABEEACF}">
      <dsp:nvSpPr>
        <dsp:cNvPr id="0" name=""/>
        <dsp:cNvSpPr/>
      </dsp:nvSpPr>
      <dsp:spPr>
        <a:xfrm>
          <a:off x="0" y="0"/>
          <a:ext cx="5503613" cy="131411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GB" sz="3200" kern="1200" noProof="0" dirty="0"/>
            <a:t>Image Preprocessing</a:t>
          </a:r>
        </a:p>
      </dsp:txBody>
      <dsp:txXfrm>
        <a:off x="38489" y="38489"/>
        <a:ext cx="3974543" cy="1237132"/>
      </dsp:txXfrm>
    </dsp:sp>
    <dsp:sp modelId="{94335B93-7A2E-471E-91DA-E78F3C84C110}">
      <dsp:nvSpPr>
        <dsp:cNvPr id="0" name=""/>
        <dsp:cNvSpPr/>
      </dsp:nvSpPr>
      <dsp:spPr>
        <a:xfrm>
          <a:off x="460927" y="1553039"/>
          <a:ext cx="5503613" cy="1314110"/>
        </a:xfrm>
        <a:prstGeom prst="roundRect">
          <a:avLst>
            <a:gd name="adj" fmla="val 10000"/>
          </a:avLst>
        </a:prstGeom>
        <a:solidFill>
          <a:schemeClr val="accent2">
            <a:hueOff val="-499686"/>
            <a:satOff val="-3594"/>
            <a:lumOff val="-111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GB" sz="3200" kern="1200" noProof="0" dirty="0"/>
            <a:t>Feature Vectors from CNN</a:t>
          </a:r>
        </a:p>
      </dsp:txBody>
      <dsp:txXfrm>
        <a:off x="499416" y="1591528"/>
        <a:ext cx="4111536" cy="1237132"/>
      </dsp:txXfrm>
    </dsp:sp>
    <dsp:sp modelId="{3A69B802-CA80-4F8D-9309-161F9B8CDFEC}">
      <dsp:nvSpPr>
        <dsp:cNvPr id="0" name=""/>
        <dsp:cNvSpPr/>
      </dsp:nvSpPr>
      <dsp:spPr>
        <a:xfrm>
          <a:off x="914975" y="3106079"/>
          <a:ext cx="5503613" cy="1314110"/>
        </a:xfrm>
        <a:prstGeom prst="roundRect">
          <a:avLst>
            <a:gd name="adj" fmla="val 10000"/>
          </a:avLst>
        </a:prstGeom>
        <a:solidFill>
          <a:schemeClr val="accent2">
            <a:hueOff val="-999373"/>
            <a:satOff val="-7187"/>
            <a:lumOff val="-222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GB" sz="3200" kern="1200" noProof="0" dirty="0"/>
            <a:t>Statistical Methods for Clustering</a:t>
          </a:r>
        </a:p>
      </dsp:txBody>
      <dsp:txXfrm>
        <a:off x="953464" y="3144568"/>
        <a:ext cx="4118415" cy="1237132"/>
      </dsp:txXfrm>
    </dsp:sp>
    <dsp:sp modelId="{F45C1854-C704-4F44-B787-699B8C9D28CB}">
      <dsp:nvSpPr>
        <dsp:cNvPr id="0" name=""/>
        <dsp:cNvSpPr/>
      </dsp:nvSpPr>
      <dsp:spPr>
        <a:xfrm>
          <a:off x="1375903" y="4659119"/>
          <a:ext cx="5503613" cy="1314110"/>
        </a:xfrm>
        <a:prstGeom prst="roundRect">
          <a:avLst>
            <a:gd name="adj" fmla="val 10000"/>
          </a:avLst>
        </a:prstGeom>
        <a:solidFill>
          <a:schemeClr val="accent2">
            <a:hueOff val="-1499059"/>
            <a:satOff val="-10781"/>
            <a:lumOff val="-333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GB" sz="3200" kern="1200" noProof="0" dirty="0"/>
            <a:t>Detecting and Learning Novelty</a:t>
          </a:r>
        </a:p>
      </dsp:txBody>
      <dsp:txXfrm>
        <a:off x="1414392" y="4697608"/>
        <a:ext cx="4111536" cy="1237132"/>
      </dsp:txXfrm>
    </dsp:sp>
    <dsp:sp modelId="{46E46DF8-1A40-4702-ADE2-1B7094EB70CA}">
      <dsp:nvSpPr>
        <dsp:cNvPr id="0" name=""/>
        <dsp:cNvSpPr/>
      </dsp:nvSpPr>
      <dsp:spPr>
        <a:xfrm>
          <a:off x="4649441" y="1006489"/>
          <a:ext cx="854171" cy="854171"/>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GB" sz="3600" kern="1200" noProof="0" dirty="0"/>
        </a:p>
      </dsp:txBody>
      <dsp:txXfrm>
        <a:off x="4841629" y="1006489"/>
        <a:ext cx="469795" cy="642764"/>
      </dsp:txXfrm>
    </dsp:sp>
    <dsp:sp modelId="{EB6F4ED7-2036-4A67-A7FA-82E56468CBDF}">
      <dsp:nvSpPr>
        <dsp:cNvPr id="0" name=""/>
        <dsp:cNvSpPr/>
      </dsp:nvSpPr>
      <dsp:spPr>
        <a:xfrm>
          <a:off x="5110369" y="2559529"/>
          <a:ext cx="854171" cy="854171"/>
        </a:xfrm>
        <a:prstGeom prst="downArrow">
          <a:avLst>
            <a:gd name="adj1" fmla="val 55000"/>
            <a:gd name="adj2" fmla="val 45000"/>
          </a:avLst>
        </a:prstGeom>
        <a:solidFill>
          <a:schemeClr val="accent2">
            <a:tint val="40000"/>
            <a:alpha val="90000"/>
            <a:hueOff val="-1219492"/>
            <a:satOff val="-8792"/>
            <a:lumOff val="-804"/>
            <a:alphaOff val="0"/>
          </a:schemeClr>
        </a:solidFill>
        <a:ln w="12700" cap="flat" cmpd="sng" algn="ctr">
          <a:solidFill>
            <a:schemeClr val="accent2">
              <a:tint val="40000"/>
              <a:alpha val="90000"/>
              <a:hueOff val="-1219492"/>
              <a:satOff val="-8792"/>
              <a:lumOff val="-80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GB" sz="3600" kern="1200" noProof="0" dirty="0"/>
        </a:p>
      </dsp:txBody>
      <dsp:txXfrm>
        <a:off x="5302557" y="2559529"/>
        <a:ext cx="469795" cy="642764"/>
      </dsp:txXfrm>
    </dsp:sp>
    <dsp:sp modelId="{55D97A39-EF9F-4356-88C4-36A5FA6F455A}">
      <dsp:nvSpPr>
        <dsp:cNvPr id="0" name=""/>
        <dsp:cNvSpPr/>
      </dsp:nvSpPr>
      <dsp:spPr>
        <a:xfrm>
          <a:off x="5564417" y="4112568"/>
          <a:ext cx="854171" cy="854171"/>
        </a:xfrm>
        <a:prstGeom prst="downArrow">
          <a:avLst>
            <a:gd name="adj1" fmla="val 55000"/>
            <a:gd name="adj2" fmla="val 45000"/>
          </a:avLst>
        </a:prstGeom>
        <a:solidFill>
          <a:schemeClr val="accent2">
            <a:tint val="40000"/>
            <a:alpha val="90000"/>
            <a:hueOff val="-2438985"/>
            <a:satOff val="-17583"/>
            <a:lumOff val="-1608"/>
            <a:alphaOff val="0"/>
          </a:schemeClr>
        </a:solidFill>
        <a:ln w="12700" cap="flat" cmpd="sng" algn="ctr">
          <a:solidFill>
            <a:schemeClr val="accent2">
              <a:tint val="40000"/>
              <a:alpha val="90000"/>
              <a:hueOff val="-2438985"/>
              <a:satOff val="-17583"/>
              <a:lumOff val="-160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GB" sz="3600" kern="1200" noProof="0" dirty="0"/>
        </a:p>
      </dsp:txBody>
      <dsp:txXfrm>
        <a:off x="5756605" y="4112568"/>
        <a:ext cx="469795" cy="6427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8577C0-018D-4F16-AD44-B086A0AAF81A}">
      <dsp:nvSpPr>
        <dsp:cNvPr id="0" name=""/>
        <dsp:cNvSpPr/>
      </dsp:nvSpPr>
      <dsp:spPr>
        <a:xfrm>
          <a:off x="1157540" y="1608"/>
          <a:ext cx="2503130" cy="1501878"/>
        </a:xfrm>
        <a:prstGeom prst="rect">
          <a:avLst/>
        </a:prstGeom>
        <a:solidFill>
          <a:schemeClr val="accent1">
            <a:lumMod val="60000"/>
            <a:lumOff val="4000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GB" sz="3000" b="0" kern="1200" noProof="0" dirty="0"/>
            <a:t>24 layers</a:t>
          </a:r>
        </a:p>
      </dsp:txBody>
      <dsp:txXfrm>
        <a:off x="1157540" y="1608"/>
        <a:ext cx="2503130" cy="1501878"/>
      </dsp:txXfrm>
    </dsp:sp>
    <dsp:sp modelId="{EC1E2BB6-7917-4EEA-A6BC-5F9B6DE53CBA}">
      <dsp:nvSpPr>
        <dsp:cNvPr id="0" name=""/>
        <dsp:cNvSpPr/>
      </dsp:nvSpPr>
      <dsp:spPr>
        <a:xfrm>
          <a:off x="3910984" y="1608"/>
          <a:ext cx="2503130" cy="1501878"/>
        </a:xfrm>
        <a:prstGeom prst="rect">
          <a:avLst/>
        </a:prstGeom>
        <a:solidFill>
          <a:schemeClr val="accent1">
            <a:lumMod val="60000"/>
            <a:lumOff val="4000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GB" sz="3000" b="0" kern="1200" noProof="0" dirty="0" err="1"/>
            <a:t>Maxpooling</a:t>
          </a:r>
          <a:r>
            <a:rPr lang="en-GB" sz="3000" b="0" kern="1200" noProof="0" dirty="0"/>
            <a:t> every fourth layer</a:t>
          </a:r>
        </a:p>
      </dsp:txBody>
      <dsp:txXfrm>
        <a:off x="3910984" y="1608"/>
        <a:ext cx="2503130" cy="1501878"/>
      </dsp:txXfrm>
    </dsp:sp>
    <dsp:sp modelId="{7D617F1F-8BF1-4E77-840F-3651A40E4826}">
      <dsp:nvSpPr>
        <dsp:cNvPr id="0" name=""/>
        <dsp:cNvSpPr/>
      </dsp:nvSpPr>
      <dsp:spPr>
        <a:xfrm>
          <a:off x="6664428" y="1608"/>
          <a:ext cx="2503130" cy="1501878"/>
        </a:xfrm>
        <a:prstGeom prst="rect">
          <a:avLst/>
        </a:prstGeom>
        <a:solidFill>
          <a:schemeClr val="accent1">
            <a:lumMod val="60000"/>
            <a:lumOff val="4000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GB" sz="3000" b="0" kern="1200" noProof="0" dirty="0"/>
            <a:t>7x7 and 3x3 kernels</a:t>
          </a:r>
        </a:p>
      </dsp:txBody>
      <dsp:txXfrm>
        <a:off x="6664428" y="1608"/>
        <a:ext cx="2503130" cy="1501878"/>
      </dsp:txXfrm>
    </dsp:sp>
    <dsp:sp modelId="{01E026A9-D11A-4E9A-A726-E24A7F434E2B}">
      <dsp:nvSpPr>
        <dsp:cNvPr id="0" name=""/>
        <dsp:cNvSpPr/>
      </dsp:nvSpPr>
      <dsp:spPr>
        <a:xfrm>
          <a:off x="1157540" y="1753800"/>
          <a:ext cx="2503130" cy="1501878"/>
        </a:xfrm>
        <a:prstGeom prst="rect">
          <a:avLst/>
        </a:prstGeom>
        <a:solidFill>
          <a:schemeClr val="accent1">
            <a:lumMod val="60000"/>
            <a:lumOff val="4000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GB" sz="3000" b="0" kern="1200" noProof="0" dirty="0"/>
            <a:t>64 and 128 filters</a:t>
          </a:r>
        </a:p>
      </dsp:txBody>
      <dsp:txXfrm>
        <a:off x="1157540" y="1753800"/>
        <a:ext cx="2503130" cy="1501878"/>
      </dsp:txXfrm>
    </dsp:sp>
    <dsp:sp modelId="{9A7E0AE7-8488-4CC2-B2CD-CEE04B9F7C43}">
      <dsp:nvSpPr>
        <dsp:cNvPr id="0" name=""/>
        <dsp:cNvSpPr/>
      </dsp:nvSpPr>
      <dsp:spPr>
        <a:xfrm>
          <a:off x="3910984" y="1753800"/>
          <a:ext cx="2503130" cy="1501878"/>
        </a:xfrm>
        <a:prstGeom prst="rect">
          <a:avLst/>
        </a:prstGeom>
        <a:solidFill>
          <a:schemeClr val="accent1">
            <a:lumMod val="60000"/>
            <a:lumOff val="4000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GB" sz="3000" b="0" kern="1200" noProof="0" dirty="0"/>
            <a:t>Leaky </a:t>
          </a:r>
          <a:r>
            <a:rPr lang="en-GB" sz="3000" b="0" kern="1200" noProof="0" dirty="0" err="1"/>
            <a:t>ReLU</a:t>
          </a:r>
          <a:r>
            <a:rPr lang="en-GB" sz="3000" b="0" kern="1200" noProof="0" dirty="0"/>
            <a:t> activation</a:t>
          </a:r>
        </a:p>
      </dsp:txBody>
      <dsp:txXfrm>
        <a:off x="3910984" y="1753800"/>
        <a:ext cx="2503130" cy="1501878"/>
      </dsp:txXfrm>
    </dsp:sp>
    <dsp:sp modelId="{C0BB4025-A3DC-49AC-95EC-8516CA572512}">
      <dsp:nvSpPr>
        <dsp:cNvPr id="0" name=""/>
        <dsp:cNvSpPr/>
      </dsp:nvSpPr>
      <dsp:spPr>
        <a:xfrm>
          <a:off x="6664428" y="1753800"/>
          <a:ext cx="2503130" cy="1501878"/>
        </a:xfrm>
        <a:prstGeom prst="rect">
          <a:avLst/>
        </a:prstGeom>
        <a:solidFill>
          <a:schemeClr val="accent1">
            <a:lumMod val="60000"/>
            <a:lumOff val="4000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GB" sz="3000" b="0" kern="1200" noProof="0" dirty="0"/>
            <a:t>2048 dimensional vector</a:t>
          </a:r>
        </a:p>
      </dsp:txBody>
      <dsp:txXfrm>
        <a:off x="6664428" y="1753800"/>
        <a:ext cx="2503130" cy="15018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DC6EC1-8292-4550-8884-2B764E389910}">
      <dsp:nvSpPr>
        <dsp:cNvPr id="0" name=""/>
        <dsp:cNvSpPr/>
      </dsp:nvSpPr>
      <dsp:spPr>
        <a:xfrm>
          <a:off x="0" y="729"/>
          <a:ext cx="6879517"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5E1BEE5-9F7E-4DA7-B994-2CFCACD04C4E}">
      <dsp:nvSpPr>
        <dsp:cNvPr id="0" name=""/>
        <dsp:cNvSpPr/>
      </dsp:nvSpPr>
      <dsp:spPr>
        <a:xfrm>
          <a:off x="0" y="729"/>
          <a:ext cx="6879517" cy="8531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GB" sz="2800" kern="1200" noProof="0" dirty="0"/>
            <a:t>Process F16 images to yield mean/deviation vector</a:t>
          </a:r>
        </a:p>
      </dsp:txBody>
      <dsp:txXfrm>
        <a:off x="0" y="729"/>
        <a:ext cx="6879517" cy="853110"/>
      </dsp:txXfrm>
    </dsp:sp>
    <dsp:sp modelId="{038A2F3D-39F3-4234-A1E2-953DD2AA530B}">
      <dsp:nvSpPr>
        <dsp:cNvPr id="0" name=""/>
        <dsp:cNvSpPr/>
      </dsp:nvSpPr>
      <dsp:spPr>
        <a:xfrm>
          <a:off x="0" y="853839"/>
          <a:ext cx="6879517"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334B65A-B7C8-4971-8B6F-9138CA167D16}">
      <dsp:nvSpPr>
        <dsp:cNvPr id="0" name=""/>
        <dsp:cNvSpPr/>
      </dsp:nvSpPr>
      <dsp:spPr>
        <a:xfrm>
          <a:off x="0" y="853839"/>
          <a:ext cx="6879517" cy="8531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GB" sz="2800" kern="1200" noProof="0" dirty="0"/>
            <a:t>Save training vector as a cluster</a:t>
          </a:r>
        </a:p>
      </dsp:txBody>
      <dsp:txXfrm>
        <a:off x="0" y="853839"/>
        <a:ext cx="6879517" cy="853110"/>
      </dsp:txXfrm>
    </dsp:sp>
    <dsp:sp modelId="{0F44F5A5-820E-408B-8937-D5B1948A9081}">
      <dsp:nvSpPr>
        <dsp:cNvPr id="0" name=""/>
        <dsp:cNvSpPr/>
      </dsp:nvSpPr>
      <dsp:spPr>
        <a:xfrm>
          <a:off x="0" y="1706949"/>
          <a:ext cx="6879517"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798EE4-48EF-446E-95E9-12362D5850FB}">
      <dsp:nvSpPr>
        <dsp:cNvPr id="0" name=""/>
        <dsp:cNvSpPr/>
      </dsp:nvSpPr>
      <dsp:spPr>
        <a:xfrm>
          <a:off x="0" y="1706949"/>
          <a:ext cx="6879517" cy="8531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GB" sz="2800" kern="1200" noProof="0" dirty="0"/>
            <a:t>Process different image to get feature vector</a:t>
          </a:r>
        </a:p>
      </dsp:txBody>
      <dsp:txXfrm>
        <a:off x="0" y="1706949"/>
        <a:ext cx="6879517" cy="853110"/>
      </dsp:txXfrm>
    </dsp:sp>
    <dsp:sp modelId="{70B50D85-F678-490C-8B2B-F02F4DCCDC12}">
      <dsp:nvSpPr>
        <dsp:cNvPr id="0" name=""/>
        <dsp:cNvSpPr/>
      </dsp:nvSpPr>
      <dsp:spPr>
        <a:xfrm>
          <a:off x="0" y="2560059"/>
          <a:ext cx="6879517"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E5646E-7772-47E9-A02C-92006836F8A8}">
      <dsp:nvSpPr>
        <dsp:cNvPr id="0" name=""/>
        <dsp:cNvSpPr/>
      </dsp:nvSpPr>
      <dsp:spPr>
        <a:xfrm>
          <a:off x="0" y="2560059"/>
          <a:ext cx="6879517" cy="8531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GB" sz="2800" kern="1200" noProof="0" dirty="0"/>
            <a:t>Calculate mean and standard deviation</a:t>
          </a:r>
        </a:p>
      </dsp:txBody>
      <dsp:txXfrm>
        <a:off x="0" y="2560059"/>
        <a:ext cx="6879517" cy="853110"/>
      </dsp:txXfrm>
    </dsp:sp>
    <dsp:sp modelId="{9BDBBD29-7C12-4FFE-8B45-5F9125E00691}">
      <dsp:nvSpPr>
        <dsp:cNvPr id="0" name=""/>
        <dsp:cNvSpPr/>
      </dsp:nvSpPr>
      <dsp:spPr>
        <a:xfrm>
          <a:off x="0" y="3413170"/>
          <a:ext cx="6879517"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7A8FE8-0187-436A-846C-D2879204C2C8}">
      <dsp:nvSpPr>
        <dsp:cNvPr id="0" name=""/>
        <dsp:cNvSpPr/>
      </dsp:nvSpPr>
      <dsp:spPr>
        <a:xfrm>
          <a:off x="0" y="3413170"/>
          <a:ext cx="6879517" cy="8531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GB" sz="2800" kern="1200" noProof="0" dirty="0"/>
            <a:t>Calculate </a:t>
          </a:r>
          <a:r>
            <a:rPr lang="en-GB" sz="2800" kern="1200" noProof="0" dirty="0" err="1"/>
            <a:t>Mahalanobis</a:t>
          </a:r>
          <a:r>
            <a:rPr lang="en-GB" sz="2800" kern="1200" noProof="0" dirty="0"/>
            <a:t> distance to clusters</a:t>
          </a:r>
        </a:p>
      </dsp:txBody>
      <dsp:txXfrm>
        <a:off x="0" y="3413170"/>
        <a:ext cx="6879517" cy="853110"/>
      </dsp:txXfrm>
    </dsp:sp>
    <dsp:sp modelId="{96DC2FE0-2CA8-43B6-ABF7-B06FA7A21CEB}">
      <dsp:nvSpPr>
        <dsp:cNvPr id="0" name=""/>
        <dsp:cNvSpPr/>
      </dsp:nvSpPr>
      <dsp:spPr>
        <a:xfrm>
          <a:off x="0" y="4266280"/>
          <a:ext cx="6879517"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746E70-DC3C-49DE-94DF-8DA068E4C06A}">
      <dsp:nvSpPr>
        <dsp:cNvPr id="0" name=""/>
        <dsp:cNvSpPr/>
      </dsp:nvSpPr>
      <dsp:spPr>
        <a:xfrm>
          <a:off x="0" y="4266280"/>
          <a:ext cx="6879517" cy="8531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GB" sz="2800" kern="1200" noProof="0" dirty="0"/>
            <a:t>Decide closeness from chi-square test</a:t>
          </a:r>
        </a:p>
      </dsp:txBody>
      <dsp:txXfrm>
        <a:off x="0" y="4266280"/>
        <a:ext cx="6879517" cy="853110"/>
      </dsp:txXfrm>
    </dsp:sp>
    <dsp:sp modelId="{FA93F350-DDA5-47F6-90D1-172FA468C225}">
      <dsp:nvSpPr>
        <dsp:cNvPr id="0" name=""/>
        <dsp:cNvSpPr/>
      </dsp:nvSpPr>
      <dsp:spPr>
        <a:xfrm>
          <a:off x="0" y="5119390"/>
          <a:ext cx="6879517"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821E86-F51B-4614-8192-4FA5F6A051F6}">
      <dsp:nvSpPr>
        <dsp:cNvPr id="0" name=""/>
        <dsp:cNvSpPr/>
      </dsp:nvSpPr>
      <dsp:spPr>
        <a:xfrm>
          <a:off x="0" y="5119390"/>
          <a:ext cx="6879517" cy="8531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GB" sz="2800" kern="1200" noProof="0" dirty="0"/>
            <a:t>If doesn’t exist =&gt; new cluster</a:t>
          </a:r>
        </a:p>
      </dsp:txBody>
      <dsp:txXfrm>
        <a:off x="0" y="5119390"/>
        <a:ext cx="6879517" cy="85311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CC666C-1889-46EF-99A8-F2F4663C5EA0}" type="datetimeFigureOut">
              <a:rPr lang="en-GB" smtClean="0"/>
              <a:t>30/01/2025</a:t>
            </a:fld>
            <a:endParaRPr lang="en-GB"/>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741130-50B3-4BC2-B247-25D102D9CB40}" type="slidenum">
              <a:rPr lang="en-GB" smtClean="0"/>
              <a:t>‹#›</a:t>
            </a:fld>
            <a:endParaRPr lang="en-GB"/>
          </a:p>
        </p:txBody>
      </p:sp>
    </p:spTree>
    <p:extLst>
      <p:ext uri="{BB962C8B-B14F-4D97-AF65-F5344CB8AC3E}">
        <p14:creationId xmlns:p14="http://schemas.microsoft.com/office/powerpoint/2010/main" val="31494128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GB" dirty="0"/>
          </a:p>
        </p:txBody>
      </p:sp>
      <p:sp>
        <p:nvSpPr>
          <p:cNvPr id="4" name="Slayt Numarası Yer Tutucusu 3"/>
          <p:cNvSpPr>
            <a:spLocks noGrp="1"/>
          </p:cNvSpPr>
          <p:nvPr>
            <p:ph type="sldNum" sz="quarter" idx="5"/>
          </p:nvPr>
        </p:nvSpPr>
        <p:spPr/>
        <p:txBody>
          <a:bodyPr/>
          <a:lstStyle/>
          <a:p>
            <a:fld id="{84741130-50B3-4BC2-B247-25D102D9CB40}" type="slidenum">
              <a:rPr lang="en-GB" smtClean="0"/>
              <a:t>2</a:t>
            </a:fld>
            <a:endParaRPr lang="en-GB"/>
          </a:p>
        </p:txBody>
      </p:sp>
    </p:spTree>
    <p:extLst>
      <p:ext uri="{BB962C8B-B14F-4D97-AF65-F5344CB8AC3E}">
        <p14:creationId xmlns:p14="http://schemas.microsoft.com/office/powerpoint/2010/main" val="9150440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1/30/2025</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522390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1/30/2025</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221012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1/30/2025</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569280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1/30/2025</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394506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1/30/2025</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63638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1/30/2025</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120797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1/30/2025</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785948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1/30/2025</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036851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1/30/2025</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641175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1/30/2025</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51599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1/30/2025</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240104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8F72BA41-EC5B-4197-BCC8-0FD2E523CD7A}" type="datetimeFigureOut">
              <a:rPr lang="en-US" smtClean="0"/>
              <a:pPr/>
              <a:t>1/30/2025</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74291821"/>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0" r:id="rId6"/>
    <p:sldLayoutId id="2147483726" r:id="rId7"/>
    <p:sldLayoutId id="2147483727" r:id="rId8"/>
    <p:sldLayoutId id="2147483728" r:id="rId9"/>
    <p:sldLayoutId id="2147483729" r:id="rId10"/>
    <p:sldLayoutId id="2147483731"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search.worldcat.org/issn/0976-8378" TargetMode="External"/><Relationship Id="rId3" Type="http://schemas.openxmlformats.org/officeDocument/2006/relationships/hyperlink" Target="http://www.odtuclass.metu.edu.tr/" TargetMode="External"/><Relationship Id="rId7" Type="http://schemas.openxmlformats.org/officeDocument/2006/relationships/hyperlink" Target="https://en.wikipedia.org/wiki/ISSN_(identifier)" TargetMode="External"/><Relationship Id="rId2" Type="http://schemas.openxmlformats.org/officeDocument/2006/relationships/hyperlink" Target="http://arxiv.org/abs/1306.5151" TargetMode="External"/><Relationship Id="rId1" Type="http://schemas.openxmlformats.org/officeDocument/2006/relationships/slideLayout" Target="../slideLayouts/slideLayout2.xml"/><Relationship Id="rId6" Type="http://schemas.openxmlformats.org/officeDocument/2006/relationships/hyperlink" Target="https://doi.org/10.1007%2Fs13171-019-00164-5" TargetMode="External"/><Relationship Id="rId5" Type="http://schemas.openxmlformats.org/officeDocument/2006/relationships/hyperlink" Target="https://en.wikipedia.org/wiki/Doi_(identifier)" TargetMode="External"/><Relationship Id="rId4" Type="http://schemas.openxmlformats.org/officeDocument/2006/relationships/hyperlink" Target="https://doi.org/10.1007/s13171-019-00164-5" TargetMode="Externa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gif"/></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187D111-0A9D-421B-84EB-FC5811C3A9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solidFill>
                <a:schemeClr val="bg1"/>
              </a:solidFill>
            </a:endParaRPr>
          </a:p>
        </p:txBody>
      </p:sp>
      <p:grpSp>
        <p:nvGrpSpPr>
          <p:cNvPr id="11" name="Group 10">
            <a:extLst>
              <a:ext uri="{FF2B5EF4-FFF2-40B4-BE49-F238E27FC236}">
                <a16:creationId xmlns:a16="http://schemas.microsoft.com/office/drawing/2014/main" id="{CEC7A2BB-E03E-436B-ABA5-3EBC8FB406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A6DC0849-A033-4B02-97FE-B41AD9A866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3ADCA7D-864A-49AD-B820-102F220EA7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957E947-1347-4EB3-89EB-DF85D94E26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8B5FAB9-675C-4906-A39C-BCFD689294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C524971-DA3C-4B74-A99D-95CECD50C9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DBDB683-BC6A-4522-82A5-C7457201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41560A9-0B55-472F-8261-6951E27C52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D874A14-7926-47E8-947C-904C98B0E0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3E5598F-2EAC-49C0-B77B-95438A8EDD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C8993AC-196C-48AC-BCE3-3E71814D91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517F3CA-CF3E-4CD8-B001-2BDF09D767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5237402-E5C4-470B-955F-F3A8867765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315EAA5-98ED-4276-880E-4E3789CEAA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7F94794-653E-45B6-811B-8081788A0E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82DE38F-FC85-4274-8C84-8E75162E6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4AF14C3-798E-4C02-A6B4-165D003D72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53D4C15-2F93-446B-AF2D-82072EC01A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09026E7-4EC6-47AE-A989-318A5CA6BA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6DEDA5A-47AA-4ED0-897C-C0B1873B6F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061821F-242E-4E40-B305-9048634C0F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0734AE8-EEDD-4DCB-9723-087DC2ECC6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6DB511B-1563-4336-AFBB-D561A7C0B4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5CEC4A9-4067-4D92-A28E-EE8152717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B783B25-A3A3-45C4-B04C-A116442505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31178CD-3DE0-4C42-811C-7BC881FBF6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926C508-8BE5-4ACF-A219-09B5D995B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B58DEC2-3409-477A-84B4-A5D297FB01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EE3E226-6EDA-4FC4-B670-9590DD5CE7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BC874A8-EE7F-4F92-AAEA-40B18D939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23D647B-0C43-4C02-9BD2-A01859FD1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C6DE01B-DD35-4B52-A72E-57E60E2263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Başlık 1">
            <a:extLst>
              <a:ext uri="{FF2B5EF4-FFF2-40B4-BE49-F238E27FC236}">
                <a16:creationId xmlns:a16="http://schemas.microsoft.com/office/drawing/2014/main" id="{B8EEE113-15DC-1D47-5AF8-8129BAC8DEA1}"/>
              </a:ext>
            </a:extLst>
          </p:cNvPr>
          <p:cNvSpPr>
            <a:spLocks noGrp="1"/>
          </p:cNvSpPr>
          <p:nvPr>
            <p:ph type="ctrTitle"/>
          </p:nvPr>
        </p:nvSpPr>
        <p:spPr>
          <a:xfrm>
            <a:off x="684225" y="746840"/>
            <a:ext cx="5402454" cy="2510445"/>
          </a:xfrm>
        </p:spPr>
        <p:txBody>
          <a:bodyPr>
            <a:normAutofit/>
          </a:bodyPr>
          <a:lstStyle/>
          <a:p>
            <a:r>
              <a:rPr lang="en-GB" noProof="0" dirty="0"/>
              <a:t>ME536 FINAL PROJECT</a:t>
            </a:r>
          </a:p>
        </p:txBody>
      </p:sp>
      <p:sp>
        <p:nvSpPr>
          <p:cNvPr id="3" name="Alt Başlık 2">
            <a:extLst>
              <a:ext uri="{FF2B5EF4-FFF2-40B4-BE49-F238E27FC236}">
                <a16:creationId xmlns:a16="http://schemas.microsoft.com/office/drawing/2014/main" id="{D6014BF6-CC0E-3CC4-BE10-C08414974567}"/>
              </a:ext>
            </a:extLst>
          </p:cNvPr>
          <p:cNvSpPr>
            <a:spLocks noGrp="1"/>
          </p:cNvSpPr>
          <p:nvPr>
            <p:ph type="subTitle" idx="1"/>
          </p:nvPr>
        </p:nvSpPr>
        <p:spPr>
          <a:xfrm>
            <a:off x="684225" y="3425899"/>
            <a:ext cx="5185297" cy="2309737"/>
          </a:xfrm>
        </p:spPr>
        <p:txBody>
          <a:bodyPr>
            <a:normAutofit/>
          </a:bodyPr>
          <a:lstStyle/>
          <a:p>
            <a:r>
              <a:rPr lang="en-GB" sz="3200" noProof="0" dirty="0"/>
              <a:t>Kemal Barış Tanrıverdi</a:t>
            </a:r>
          </a:p>
          <a:p>
            <a:r>
              <a:rPr lang="en-GB" sz="3200" noProof="0" dirty="0"/>
              <a:t>2578995</a:t>
            </a:r>
          </a:p>
        </p:txBody>
      </p:sp>
      <p:sp>
        <p:nvSpPr>
          <p:cNvPr id="44" name="Right Triangle 43">
            <a:extLst>
              <a:ext uri="{FF2B5EF4-FFF2-40B4-BE49-F238E27FC236}">
                <a16:creationId xmlns:a16="http://schemas.microsoft.com/office/drawing/2014/main" id="{218D3B53-4071-48E8-9CB1-4566DAFA0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2" y="2600449"/>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solidFill>
                <a:schemeClr val="tx1"/>
              </a:solidFill>
            </a:endParaRPr>
          </a:p>
        </p:txBody>
      </p:sp>
      <p:pic>
        <p:nvPicPr>
          <p:cNvPr id="4" name="Picture 3" descr="sanat içeren bir resim&#10;&#10;Açıklama otomatik olarak düşük güvenilirlik düzeyiyle oluşturuldu">
            <a:extLst>
              <a:ext uri="{FF2B5EF4-FFF2-40B4-BE49-F238E27FC236}">
                <a16:creationId xmlns:a16="http://schemas.microsoft.com/office/drawing/2014/main" id="{8A29E17F-AC83-1D12-86E5-CDC30BAE976F}"/>
              </a:ext>
            </a:extLst>
          </p:cNvPr>
          <p:cNvPicPr>
            <a:picLocks noChangeAspect="1"/>
          </p:cNvPicPr>
          <p:nvPr/>
        </p:nvPicPr>
        <p:blipFill>
          <a:blip r:embed="rId2"/>
          <a:srcRect l="33065"/>
          <a:stretch/>
        </p:blipFill>
        <p:spPr>
          <a:xfrm>
            <a:off x="6062050" y="-1554"/>
            <a:ext cx="6120571" cy="6857999"/>
          </a:xfrm>
          <a:custGeom>
            <a:avLst/>
            <a:gdLst/>
            <a:ahLst/>
            <a:cxnLst/>
            <a:rect l="l" t="t" r="r" b="b"/>
            <a:pathLst>
              <a:path w="6129950" h="6861439">
                <a:moveTo>
                  <a:pt x="1687527" y="0"/>
                </a:moveTo>
                <a:lnTo>
                  <a:pt x="6129950" y="0"/>
                </a:lnTo>
                <a:lnTo>
                  <a:pt x="6129950" y="6858000"/>
                </a:lnTo>
                <a:lnTo>
                  <a:pt x="5040333" y="6858000"/>
                </a:lnTo>
                <a:lnTo>
                  <a:pt x="5040333" y="6861439"/>
                </a:lnTo>
                <a:lnTo>
                  <a:pt x="272442" y="6861439"/>
                </a:lnTo>
                <a:lnTo>
                  <a:pt x="196402" y="6549696"/>
                </a:lnTo>
                <a:cubicBezTo>
                  <a:pt x="-517926" y="3427393"/>
                  <a:pt x="946083" y="3323532"/>
                  <a:pt x="946083" y="1"/>
                </a:cubicBezTo>
                <a:lnTo>
                  <a:pt x="1687527" y="1"/>
                </a:lnTo>
                <a:close/>
              </a:path>
            </a:pathLst>
          </a:custGeom>
        </p:spPr>
      </p:pic>
    </p:spTree>
    <p:extLst>
      <p:ext uri="{BB962C8B-B14F-4D97-AF65-F5344CB8AC3E}">
        <p14:creationId xmlns:p14="http://schemas.microsoft.com/office/powerpoint/2010/main" val="1217043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9" name="Group 48">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0" name="Straight Connector 49">
              <a:extLst>
                <a:ext uri="{FF2B5EF4-FFF2-40B4-BE49-F238E27FC236}">
                  <a16:creationId xmlns:a16="http://schemas.microsoft.com/office/drawing/2014/main" id="{E0418BE5-560E-4E49-B12D-B555511FED7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49D1162-73B9-420F-BCBE-95039D00CD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2BA76FE-316A-48E2-A03B-4E05691C43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E678FBC-A6AD-4422-BA24-A4172F8862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D3C5C3E-2D08-43F0-AFAC-E15360CA7D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0BEAC62-AF92-4A65-9790-6F6E0C6C5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C77D7C5-E76E-4E82-BFC4-9A75D2C80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66E0152-96B9-4067-80D3-D9BDE6D7EC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918AFCC-B9DA-4092-8FBA-2CFEDB0388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91EC7D33-C87E-4812-A722-53C5D99272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5F239E3-501A-4C3C-9BE4-6BFA0D3126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9B62BF3B-95BB-4188-AAE5-015A0EF3D1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14E5F0F-0124-40D0-A0BF-AE307A0E15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BADC3B1-26C7-4CF1-B29D-4D0DEA3E26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0A7DF6E-1132-4A80-9B18-593B1ACD77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EF19589-10D8-4A8F-A0B1-F7CE380E30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8E6BB32-C4F8-4914-88D3-7DC5E79D0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8F046EE-9DBA-4924-A19C-ED8741F5F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8AABBC44-ABA8-4913-824E-64D3447246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54272B22-1C39-47A0-8551-73666AFBEE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08CDFF66-464C-4ABF-BB01-00500A3B75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079FC88-BD3B-4C04-9B90-0FC93C1792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B1FCAED8-8687-4141-A7C3-0D88ACEDFE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65038E6-7B32-460F-B804-D6C105FF44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EC5DAE85-AD17-454B-AB64-CEFF52FDAB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8C603643-2066-4967-AE4B-9DA143843B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37E9533-9B07-43E3-B939-7BADC01FEE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EDCCAAEE-AB2E-4534-893A-3DB109499F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8BD39A2-970F-4714-AAA6-67EE99A0EA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F4A1387-348B-4E46-9B65-FDF76ED0EF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BF5DAF27-A54D-442A-93E4-BA7F04EAE3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82" name="Rectangle 81">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solidFill>
                <a:schemeClr val="bg1"/>
              </a:solidFill>
            </a:endParaRPr>
          </a:p>
        </p:txBody>
      </p:sp>
      <p:sp>
        <p:nvSpPr>
          <p:cNvPr id="2" name="Başlık 1">
            <a:extLst>
              <a:ext uri="{FF2B5EF4-FFF2-40B4-BE49-F238E27FC236}">
                <a16:creationId xmlns:a16="http://schemas.microsoft.com/office/drawing/2014/main" id="{1C798230-D28E-2CCD-0C85-E79B9601FF74}"/>
              </a:ext>
            </a:extLst>
          </p:cNvPr>
          <p:cNvSpPr>
            <a:spLocks noGrp="1"/>
          </p:cNvSpPr>
          <p:nvPr>
            <p:ph type="title"/>
          </p:nvPr>
        </p:nvSpPr>
        <p:spPr>
          <a:xfrm>
            <a:off x="691078" y="725950"/>
            <a:ext cx="3428812" cy="5436630"/>
          </a:xfrm>
        </p:spPr>
        <p:txBody>
          <a:bodyPr anchor="ctr">
            <a:normAutofit/>
          </a:bodyPr>
          <a:lstStyle/>
          <a:p>
            <a:r>
              <a:rPr lang="en-GB" noProof="0" dirty="0"/>
              <a:t>Algorithm Workflow</a:t>
            </a:r>
          </a:p>
        </p:txBody>
      </p:sp>
      <p:graphicFrame>
        <p:nvGraphicFramePr>
          <p:cNvPr id="5" name="İçerik Yer Tutucusu 2">
            <a:extLst>
              <a:ext uri="{FF2B5EF4-FFF2-40B4-BE49-F238E27FC236}">
                <a16:creationId xmlns:a16="http://schemas.microsoft.com/office/drawing/2014/main" id="{01DF559E-5E71-D278-9AE0-991F4A190BDF}"/>
              </a:ext>
            </a:extLst>
          </p:cNvPr>
          <p:cNvGraphicFramePr>
            <a:graphicFrameLocks noGrp="1"/>
          </p:cNvGraphicFramePr>
          <p:nvPr>
            <p:ph idx="1"/>
            <p:extLst>
              <p:ext uri="{D42A27DB-BD31-4B8C-83A1-F6EECF244321}">
                <p14:modId xmlns:p14="http://schemas.microsoft.com/office/powerpoint/2010/main" val="2087584083"/>
              </p:ext>
            </p:extLst>
          </p:nvPr>
        </p:nvGraphicFramePr>
        <p:xfrm>
          <a:off x="5090915" y="457650"/>
          <a:ext cx="6879517" cy="59732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16807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0" name="Right Triangle 39">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solidFill>
                <a:schemeClr val="tx1"/>
              </a:solidFill>
            </a:endParaRPr>
          </a:p>
        </p:txBody>
      </p:sp>
      <p:sp useBgFill="1">
        <p:nvSpPr>
          <p:cNvPr id="42" name="Rectangle 41">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solidFill>
                <a:schemeClr val="bg1"/>
              </a:solidFill>
            </a:endParaRPr>
          </a:p>
        </p:txBody>
      </p:sp>
      <p:grpSp>
        <p:nvGrpSpPr>
          <p:cNvPr id="44" name="Group 43">
            <a:extLst>
              <a:ext uri="{FF2B5EF4-FFF2-40B4-BE49-F238E27FC236}">
                <a16:creationId xmlns:a16="http://schemas.microsoft.com/office/drawing/2014/main" id="{5DBF4C08-1E63-4DF5-8493-1C3BBDCA3B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5" name="Straight Connector 44">
              <a:extLst>
                <a:ext uri="{FF2B5EF4-FFF2-40B4-BE49-F238E27FC236}">
                  <a16:creationId xmlns:a16="http://schemas.microsoft.com/office/drawing/2014/main" id="{B0172335-C8F3-4867-9911-2F5BD212C8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7BDAF4F-CC6E-411F-A8CD-919C9BF088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5DA124D5-EC6C-40E8-A453-8021DEF63F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CC7C4E89-FF36-4C86-8662-1B0DE7F21A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728F9F7-96C0-40B6-8FEC-1204F7E57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BF2264B-0EBB-4AE9-B192-C49A516383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80A4381-2144-4FCB-95A1-1538834F48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0FDAAE2-E1A2-4517-838D-DB7B1BE30B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7BBB666-4FE4-459B-AA22-99776D6B0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8E23CB0F-9564-4C2B-8847-CECC117187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A06EBC9-FF83-480F-BAFC-F11C07A109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0B19B23-13F1-4B16-9E14-7C8A6CD4BCA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E4C9EBB-4687-4958-B779-A7E68209D7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3686F2B-B045-40CC-B434-69B83AA197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764C71E8-FEA3-4F9B-AC53-A8374AA97E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85743F8F-79CE-483D-884E-4737026CEAF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687DE6-BF15-4C4D-A34A-43FE9DF281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80C30A15-74C6-479D-9415-BD3A15509B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39D2221-2473-4D0C-867E-15E42CEDAC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37B0AC9-52B2-49AE-B9F4-5130967F95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DA4F0D5-4E38-4439-957C-14C7B2C44B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31DB7A2-5177-4E09-ACE9-15F56E7A02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F7AF76B-566E-437B-9B3D-C6061B789A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80CCD94C-5468-4E4D-83E1-087C30B101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F7DE3320-D7F0-4B34-979B-D695DA2634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1961C1D5-CC28-4E56-8667-F195AC96C8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F8B42B07-3D51-413F-9B94-05C7689829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4D497D7-863D-4842-99B7-A1B3711A97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9017E5D-F3C5-4CE7-B844-A566DFB81B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24CC2EB5-F3D5-40B2-B140-F5A643C3A3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10C7D98B-0230-4C73-9AFC-BF783AAC5C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Başlık 1">
            <a:extLst>
              <a:ext uri="{FF2B5EF4-FFF2-40B4-BE49-F238E27FC236}">
                <a16:creationId xmlns:a16="http://schemas.microsoft.com/office/drawing/2014/main" id="{BBC872D2-7C08-4AA0-A928-2B838F4080E6}"/>
              </a:ext>
            </a:extLst>
          </p:cNvPr>
          <p:cNvSpPr>
            <a:spLocks noGrp="1"/>
          </p:cNvSpPr>
          <p:nvPr>
            <p:ph type="title"/>
          </p:nvPr>
        </p:nvSpPr>
        <p:spPr>
          <a:xfrm>
            <a:off x="1192288" y="2275683"/>
            <a:ext cx="9807425" cy="2306634"/>
          </a:xfrm>
        </p:spPr>
        <p:txBody>
          <a:bodyPr vert="horz" lIns="91440" tIns="45720" rIns="91440" bIns="45720" rtlCol="0" anchor="ctr">
            <a:normAutofit/>
          </a:bodyPr>
          <a:lstStyle/>
          <a:p>
            <a:pPr algn="ctr"/>
            <a:r>
              <a:rPr lang="en-GB" sz="5400" noProof="0" dirty="0"/>
              <a:t>How About a Demonstration?</a:t>
            </a:r>
          </a:p>
        </p:txBody>
      </p:sp>
      <p:sp>
        <p:nvSpPr>
          <p:cNvPr id="77" name="Right Triangle 76">
            <a:extLst>
              <a:ext uri="{FF2B5EF4-FFF2-40B4-BE49-F238E27FC236}">
                <a16:creationId xmlns:a16="http://schemas.microsoft.com/office/drawing/2014/main" id="{1B82D339-163C-4586-A620-52BB056E6E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5814053" y="-285756"/>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solidFill>
                <a:schemeClr val="tx1"/>
              </a:solidFill>
            </a:endParaRPr>
          </a:p>
        </p:txBody>
      </p:sp>
    </p:spTree>
    <p:extLst>
      <p:ext uri="{BB962C8B-B14F-4D97-AF65-F5344CB8AC3E}">
        <p14:creationId xmlns:p14="http://schemas.microsoft.com/office/powerpoint/2010/main" val="2501949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1DC914F-32EF-5200-B590-4BE296FAF1B1}"/>
              </a:ext>
            </a:extLst>
          </p:cNvPr>
          <p:cNvSpPr>
            <a:spLocks noGrp="1"/>
          </p:cNvSpPr>
          <p:nvPr>
            <p:ph type="title"/>
          </p:nvPr>
        </p:nvSpPr>
        <p:spPr/>
        <p:txBody>
          <a:bodyPr/>
          <a:lstStyle/>
          <a:p>
            <a:r>
              <a:rPr lang="en-GB" noProof="0" dirty="0"/>
              <a:t>Possible Improvements</a:t>
            </a:r>
          </a:p>
        </p:txBody>
      </p:sp>
      <p:sp>
        <p:nvSpPr>
          <p:cNvPr id="3" name="İçerik Yer Tutucusu 2">
            <a:extLst>
              <a:ext uri="{FF2B5EF4-FFF2-40B4-BE49-F238E27FC236}">
                <a16:creationId xmlns:a16="http://schemas.microsoft.com/office/drawing/2014/main" id="{1159216B-12B8-6C44-DF52-FEF141D74566}"/>
              </a:ext>
            </a:extLst>
          </p:cNvPr>
          <p:cNvSpPr>
            <a:spLocks noGrp="1"/>
          </p:cNvSpPr>
          <p:nvPr>
            <p:ph idx="1"/>
          </p:nvPr>
        </p:nvSpPr>
        <p:spPr/>
        <p:txBody>
          <a:bodyPr/>
          <a:lstStyle/>
          <a:p>
            <a:r>
              <a:rPr lang="en-GB" noProof="0" dirty="0"/>
              <a:t>Better dynamic limit instead of chi-square</a:t>
            </a:r>
          </a:p>
          <a:p>
            <a:r>
              <a:rPr lang="en-GB" noProof="0" dirty="0"/>
              <a:t>Trying different CNN architectures</a:t>
            </a:r>
          </a:p>
          <a:p>
            <a:r>
              <a:rPr lang="en-GB" noProof="0" dirty="0"/>
              <a:t>Adding correctly clustered data into cluster parameter calculations</a:t>
            </a:r>
          </a:p>
          <a:p>
            <a:r>
              <a:rPr lang="en-GB" noProof="0" dirty="0"/>
              <a:t>Better image filtering and processing</a:t>
            </a:r>
          </a:p>
        </p:txBody>
      </p:sp>
    </p:spTree>
    <p:extLst>
      <p:ext uri="{BB962C8B-B14F-4D97-AF65-F5344CB8AC3E}">
        <p14:creationId xmlns:p14="http://schemas.microsoft.com/office/powerpoint/2010/main" val="2835290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0" name="Straight Connector 9">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2" name="Right Triangle 41">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solidFill>
                <a:schemeClr val="tx1"/>
              </a:solidFill>
            </a:endParaRPr>
          </a:p>
        </p:txBody>
      </p:sp>
      <p:sp useBgFill="1">
        <p:nvSpPr>
          <p:cNvPr id="44" name="Rectangle 43">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solidFill>
                <a:schemeClr val="bg1"/>
              </a:solidFill>
            </a:endParaRPr>
          </a:p>
        </p:txBody>
      </p:sp>
      <p:grpSp>
        <p:nvGrpSpPr>
          <p:cNvPr id="46" name="Group 45">
            <a:extLst>
              <a:ext uri="{FF2B5EF4-FFF2-40B4-BE49-F238E27FC236}">
                <a16:creationId xmlns:a16="http://schemas.microsoft.com/office/drawing/2014/main" id="{B19EC7B8-C390-4F1B-8960-E6D32451033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7" name="Straight Connector 46">
              <a:extLst>
                <a:ext uri="{FF2B5EF4-FFF2-40B4-BE49-F238E27FC236}">
                  <a16:creationId xmlns:a16="http://schemas.microsoft.com/office/drawing/2014/main" id="{7CEE1CC1-2CD0-4957-8A12-48FA80C0CC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4901FEB-A7C2-457B-A124-AD433B0417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76048A8-79AA-454C-BD3E-3004F74268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7B51975-25FE-4328-9815-2AA302F28A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440B47E-6D3E-4978-B887-B53DA0BFF5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D94D0A1-D760-40DE-B758-008B93D588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F9E590CB-0538-40D7-9CAC-1BBD39CC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D7C67DA-B2AA-46E2-8065-1F862A6F7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C0C2ED54-1B65-4F4A-B14B-41FC05B372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AE5BBBC-F576-4D54-BF67-C00BB1F4F9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0D490E7-12F8-40DC-A9C1-D119667EEF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6C855383-9F21-4BDA-8FCA-22AF3D69FF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FC3E600C-E08A-418E-B30E-2B0FC15DF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980D58F-BD3F-4B47-9BD2-888B0D9D19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3544818-9B28-4A71-8D7B-80727A5326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01FFBC7-035F-48C5-91FA-4A4973FCD6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D6195BC5-BB4E-4F3F-8378-0B308B4252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2404171-AF5C-4FA1-9D4E-DCF75562BD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AD45A86-9385-473D-9DBF-565E0A94AF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DBA5A228-913F-4D4F-AB25-5372936246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87E8BFE-D92E-4EB3-ADD1-FB75CAA683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08756FCD-8335-4089-B4EE-13D629E53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A9707D7B-937E-4DC3-87BA-B7B7042682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AB1A72DC-3F29-4488-9051-C21E1CBB7E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956DAD76-815C-4F16-98CF-8E8BE1965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AF2F8C5-6691-4EBD-B42E-4B17DF1ED2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D32ED14D-1C00-41C8-849C-030A1434E4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62F296F5-9867-45CA-BF0A-EF216F6A80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3B72471-9DB5-428B-AF52-E11E03B9FD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B8656B49-5277-4610-BD7B-F5D98170B5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F1A47399-8F78-4DB1-BD21-1166BCB267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79" name="Right Triangle 78">
            <a:extLst>
              <a:ext uri="{FF2B5EF4-FFF2-40B4-BE49-F238E27FC236}">
                <a16:creationId xmlns:a16="http://schemas.microsoft.com/office/drawing/2014/main" id="{F952A221-69C2-46B3-890D-354CA59616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5810332" y="-28672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solidFill>
                <a:schemeClr val="tx1"/>
              </a:solidFill>
            </a:endParaRPr>
          </a:p>
        </p:txBody>
      </p:sp>
      <p:sp>
        <p:nvSpPr>
          <p:cNvPr id="2" name="Başlık 1">
            <a:extLst>
              <a:ext uri="{FF2B5EF4-FFF2-40B4-BE49-F238E27FC236}">
                <a16:creationId xmlns:a16="http://schemas.microsoft.com/office/drawing/2014/main" id="{14C2FA44-1292-2164-AB35-1211701CE9A3}"/>
              </a:ext>
            </a:extLst>
          </p:cNvPr>
          <p:cNvSpPr>
            <a:spLocks noGrp="1"/>
          </p:cNvSpPr>
          <p:nvPr>
            <p:ph type="title"/>
          </p:nvPr>
        </p:nvSpPr>
        <p:spPr>
          <a:xfrm>
            <a:off x="1169071" y="722904"/>
            <a:ext cx="9821130" cy="1075904"/>
          </a:xfrm>
        </p:spPr>
        <p:txBody>
          <a:bodyPr vert="horz" lIns="91440" tIns="45720" rIns="91440" bIns="45720" rtlCol="0" anchor="b">
            <a:normAutofit/>
          </a:bodyPr>
          <a:lstStyle/>
          <a:p>
            <a:pPr algn="ctr"/>
            <a:r>
              <a:rPr lang="en-GB" sz="5400" noProof="0" dirty="0"/>
              <a:t>Thank You for Listening</a:t>
            </a:r>
          </a:p>
        </p:txBody>
      </p:sp>
      <p:pic>
        <p:nvPicPr>
          <p:cNvPr id="6" name="Graphic 5" descr="Smiling Face with No Fill">
            <a:extLst>
              <a:ext uri="{FF2B5EF4-FFF2-40B4-BE49-F238E27FC236}">
                <a16:creationId xmlns:a16="http://schemas.microsoft.com/office/drawing/2014/main" id="{ABA35F89-9A24-13B7-867B-6A8E12F1E38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64223" y="2884564"/>
            <a:ext cx="3257291" cy="3257291"/>
          </a:xfrm>
          <a:prstGeom prst="rect">
            <a:avLst/>
          </a:prstGeom>
        </p:spPr>
      </p:pic>
    </p:spTree>
    <p:extLst>
      <p:ext uri="{BB962C8B-B14F-4D97-AF65-F5344CB8AC3E}">
        <p14:creationId xmlns:p14="http://schemas.microsoft.com/office/powerpoint/2010/main" val="1088781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E4128AD-27BF-4393-BB42-089CE0AA06BD}"/>
              </a:ext>
            </a:extLst>
          </p:cNvPr>
          <p:cNvSpPr>
            <a:spLocks noGrp="1"/>
          </p:cNvSpPr>
          <p:nvPr>
            <p:ph type="title"/>
          </p:nvPr>
        </p:nvSpPr>
        <p:spPr/>
        <p:txBody>
          <a:bodyPr/>
          <a:lstStyle/>
          <a:p>
            <a:r>
              <a:rPr lang="en-GB" noProof="0" dirty="0"/>
              <a:t>References</a:t>
            </a:r>
          </a:p>
        </p:txBody>
      </p:sp>
      <p:sp>
        <p:nvSpPr>
          <p:cNvPr id="3" name="İçerik Yer Tutucusu 2">
            <a:extLst>
              <a:ext uri="{FF2B5EF4-FFF2-40B4-BE49-F238E27FC236}">
                <a16:creationId xmlns:a16="http://schemas.microsoft.com/office/drawing/2014/main" id="{0537AA8C-A66A-CE03-2D91-2729DF10E31A}"/>
              </a:ext>
            </a:extLst>
          </p:cNvPr>
          <p:cNvSpPr>
            <a:spLocks noGrp="1"/>
          </p:cNvSpPr>
          <p:nvPr>
            <p:ph idx="1"/>
          </p:nvPr>
        </p:nvSpPr>
        <p:spPr/>
        <p:txBody>
          <a:bodyPr/>
          <a:lstStyle/>
          <a:p>
            <a:pPr algn="l"/>
            <a:r>
              <a:rPr lang="en-GB" b="0" i="1" noProof="0" dirty="0">
                <a:solidFill>
                  <a:schemeClr val="tx1"/>
                </a:solidFill>
                <a:effectLst/>
              </a:rPr>
              <a:t>Fine-Grained Visual Classification of Aircraft</a:t>
            </a:r>
            <a:r>
              <a:rPr lang="en-GB" b="0" i="0" noProof="0" dirty="0">
                <a:solidFill>
                  <a:schemeClr val="tx1"/>
                </a:solidFill>
                <a:effectLst/>
              </a:rPr>
              <a:t>, S. Maji, J. </a:t>
            </a:r>
            <a:r>
              <a:rPr lang="en-GB" b="0" i="0" noProof="0" dirty="0" err="1">
                <a:solidFill>
                  <a:schemeClr val="tx1"/>
                </a:solidFill>
                <a:effectLst/>
              </a:rPr>
              <a:t>Kannala</a:t>
            </a:r>
            <a:r>
              <a:rPr lang="en-GB" b="0" i="0" noProof="0" dirty="0">
                <a:solidFill>
                  <a:schemeClr val="tx1"/>
                </a:solidFill>
                <a:effectLst/>
              </a:rPr>
              <a:t>, E. </a:t>
            </a:r>
            <a:r>
              <a:rPr lang="en-GB" b="0" i="0" noProof="0" dirty="0" err="1">
                <a:solidFill>
                  <a:schemeClr val="tx1"/>
                </a:solidFill>
                <a:effectLst/>
              </a:rPr>
              <a:t>Rahtu</a:t>
            </a:r>
            <a:r>
              <a:rPr lang="en-GB" b="0" i="0" noProof="0" dirty="0">
                <a:solidFill>
                  <a:schemeClr val="tx1"/>
                </a:solidFill>
                <a:effectLst/>
              </a:rPr>
              <a:t>, M. </a:t>
            </a:r>
            <a:r>
              <a:rPr lang="en-GB" b="0" i="0" noProof="0" dirty="0" err="1">
                <a:solidFill>
                  <a:schemeClr val="tx1"/>
                </a:solidFill>
                <a:effectLst/>
              </a:rPr>
              <a:t>Blaschko</a:t>
            </a:r>
            <a:r>
              <a:rPr lang="en-GB" b="0" i="0" noProof="0" dirty="0">
                <a:solidFill>
                  <a:schemeClr val="tx1"/>
                </a:solidFill>
                <a:effectLst/>
              </a:rPr>
              <a:t>, A. </a:t>
            </a:r>
            <a:r>
              <a:rPr lang="en-GB" b="0" i="0" noProof="0" dirty="0" err="1">
                <a:solidFill>
                  <a:schemeClr val="tx1"/>
                </a:solidFill>
                <a:effectLst/>
              </a:rPr>
              <a:t>Vedaldi</a:t>
            </a:r>
            <a:r>
              <a:rPr lang="en-GB" b="0" i="0" noProof="0" dirty="0">
                <a:solidFill>
                  <a:schemeClr val="tx1"/>
                </a:solidFill>
                <a:effectLst/>
              </a:rPr>
              <a:t>, </a:t>
            </a:r>
            <a:r>
              <a:rPr lang="en-GB" b="0" i="0" noProof="0" dirty="0">
                <a:solidFill>
                  <a:schemeClr val="tx1"/>
                </a:solidFill>
                <a:effectLst/>
                <a:hlinkClick r:id="rId2">
                  <a:extLst>
                    <a:ext uri="{A12FA001-AC4F-418D-AE19-62706E023703}">
                      <ahyp:hlinkClr xmlns:ahyp="http://schemas.microsoft.com/office/drawing/2018/hyperlinkcolor" val="tx"/>
                    </a:ext>
                  </a:extLst>
                </a:hlinkClick>
              </a:rPr>
              <a:t>arXiv.org</a:t>
            </a:r>
            <a:r>
              <a:rPr lang="en-GB" b="0" i="0" noProof="0" dirty="0">
                <a:solidFill>
                  <a:schemeClr val="tx1"/>
                </a:solidFill>
                <a:effectLst/>
              </a:rPr>
              <a:t>, 2013</a:t>
            </a:r>
          </a:p>
          <a:p>
            <a:r>
              <a:rPr lang="en-GB" i="1" noProof="0" dirty="0">
                <a:solidFill>
                  <a:schemeClr val="tx1"/>
                </a:solidFill>
              </a:rPr>
              <a:t>Lecture Notes</a:t>
            </a:r>
            <a:r>
              <a:rPr lang="en-GB" noProof="0" dirty="0">
                <a:solidFill>
                  <a:schemeClr val="tx1"/>
                </a:solidFill>
              </a:rPr>
              <a:t>, A. B. Koku, </a:t>
            </a:r>
            <a:r>
              <a:rPr lang="en-GB" noProof="0" dirty="0">
                <a:solidFill>
                  <a:schemeClr val="tx1"/>
                </a:solidFill>
                <a:hlinkClick r:id="rId3">
                  <a:extLst>
                    <a:ext uri="{A12FA001-AC4F-418D-AE19-62706E023703}">
                      <ahyp:hlinkClr xmlns:ahyp="http://schemas.microsoft.com/office/drawing/2018/hyperlinkcolor" val="tx"/>
                    </a:ext>
                  </a:extLst>
                </a:hlinkClick>
              </a:rPr>
              <a:t>www.odtuclass.metu.edu.tr</a:t>
            </a:r>
            <a:r>
              <a:rPr lang="en-GB" noProof="0" dirty="0">
                <a:solidFill>
                  <a:schemeClr val="tx1"/>
                </a:solidFill>
              </a:rPr>
              <a:t>, accessed in 2025</a:t>
            </a:r>
          </a:p>
          <a:p>
            <a:r>
              <a:rPr lang="en-GB" i="1" noProof="0" dirty="0">
                <a:solidFill>
                  <a:schemeClr val="tx1"/>
                </a:solidFill>
                <a:hlinkClick r:id="rId4">
                  <a:extLst>
                    <a:ext uri="{A12FA001-AC4F-418D-AE19-62706E023703}">
                      <ahyp:hlinkClr xmlns:ahyp="http://schemas.microsoft.com/office/drawing/2018/hyperlinkcolor" val="tx"/>
                    </a:ext>
                  </a:extLst>
                </a:hlinkClick>
              </a:rPr>
              <a:t>"Reprint of: </a:t>
            </a:r>
            <a:r>
              <a:rPr lang="en-GB" i="1" noProof="0" dirty="0" err="1">
                <a:solidFill>
                  <a:schemeClr val="tx1"/>
                </a:solidFill>
                <a:hlinkClick r:id="rId4">
                  <a:extLst>
                    <a:ext uri="{A12FA001-AC4F-418D-AE19-62706E023703}">
                      <ahyp:hlinkClr xmlns:ahyp="http://schemas.microsoft.com/office/drawing/2018/hyperlinkcolor" val="tx"/>
                    </a:ext>
                  </a:extLst>
                </a:hlinkClick>
              </a:rPr>
              <a:t>Mahalanobis</a:t>
            </a:r>
            <a:r>
              <a:rPr lang="en-GB" i="1" noProof="0" dirty="0">
                <a:solidFill>
                  <a:schemeClr val="tx1"/>
                </a:solidFill>
                <a:hlinkClick r:id="rId4">
                  <a:extLst>
                    <a:ext uri="{A12FA001-AC4F-418D-AE19-62706E023703}">
                      <ahyp:hlinkClr xmlns:ahyp="http://schemas.microsoft.com/office/drawing/2018/hyperlinkcolor" val="tx"/>
                    </a:ext>
                  </a:extLst>
                </a:hlinkClick>
              </a:rPr>
              <a:t>, P.C. (1936) "On the Generalised Distance in Statistics."</a:t>
            </a:r>
            <a:r>
              <a:rPr lang="en-GB" b="0" i="1" noProof="0" dirty="0">
                <a:solidFill>
                  <a:schemeClr val="tx1"/>
                </a:solidFill>
                <a:effectLst/>
              </a:rPr>
              <a:t>, </a:t>
            </a:r>
            <a:r>
              <a:rPr lang="en-GB" b="0" i="0" noProof="0" dirty="0">
                <a:solidFill>
                  <a:schemeClr val="tx1"/>
                </a:solidFill>
                <a:effectLst/>
              </a:rPr>
              <a:t>A. </a:t>
            </a:r>
            <a:r>
              <a:rPr lang="en-GB" b="0" i="1" noProof="0" dirty="0" err="1">
                <a:solidFill>
                  <a:schemeClr val="tx1"/>
                </a:solidFill>
                <a:effectLst/>
              </a:rPr>
              <a:t>Sankhya</a:t>
            </a:r>
            <a:r>
              <a:rPr lang="en-GB" i="1" noProof="0" dirty="0">
                <a:solidFill>
                  <a:schemeClr val="tx1"/>
                </a:solidFill>
              </a:rPr>
              <a:t>,</a:t>
            </a:r>
            <a:r>
              <a:rPr lang="en-GB" b="0" i="0" noProof="0" dirty="0">
                <a:solidFill>
                  <a:schemeClr val="tx1"/>
                </a:solidFill>
                <a:effectLst/>
              </a:rPr>
              <a:t> </a:t>
            </a:r>
            <a:r>
              <a:rPr lang="en-GB" b="1" i="0" noProof="0" dirty="0">
                <a:solidFill>
                  <a:schemeClr val="tx1"/>
                </a:solidFill>
                <a:effectLst/>
              </a:rPr>
              <a:t>80</a:t>
            </a:r>
            <a:r>
              <a:rPr lang="en-GB" b="0" i="0" noProof="0" dirty="0">
                <a:solidFill>
                  <a:schemeClr val="tx1"/>
                </a:solidFill>
                <a:effectLst/>
              </a:rPr>
              <a:t> (1): 1–7. 2018-12-01, </a:t>
            </a:r>
            <a:r>
              <a:rPr lang="en-GB" b="0" i="0" u="none" strike="noStrike" noProof="0" dirty="0">
                <a:solidFill>
                  <a:schemeClr val="tx1"/>
                </a:solidFill>
                <a:effectLst/>
                <a:hlinkClick r:id="rId5" tooltip="Doi (identifier)">
                  <a:extLst>
                    <a:ext uri="{A12FA001-AC4F-418D-AE19-62706E023703}">
                      <ahyp:hlinkClr xmlns:ahyp="http://schemas.microsoft.com/office/drawing/2018/hyperlinkcolor" val="tx"/>
                    </a:ext>
                  </a:extLst>
                </a:hlinkClick>
              </a:rPr>
              <a:t>doi</a:t>
            </a:r>
            <a:r>
              <a:rPr lang="en-GB" b="0" i="0" noProof="0" dirty="0">
                <a:solidFill>
                  <a:schemeClr val="tx1"/>
                </a:solidFill>
                <a:effectLst/>
              </a:rPr>
              <a:t>:</a:t>
            </a:r>
            <a:r>
              <a:rPr lang="en-GB" b="0" i="0" u="none" strike="noStrike" noProof="0" dirty="0">
                <a:solidFill>
                  <a:schemeClr val="tx1"/>
                </a:solidFill>
                <a:effectLst/>
                <a:hlinkClick r:id="rId6">
                  <a:extLst>
                    <a:ext uri="{A12FA001-AC4F-418D-AE19-62706E023703}">
                      <ahyp:hlinkClr xmlns:ahyp="http://schemas.microsoft.com/office/drawing/2018/hyperlinkcolor" val="tx"/>
                    </a:ext>
                  </a:extLst>
                </a:hlinkClick>
              </a:rPr>
              <a:t>10.1007/s13171-019-00164-5</a:t>
            </a:r>
            <a:r>
              <a:rPr lang="en-GB" u="none" strike="noStrike" noProof="0" dirty="0">
                <a:solidFill>
                  <a:schemeClr val="tx1"/>
                </a:solidFill>
              </a:rPr>
              <a:t>,</a:t>
            </a:r>
            <a:r>
              <a:rPr lang="en-GB" b="0" i="0" noProof="0" dirty="0">
                <a:solidFill>
                  <a:schemeClr val="tx1"/>
                </a:solidFill>
                <a:effectLst/>
              </a:rPr>
              <a:t> </a:t>
            </a:r>
            <a:r>
              <a:rPr lang="en-GB" b="0" i="0" u="none" strike="noStrike" noProof="0" dirty="0">
                <a:solidFill>
                  <a:schemeClr val="tx1"/>
                </a:solidFill>
                <a:effectLst/>
                <a:hlinkClick r:id="rId7" tooltip="ISSN (identifier)">
                  <a:extLst>
                    <a:ext uri="{A12FA001-AC4F-418D-AE19-62706E023703}">
                      <ahyp:hlinkClr xmlns:ahyp="http://schemas.microsoft.com/office/drawing/2018/hyperlinkcolor" val="tx"/>
                    </a:ext>
                  </a:extLst>
                </a:hlinkClick>
              </a:rPr>
              <a:t>ISSN</a:t>
            </a:r>
            <a:r>
              <a:rPr lang="en-GB" b="0" i="0" noProof="0" dirty="0">
                <a:solidFill>
                  <a:schemeClr val="tx1"/>
                </a:solidFill>
                <a:effectLst/>
              </a:rPr>
              <a:t> </a:t>
            </a:r>
            <a:r>
              <a:rPr lang="en-GB" b="0" i="0" u="none" strike="noStrike" noProof="0" dirty="0">
                <a:solidFill>
                  <a:schemeClr val="tx1"/>
                </a:solidFill>
                <a:effectLst/>
                <a:hlinkClick r:id="rId8">
                  <a:extLst>
                    <a:ext uri="{A12FA001-AC4F-418D-AE19-62706E023703}">
                      <ahyp:hlinkClr xmlns:ahyp="http://schemas.microsoft.com/office/drawing/2018/hyperlinkcolor" val="tx"/>
                    </a:ext>
                  </a:extLst>
                </a:hlinkClick>
              </a:rPr>
              <a:t>0976-8378</a:t>
            </a:r>
            <a:endParaRPr lang="en-GB" noProof="0" dirty="0">
              <a:solidFill>
                <a:schemeClr val="tx1"/>
              </a:solidFill>
            </a:endParaRPr>
          </a:p>
        </p:txBody>
      </p:sp>
    </p:spTree>
    <p:extLst>
      <p:ext uri="{BB962C8B-B14F-4D97-AF65-F5344CB8AC3E}">
        <p14:creationId xmlns:p14="http://schemas.microsoft.com/office/powerpoint/2010/main" val="3733633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9" name="Group 48">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0" name="Straight Connector 49">
              <a:extLst>
                <a:ext uri="{FF2B5EF4-FFF2-40B4-BE49-F238E27FC236}">
                  <a16:creationId xmlns:a16="http://schemas.microsoft.com/office/drawing/2014/main" id="{E0418BE5-560E-4E49-B12D-B555511FED7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49D1162-73B9-420F-BCBE-95039D00CD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2BA76FE-316A-48E2-A03B-4E05691C43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E678FBC-A6AD-4422-BA24-A4172F8862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D3C5C3E-2D08-43F0-AFAC-E15360CA7D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0BEAC62-AF92-4A65-9790-6F6E0C6C5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C77D7C5-E76E-4E82-BFC4-9A75D2C80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66E0152-96B9-4067-80D3-D9BDE6D7EC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918AFCC-B9DA-4092-8FBA-2CFEDB0388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91EC7D33-C87E-4812-A722-53C5D99272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5F239E3-501A-4C3C-9BE4-6BFA0D3126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9B62BF3B-95BB-4188-AAE5-015A0EF3D1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14E5F0F-0124-40D0-A0BF-AE307A0E15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BADC3B1-26C7-4CF1-B29D-4D0DEA3E26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0A7DF6E-1132-4A80-9B18-593B1ACD77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EF19589-10D8-4A8F-A0B1-F7CE380E30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8E6BB32-C4F8-4914-88D3-7DC5E79D0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8F046EE-9DBA-4924-A19C-ED8741F5F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8AABBC44-ABA8-4913-824E-64D3447246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54272B22-1C39-47A0-8551-73666AFBEE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08CDFF66-464C-4ABF-BB01-00500A3B75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079FC88-BD3B-4C04-9B90-0FC93C1792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B1FCAED8-8687-4141-A7C3-0D88ACEDFE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65038E6-7B32-460F-B804-D6C105FF44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EC5DAE85-AD17-454B-AB64-CEFF52FDAB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8C603643-2066-4967-AE4B-9DA143843B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37E9533-9B07-43E3-B939-7BADC01FEE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EDCCAAEE-AB2E-4534-893A-3DB109499F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8BD39A2-970F-4714-AAA6-67EE99A0EA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F4A1387-348B-4E46-9B65-FDF76ED0EF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BF5DAF27-A54D-442A-93E4-BA7F04EAE3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82" name="Rectangle 81">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solidFill>
                <a:schemeClr val="bg1"/>
              </a:solidFill>
            </a:endParaRPr>
          </a:p>
        </p:txBody>
      </p:sp>
      <p:grpSp>
        <p:nvGrpSpPr>
          <p:cNvPr id="84" name="Group 83">
            <a:extLst>
              <a:ext uri="{FF2B5EF4-FFF2-40B4-BE49-F238E27FC236}">
                <a16:creationId xmlns:a16="http://schemas.microsoft.com/office/drawing/2014/main" id="{CFB7A4C9-92CD-44D3-A28C-FA35567A97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5" name="Straight Connector 84">
              <a:extLst>
                <a:ext uri="{FF2B5EF4-FFF2-40B4-BE49-F238E27FC236}">
                  <a16:creationId xmlns:a16="http://schemas.microsoft.com/office/drawing/2014/main" id="{96A0B86B-E5EF-4C51-B73A-A72785A885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B28325C5-8310-4D23-B08F-74CD90E134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4BE24A6-CB18-43D8-A955-7A58E56A6D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C90E549F-E66C-4639-8216-4DB579766B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E32D53E2-5427-44D7-90B2-B51D613980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EF7F2D63-B189-47CB-BCBA-06F99730A5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6D23A140-3CAD-4933-988D-8A11B94F3D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9410EC65-0AB7-4EB5-9FD1-9781DDEC52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9AB4B2E0-F6F4-4605-8A70-1EC201401F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70CBBB60-6409-4C10-A9AD-DFE815933D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74A1C4D2-346C-4562-9B1C-0DF21AA31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9FC6324E-B1C3-40D9-9D58-1A1671A53A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F31307B7-2B8E-42C8-8DC0-B24B63021E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DAD637B-3870-4191-9D4A-4FBA8707E9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211E9181-21F5-407D-B7B8-764C9137D2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8262C9F-5298-4F8D-8FC8-28A2E8371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C8A1B5C-3C6B-45F6-AC1C-82A3E934D6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86AF6588-0730-4D45-AF19-1655AFFD9AD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94862BC1-DD1E-4786-BD5C-270D7DCFA6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748CD048-7F9C-418A-9F39-9C140BF375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9E062D0-55D1-418A-9BDB-308FD770BB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21794E89-09BF-4BFA-8CB0-E669836577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7949DB15-C4FA-4634-B6DD-6C9EF14244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5C1CA597-C684-4685-831F-816D17D734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DF626A90-4A74-41FA-A4D2-30E16164F1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97012B9-C53C-47B9-809C-EC0E79839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BADA3DCC-1755-48A1-8AE0-9EDE322823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CC6A4BA0-7434-42B8-B04D-AC831B85F8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F3FA5CC-6091-4DB0-9B9A-81F9572FD2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6A4CE318-4D10-46AE-B51B-22B2B0CC17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59119ED3-C89C-4B2F-B7A4-F3B45A6EC0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Başlık 1">
            <a:extLst>
              <a:ext uri="{FF2B5EF4-FFF2-40B4-BE49-F238E27FC236}">
                <a16:creationId xmlns:a16="http://schemas.microsoft.com/office/drawing/2014/main" id="{E560BBA4-46F4-FFD8-E527-E32B6F95C955}"/>
              </a:ext>
            </a:extLst>
          </p:cNvPr>
          <p:cNvSpPr>
            <a:spLocks noGrp="1"/>
          </p:cNvSpPr>
          <p:nvPr>
            <p:ph type="title"/>
          </p:nvPr>
        </p:nvSpPr>
        <p:spPr>
          <a:xfrm>
            <a:off x="691079" y="725950"/>
            <a:ext cx="3428812" cy="5436630"/>
          </a:xfrm>
        </p:spPr>
        <p:txBody>
          <a:bodyPr anchor="ctr">
            <a:normAutofit/>
          </a:bodyPr>
          <a:lstStyle/>
          <a:p>
            <a:r>
              <a:rPr lang="en-GB" noProof="0" dirty="0"/>
              <a:t>What to Talk About</a:t>
            </a:r>
          </a:p>
        </p:txBody>
      </p:sp>
      <p:graphicFrame>
        <p:nvGraphicFramePr>
          <p:cNvPr id="5" name="İçerik Yer Tutucusu 2">
            <a:extLst>
              <a:ext uri="{FF2B5EF4-FFF2-40B4-BE49-F238E27FC236}">
                <a16:creationId xmlns:a16="http://schemas.microsoft.com/office/drawing/2014/main" id="{00AEB0C8-9DCE-12C5-B07A-F7B6FA77C1A2}"/>
              </a:ext>
            </a:extLst>
          </p:cNvPr>
          <p:cNvGraphicFramePr>
            <a:graphicFrameLocks noGrp="1"/>
          </p:cNvGraphicFramePr>
          <p:nvPr>
            <p:ph idx="1"/>
            <p:extLst>
              <p:ext uri="{D42A27DB-BD31-4B8C-83A1-F6EECF244321}">
                <p14:modId xmlns:p14="http://schemas.microsoft.com/office/powerpoint/2010/main" val="1639548446"/>
              </p:ext>
            </p:extLst>
          </p:nvPr>
        </p:nvGraphicFramePr>
        <p:xfrm>
          <a:off x="5126111" y="457650"/>
          <a:ext cx="6879517" cy="59732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21438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solidFill>
                <a:schemeClr val="bg1"/>
              </a:solidFill>
            </a:endParaRPr>
          </a:p>
        </p:txBody>
      </p:sp>
      <p:grpSp>
        <p:nvGrpSpPr>
          <p:cNvPr id="10" name="Group 9">
            <a:extLst>
              <a:ext uri="{FF2B5EF4-FFF2-40B4-BE49-F238E27FC236}">
                <a16:creationId xmlns:a16="http://schemas.microsoft.com/office/drawing/2014/main" id="{3A663D04-C5D3-4468-AA3B-9880527ABD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 name="Straight Connector 10">
              <a:extLst>
                <a:ext uri="{FF2B5EF4-FFF2-40B4-BE49-F238E27FC236}">
                  <a16:creationId xmlns:a16="http://schemas.microsoft.com/office/drawing/2014/main" id="{58A29A46-413C-4484-946F-6D28C5B463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DD8C4B2-C285-4890-8150-9B63D33D24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E44EC85-AC03-4F75-8D51-DFA985766B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05D371D-12A6-4F6A-BB1F-1815AC4FB4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2961FA-2CA7-4EE9-BFA0-8C41C53CD6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15E0838-B886-41AB-97D4-0ACF66072C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A8D7727-9653-4887-9C76-9B534CCE67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92FF4DB-48CC-4501-8D22-8748B52028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D400061-8886-404B-84F8-19929305B0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D50BF5C-2633-4ECD-B354-586F7C1407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60B17F7-C0E3-4251-ACB3-0096A8962E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135212F-25D9-4473-84A7-E2F4B07C26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D76190E-1564-40B1-AF46-BA42ED9178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5B9E8FC-5C3E-4E93-9A5E-449F5F2C8F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893E675-0723-45A7-96F0-D4DE609C1C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6FB0384-C6DB-4AFD-8DBF-B5951D7C7D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CD21961-E94F-432F-B004-9F092642E6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F8BF6A3-80BF-4B2D-B9FC-C6EF855535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C46CB5E-AF87-4509-AC6D-73A360DC0C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6792C7F-390F-4474-94B3-49469A470A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004ACA1-0E4A-4880-BEC3-16C02F97D3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C02A338-E10C-436C-9C6D-8343C692E8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C9EFB8EA-327B-40E3-B9FF-C7A72CB940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534B69F-E3F6-473A-AC3E-7938EA063D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BE75730-09B8-4EC9-A84B-66CC1BDB20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6DFA29A-FEDC-4A11-9040-901FEFE314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6D7D224-08A0-4584-AAA5-502EEC4B3D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EC2FBE2-7186-4609-8C51-BF456B5395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B9A9517-E690-4E72-9360-7C0C56EBB7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2CA3F09-DCA2-44CD-85BC-4C49CEC3FA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A6887AB-1B22-4147-9642-C13B9AE1A8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Başlık 1">
            <a:extLst>
              <a:ext uri="{FF2B5EF4-FFF2-40B4-BE49-F238E27FC236}">
                <a16:creationId xmlns:a16="http://schemas.microsoft.com/office/drawing/2014/main" id="{228C9878-ECBF-7BD1-E0FE-EE149A5DA311}"/>
              </a:ext>
            </a:extLst>
          </p:cNvPr>
          <p:cNvSpPr>
            <a:spLocks noGrp="1"/>
          </p:cNvSpPr>
          <p:nvPr>
            <p:ph type="title"/>
          </p:nvPr>
        </p:nvSpPr>
        <p:spPr>
          <a:xfrm>
            <a:off x="1182775" y="713047"/>
            <a:ext cx="9807426" cy="2173069"/>
          </a:xfrm>
        </p:spPr>
        <p:txBody>
          <a:bodyPr>
            <a:normAutofit/>
          </a:bodyPr>
          <a:lstStyle/>
          <a:p>
            <a:pPr algn="ctr"/>
            <a:r>
              <a:rPr lang="en-GB" noProof="0" dirty="0"/>
              <a:t>Main Problem</a:t>
            </a:r>
          </a:p>
        </p:txBody>
      </p:sp>
      <p:sp>
        <p:nvSpPr>
          <p:cNvPr id="43" name="Right Triangle 42">
            <a:extLst>
              <a:ext uri="{FF2B5EF4-FFF2-40B4-BE49-F238E27FC236}">
                <a16:creationId xmlns:a16="http://schemas.microsoft.com/office/drawing/2014/main" id="{80DB3690-454E-4196-AD7B-31F96F2B3E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5810332" y="-289752"/>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solidFill>
                <a:schemeClr val="tx1"/>
              </a:solidFill>
            </a:endParaRPr>
          </a:p>
        </p:txBody>
      </p:sp>
      <p:sp>
        <p:nvSpPr>
          <p:cNvPr id="3" name="İçerik Yer Tutucusu 2">
            <a:extLst>
              <a:ext uri="{FF2B5EF4-FFF2-40B4-BE49-F238E27FC236}">
                <a16:creationId xmlns:a16="http://schemas.microsoft.com/office/drawing/2014/main" id="{F4CB2191-8D8A-07BD-E1AB-7443C19CE61C}"/>
              </a:ext>
            </a:extLst>
          </p:cNvPr>
          <p:cNvSpPr>
            <a:spLocks noGrp="1"/>
          </p:cNvSpPr>
          <p:nvPr>
            <p:ph idx="1"/>
          </p:nvPr>
        </p:nvSpPr>
        <p:spPr>
          <a:xfrm>
            <a:off x="1388109" y="3057831"/>
            <a:ext cx="9429226" cy="3217902"/>
          </a:xfrm>
        </p:spPr>
        <p:txBody>
          <a:bodyPr>
            <a:noAutofit/>
          </a:bodyPr>
          <a:lstStyle/>
          <a:p>
            <a:pPr marL="0" indent="0" algn="ctr">
              <a:lnSpc>
                <a:spcPct val="100000"/>
              </a:lnSpc>
              <a:buNone/>
            </a:pPr>
            <a:r>
              <a:rPr lang="en-GB" sz="2400" noProof="0" dirty="0"/>
              <a:t> Can we cluster aircrafts by using statistical methods? Can we detect novelty and cluster accordingly?</a:t>
            </a:r>
          </a:p>
          <a:p>
            <a:pPr marL="0" indent="0" algn="ctr">
              <a:lnSpc>
                <a:spcPct val="100000"/>
              </a:lnSpc>
              <a:buNone/>
            </a:pPr>
            <a:endParaRPr lang="en-GB" sz="2400" noProof="0" dirty="0"/>
          </a:p>
          <a:p>
            <a:pPr marL="0" indent="0" algn="ctr">
              <a:lnSpc>
                <a:spcPct val="100000"/>
              </a:lnSpc>
              <a:buNone/>
            </a:pPr>
            <a:r>
              <a:rPr lang="en-GB" sz="2400" noProof="0" dirty="0"/>
              <a:t>What happens if we had data for a single type of aircraft, but suddenly data from other aircraft types starts to come. This project aims to decide that the new data is not from the previously known cluster and create a similarity metric so that similar data will be clustered accordingly.</a:t>
            </a:r>
          </a:p>
        </p:txBody>
      </p:sp>
    </p:spTree>
    <p:extLst>
      <p:ext uri="{BB962C8B-B14F-4D97-AF65-F5344CB8AC3E}">
        <p14:creationId xmlns:p14="http://schemas.microsoft.com/office/powerpoint/2010/main" val="898556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9">
            <a:extLst>
              <a:ext uri="{FF2B5EF4-FFF2-40B4-BE49-F238E27FC236}">
                <a16:creationId xmlns:a16="http://schemas.microsoft.com/office/drawing/2014/main" id="{F14D45BF-E397-40C0-AFE3-A4149E60E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solidFill>
                <a:schemeClr val="bg1"/>
              </a:solidFill>
            </a:endParaRPr>
          </a:p>
        </p:txBody>
      </p:sp>
      <p:grpSp>
        <p:nvGrpSpPr>
          <p:cNvPr id="48" name="Group 11">
            <a:extLst>
              <a:ext uri="{FF2B5EF4-FFF2-40B4-BE49-F238E27FC236}">
                <a16:creationId xmlns:a16="http://schemas.microsoft.com/office/drawing/2014/main" id="{35F4CD44-7930-4EB8-9A74-8D2F9E6369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6F1268F0-44F7-4AC9-A3E6-9527C22F30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880B23C-29A4-4D11-8671-EE46FECE7C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C2CF28E-44F6-4983-9729-A705B8709B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B11666B-80E2-4F7D-9613-17A65CBC17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ABFAC7C-C1E8-4988-864D-3B05D3006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2EE5A4C-9245-46EB-B145-8FDFBE6E1A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BFEDEDB-B657-4E62-9962-28BF541220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65EFAA5-5243-4FE8-819B-80D4995BB7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F92E633-809E-4E07-965A-F2F9EDCF7F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0DE1690-3F94-4C79-9357-6653BEEF12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529D5DF-1A9E-4690-B016-03FB1E72DC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6F8E2D2-E88C-4F73-A660-D2B76298C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37BF3BB-FE7A-410E-AA57-73485A775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0EC5EB5-F6E1-441C-AB44-799A5DF1B7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D6F199F-9E76-4C7E-9DF6-20EE550DFE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91704E7-976B-4FE0-9381-8EB7818E70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75603A9-61D4-4172-AF77-7A7CE408A7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73C1AA7-2357-41A1-A057-FA2D44DADA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0024205-8F58-4C8D-BE50-35E40091BC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737BEEA-3398-4C1B-AB48-E7173325C0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5EE29AB-4E85-418B-A6D3-3E7B401855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ADE2BEB-6A23-4DFC-9A4E-E44F3CA9FF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ECE8D73-51C6-4818-8BD9-9202BBA083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EA7AA7F-CD9D-4820-B463-7B9CFEC8EC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1618CA6-513B-458C-89C1-1FE15F1F43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5BACA43-902B-4444-95CB-5165D5483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8A07376-1103-43DD-A6D6-D7BAF6F005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FCEA8A1-BC0E-4221-B9E5-3D3C7BA261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55D27E5-DFE1-4EE8-B982-0A39223598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FD07B27-85E5-4F3B-B432-CDBDC0F6E6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B78179E-DE7D-4A30-9BDC-05D7AE217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9" name="Right Triangle 44">
            <a:extLst>
              <a:ext uri="{FF2B5EF4-FFF2-40B4-BE49-F238E27FC236}">
                <a16:creationId xmlns:a16="http://schemas.microsoft.com/office/drawing/2014/main" id="{07E3C0EF-2D2A-42BA-B4E2-76E2B1FC52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3" y="3153945"/>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solidFill>
                <a:schemeClr val="tx1"/>
              </a:solidFill>
            </a:endParaRPr>
          </a:p>
        </p:txBody>
      </p:sp>
      <p:sp>
        <p:nvSpPr>
          <p:cNvPr id="2" name="Başlık 1">
            <a:extLst>
              <a:ext uri="{FF2B5EF4-FFF2-40B4-BE49-F238E27FC236}">
                <a16:creationId xmlns:a16="http://schemas.microsoft.com/office/drawing/2014/main" id="{C0849E2C-23F2-C10E-8F18-DDFEA801BF1C}"/>
              </a:ext>
            </a:extLst>
          </p:cNvPr>
          <p:cNvSpPr>
            <a:spLocks noGrp="1"/>
          </p:cNvSpPr>
          <p:nvPr>
            <p:ph type="title"/>
          </p:nvPr>
        </p:nvSpPr>
        <p:spPr>
          <a:xfrm>
            <a:off x="691079" y="725950"/>
            <a:ext cx="3428812" cy="5436630"/>
          </a:xfrm>
        </p:spPr>
        <p:txBody>
          <a:bodyPr anchor="ctr">
            <a:normAutofit/>
          </a:bodyPr>
          <a:lstStyle/>
          <a:p>
            <a:r>
              <a:rPr lang="en-GB" noProof="0" dirty="0"/>
              <a:t>General Look at the Solution</a:t>
            </a:r>
          </a:p>
        </p:txBody>
      </p:sp>
      <p:graphicFrame>
        <p:nvGraphicFramePr>
          <p:cNvPr id="5" name="İçerik Yer Tutucusu 4">
            <a:extLst>
              <a:ext uri="{FF2B5EF4-FFF2-40B4-BE49-F238E27FC236}">
                <a16:creationId xmlns:a16="http://schemas.microsoft.com/office/drawing/2014/main" id="{51BFDDF1-B745-C637-CC70-CEB2B55FC8D2}"/>
              </a:ext>
            </a:extLst>
          </p:cNvPr>
          <p:cNvGraphicFramePr>
            <a:graphicFrameLocks noGrp="1"/>
          </p:cNvGraphicFramePr>
          <p:nvPr>
            <p:ph idx="1"/>
            <p:extLst>
              <p:ext uri="{D42A27DB-BD31-4B8C-83A1-F6EECF244321}">
                <p14:modId xmlns:p14="http://schemas.microsoft.com/office/powerpoint/2010/main" val="1640482324"/>
              </p:ext>
            </p:extLst>
          </p:nvPr>
        </p:nvGraphicFramePr>
        <p:xfrm>
          <a:off x="5113741" y="451202"/>
          <a:ext cx="6879517" cy="59732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62683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solidFill>
                <a:schemeClr val="bg1"/>
              </a:solidFill>
            </a:endParaRPr>
          </a:p>
        </p:txBody>
      </p:sp>
      <p:grpSp>
        <p:nvGrpSpPr>
          <p:cNvPr id="1033" name="Group 1032">
            <a:extLst>
              <a:ext uri="{FF2B5EF4-FFF2-40B4-BE49-F238E27FC236}">
                <a16:creationId xmlns:a16="http://schemas.microsoft.com/office/drawing/2014/main" id="{4D431671-5191-4947-8899-E90505A704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034" name="Straight Connector 1033">
              <a:extLst>
                <a:ext uri="{FF2B5EF4-FFF2-40B4-BE49-F238E27FC236}">
                  <a16:creationId xmlns:a16="http://schemas.microsoft.com/office/drawing/2014/main" id="{877D2E98-ED65-4121-9DA5-6DBB831D0F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5" name="Straight Connector 1034">
              <a:extLst>
                <a:ext uri="{FF2B5EF4-FFF2-40B4-BE49-F238E27FC236}">
                  <a16:creationId xmlns:a16="http://schemas.microsoft.com/office/drawing/2014/main" id="{DA94A307-5B5D-4E42-95B3-064D5093AD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6" name="Straight Connector 1035">
              <a:extLst>
                <a:ext uri="{FF2B5EF4-FFF2-40B4-BE49-F238E27FC236}">
                  <a16:creationId xmlns:a16="http://schemas.microsoft.com/office/drawing/2014/main" id="{8CB3B32C-3BDA-4D41-9802-681B0599FD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7" name="Straight Connector 1036">
              <a:extLst>
                <a:ext uri="{FF2B5EF4-FFF2-40B4-BE49-F238E27FC236}">
                  <a16:creationId xmlns:a16="http://schemas.microsoft.com/office/drawing/2014/main" id="{35BDBFD6-7C61-4520-8203-BAB1986C15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8" name="Straight Connector 1037">
              <a:extLst>
                <a:ext uri="{FF2B5EF4-FFF2-40B4-BE49-F238E27FC236}">
                  <a16:creationId xmlns:a16="http://schemas.microsoft.com/office/drawing/2014/main" id="{D4ABA4D7-9904-42C4-B0CD-B1CE2E0D37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9" name="Straight Connector 1038">
              <a:extLst>
                <a:ext uri="{FF2B5EF4-FFF2-40B4-BE49-F238E27FC236}">
                  <a16:creationId xmlns:a16="http://schemas.microsoft.com/office/drawing/2014/main" id="{BB63F0D6-8747-4126-9359-B730EB21B7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0" name="Straight Connector 1039">
              <a:extLst>
                <a:ext uri="{FF2B5EF4-FFF2-40B4-BE49-F238E27FC236}">
                  <a16:creationId xmlns:a16="http://schemas.microsoft.com/office/drawing/2014/main" id="{D91CD660-F5B2-49AC-9EFC-CE94B843B4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1" name="Straight Connector 1040">
              <a:extLst>
                <a:ext uri="{FF2B5EF4-FFF2-40B4-BE49-F238E27FC236}">
                  <a16:creationId xmlns:a16="http://schemas.microsoft.com/office/drawing/2014/main" id="{A4BEB7EB-8E7F-4A4B-8581-73CE2003F2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2" name="Straight Connector 1041">
              <a:extLst>
                <a:ext uri="{FF2B5EF4-FFF2-40B4-BE49-F238E27FC236}">
                  <a16:creationId xmlns:a16="http://schemas.microsoft.com/office/drawing/2014/main" id="{B04FB70E-6820-4456-872A-937F520606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3" name="Straight Connector 1042">
              <a:extLst>
                <a:ext uri="{FF2B5EF4-FFF2-40B4-BE49-F238E27FC236}">
                  <a16:creationId xmlns:a16="http://schemas.microsoft.com/office/drawing/2014/main" id="{E3598DD6-9887-4CF7-BAFE-F96E0324EB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4" name="Straight Connector 1043">
              <a:extLst>
                <a:ext uri="{FF2B5EF4-FFF2-40B4-BE49-F238E27FC236}">
                  <a16:creationId xmlns:a16="http://schemas.microsoft.com/office/drawing/2014/main" id="{AA503E64-565F-465B-A25C-042C5706C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5" name="Straight Connector 1044">
              <a:extLst>
                <a:ext uri="{FF2B5EF4-FFF2-40B4-BE49-F238E27FC236}">
                  <a16:creationId xmlns:a16="http://schemas.microsoft.com/office/drawing/2014/main" id="{A140EE7B-5CA1-4DCB-8652-6E4D2147B0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6" name="Straight Connector 1045">
              <a:extLst>
                <a:ext uri="{FF2B5EF4-FFF2-40B4-BE49-F238E27FC236}">
                  <a16:creationId xmlns:a16="http://schemas.microsoft.com/office/drawing/2014/main" id="{F85077BE-700D-4C44-AA4D-7CF4E8FD71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7" name="Straight Connector 1046">
              <a:extLst>
                <a:ext uri="{FF2B5EF4-FFF2-40B4-BE49-F238E27FC236}">
                  <a16:creationId xmlns:a16="http://schemas.microsoft.com/office/drawing/2014/main" id="{FB8B3FEB-D353-443D-A148-3915606516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8" name="Straight Connector 1047">
              <a:extLst>
                <a:ext uri="{FF2B5EF4-FFF2-40B4-BE49-F238E27FC236}">
                  <a16:creationId xmlns:a16="http://schemas.microsoft.com/office/drawing/2014/main" id="{91FF5FBB-3BD8-46EB-BDF9-081B29A44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9" name="Straight Connector 1048">
              <a:extLst>
                <a:ext uri="{FF2B5EF4-FFF2-40B4-BE49-F238E27FC236}">
                  <a16:creationId xmlns:a16="http://schemas.microsoft.com/office/drawing/2014/main" id="{DC2E11FD-78A4-4F5C-A419-F0237DCAD2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0" name="Straight Connector 1049">
              <a:extLst>
                <a:ext uri="{FF2B5EF4-FFF2-40B4-BE49-F238E27FC236}">
                  <a16:creationId xmlns:a16="http://schemas.microsoft.com/office/drawing/2014/main" id="{9F708EBE-3154-4FF4-8E8F-88A0762080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1" name="Straight Connector 1050">
              <a:extLst>
                <a:ext uri="{FF2B5EF4-FFF2-40B4-BE49-F238E27FC236}">
                  <a16:creationId xmlns:a16="http://schemas.microsoft.com/office/drawing/2014/main" id="{27A99B5C-EB03-4D56-8DFE-B006D7081B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2" name="Straight Connector 1051">
              <a:extLst>
                <a:ext uri="{FF2B5EF4-FFF2-40B4-BE49-F238E27FC236}">
                  <a16:creationId xmlns:a16="http://schemas.microsoft.com/office/drawing/2014/main" id="{2FCBAFF0-9FB4-4160-B9BE-CCBE1D8B8C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3" name="Straight Connector 1052">
              <a:extLst>
                <a:ext uri="{FF2B5EF4-FFF2-40B4-BE49-F238E27FC236}">
                  <a16:creationId xmlns:a16="http://schemas.microsoft.com/office/drawing/2014/main" id="{326953D7-154A-49A4-B2E1-D94D365EC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4" name="Straight Connector 1053">
              <a:extLst>
                <a:ext uri="{FF2B5EF4-FFF2-40B4-BE49-F238E27FC236}">
                  <a16:creationId xmlns:a16="http://schemas.microsoft.com/office/drawing/2014/main" id="{836E3E12-5D96-48DB-8320-629428774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5" name="Straight Connector 1054">
              <a:extLst>
                <a:ext uri="{FF2B5EF4-FFF2-40B4-BE49-F238E27FC236}">
                  <a16:creationId xmlns:a16="http://schemas.microsoft.com/office/drawing/2014/main" id="{7A059482-79BA-4E80-80A2-36FD8408D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6" name="Straight Connector 1055">
              <a:extLst>
                <a:ext uri="{FF2B5EF4-FFF2-40B4-BE49-F238E27FC236}">
                  <a16:creationId xmlns:a16="http://schemas.microsoft.com/office/drawing/2014/main" id="{B4EF88B3-C210-433D-B20D-FE41B4D5F9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7" name="Straight Connector 1056">
              <a:extLst>
                <a:ext uri="{FF2B5EF4-FFF2-40B4-BE49-F238E27FC236}">
                  <a16:creationId xmlns:a16="http://schemas.microsoft.com/office/drawing/2014/main" id="{53665D3E-61E7-4EDF-A208-56449D765C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8" name="Straight Connector 1057">
              <a:extLst>
                <a:ext uri="{FF2B5EF4-FFF2-40B4-BE49-F238E27FC236}">
                  <a16:creationId xmlns:a16="http://schemas.microsoft.com/office/drawing/2014/main" id="{874CF3B0-C9C3-4683-94A3-DC0AE1E745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9" name="Straight Connector 1058">
              <a:extLst>
                <a:ext uri="{FF2B5EF4-FFF2-40B4-BE49-F238E27FC236}">
                  <a16:creationId xmlns:a16="http://schemas.microsoft.com/office/drawing/2014/main" id="{7BE90EF9-6DF5-47F4-A069-9F613C814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0" name="Straight Connector 1059">
              <a:extLst>
                <a:ext uri="{FF2B5EF4-FFF2-40B4-BE49-F238E27FC236}">
                  <a16:creationId xmlns:a16="http://schemas.microsoft.com/office/drawing/2014/main" id="{F844EBDE-5A9F-4E9F-8A55-57FB9E9797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1" name="Straight Connector 1060">
              <a:extLst>
                <a:ext uri="{FF2B5EF4-FFF2-40B4-BE49-F238E27FC236}">
                  <a16:creationId xmlns:a16="http://schemas.microsoft.com/office/drawing/2014/main" id="{6491FC45-82C4-40CD-8D0C-0A2F86E8A1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2" name="Straight Connector 1061">
              <a:extLst>
                <a:ext uri="{FF2B5EF4-FFF2-40B4-BE49-F238E27FC236}">
                  <a16:creationId xmlns:a16="http://schemas.microsoft.com/office/drawing/2014/main" id="{71AD0FE3-6144-4171-943E-0E65D08E80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3" name="Straight Connector 1062">
              <a:extLst>
                <a:ext uri="{FF2B5EF4-FFF2-40B4-BE49-F238E27FC236}">
                  <a16:creationId xmlns:a16="http://schemas.microsoft.com/office/drawing/2014/main" id="{A7BA4499-5E6A-4998-A0F4-614E65552B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4" name="Straight Connector 1063">
              <a:extLst>
                <a:ext uri="{FF2B5EF4-FFF2-40B4-BE49-F238E27FC236}">
                  <a16:creationId xmlns:a16="http://schemas.microsoft.com/office/drawing/2014/main" id="{CAFE7A6F-A7F0-4406-809F-E23FCB201E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Başlık 1">
            <a:extLst>
              <a:ext uri="{FF2B5EF4-FFF2-40B4-BE49-F238E27FC236}">
                <a16:creationId xmlns:a16="http://schemas.microsoft.com/office/drawing/2014/main" id="{BF3E79F0-33FB-A9DE-9FB1-91A5645EE694}"/>
              </a:ext>
            </a:extLst>
          </p:cNvPr>
          <p:cNvSpPr>
            <a:spLocks noGrp="1"/>
          </p:cNvSpPr>
          <p:nvPr>
            <p:ph type="title"/>
          </p:nvPr>
        </p:nvSpPr>
        <p:spPr>
          <a:xfrm>
            <a:off x="691079" y="725951"/>
            <a:ext cx="4927425" cy="1938525"/>
          </a:xfrm>
        </p:spPr>
        <p:txBody>
          <a:bodyPr>
            <a:normAutofit/>
          </a:bodyPr>
          <a:lstStyle/>
          <a:p>
            <a:r>
              <a:rPr lang="en-GB" noProof="0" dirty="0"/>
              <a:t>Dataset</a:t>
            </a:r>
          </a:p>
        </p:txBody>
      </p:sp>
      <p:sp>
        <p:nvSpPr>
          <p:cNvPr id="1066" name="Right Triangle 1065">
            <a:extLst>
              <a:ext uri="{FF2B5EF4-FFF2-40B4-BE49-F238E27FC236}">
                <a16:creationId xmlns:a16="http://schemas.microsoft.com/office/drawing/2014/main" id="{BEAC0A80-07D3-49CB-87C3-BC34F219D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1" y="20640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solidFill>
                <a:schemeClr val="tx1"/>
              </a:solidFill>
            </a:endParaRPr>
          </a:p>
        </p:txBody>
      </p:sp>
      <p:sp>
        <p:nvSpPr>
          <p:cNvPr id="3" name="İçerik Yer Tutucusu 2">
            <a:extLst>
              <a:ext uri="{FF2B5EF4-FFF2-40B4-BE49-F238E27FC236}">
                <a16:creationId xmlns:a16="http://schemas.microsoft.com/office/drawing/2014/main" id="{18C41C84-5F2A-4D17-1070-2A7B610BCD6A}"/>
              </a:ext>
            </a:extLst>
          </p:cNvPr>
          <p:cNvSpPr>
            <a:spLocks noGrp="1"/>
          </p:cNvSpPr>
          <p:nvPr>
            <p:ph idx="1"/>
          </p:nvPr>
        </p:nvSpPr>
        <p:spPr>
          <a:xfrm>
            <a:off x="691079" y="2886116"/>
            <a:ext cx="4927425" cy="3245931"/>
          </a:xfrm>
        </p:spPr>
        <p:txBody>
          <a:bodyPr>
            <a:normAutofit/>
          </a:bodyPr>
          <a:lstStyle/>
          <a:p>
            <a:r>
              <a:rPr lang="en-GB" sz="2400" noProof="0" dirty="0"/>
              <a:t>FGVC (fine-grained visual classification) Aircraft Benchmark</a:t>
            </a:r>
          </a:p>
          <a:p>
            <a:r>
              <a:rPr lang="en-GB" sz="2400" noProof="0" dirty="0"/>
              <a:t>Multiple aircraft types labelled properly</a:t>
            </a:r>
          </a:p>
          <a:p>
            <a:endParaRPr lang="en-GB" sz="2400" noProof="0" dirty="0"/>
          </a:p>
          <a:p>
            <a:endParaRPr lang="en-GB" sz="2400" noProof="0" dirty="0"/>
          </a:p>
        </p:txBody>
      </p:sp>
      <p:pic>
        <p:nvPicPr>
          <p:cNvPr id="1026" name="Picture 2" descr="gökyüzü, dış mekan, uçuş, hava içeren bir resim&#10;&#10;Açıklama otomatik olarak oluşturuldu">
            <a:extLst>
              <a:ext uri="{FF2B5EF4-FFF2-40B4-BE49-F238E27FC236}">
                <a16:creationId xmlns:a16="http://schemas.microsoft.com/office/drawing/2014/main" id="{5E512CDE-D2E2-47C3-8E7F-23AB2E0552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759" r="23576"/>
          <a:stretch/>
        </p:blipFill>
        <p:spPr bwMode="auto">
          <a:xfrm>
            <a:off x="6309311" y="1"/>
            <a:ext cx="5899302" cy="6862230"/>
          </a:xfrm>
          <a:custGeom>
            <a:avLst/>
            <a:gdLst/>
            <a:ahLst/>
            <a:cxnLst/>
            <a:rect l="l" t="t" r="r" b="b"/>
            <a:pathLst>
              <a:path w="5923149" h="6857997">
                <a:moveTo>
                  <a:pt x="320173" y="0"/>
                </a:moveTo>
                <a:lnTo>
                  <a:pt x="5923149" y="0"/>
                </a:lnTo>
                <a:lnTo>
                  <a:pt x="5923149" y="6857997"/>
                </a:lnTo>
                <a:lnTo>
                  <a:pt x="1111789" y="6857997"/>
                </a:lnTo>
                <a:lnTo>
                  <a:pt x="1106562" y="6546368"/>
                </a:lnTo>
                <a:cubicBezTo>
                  <a:pt x="1000021" y="3425651"/>
                  <a:pt x="-688878" y="3321843"/>
                  <a:pt x="320173"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5221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solidFill>
                <a:schemeClr val="bg1"/>
              </a:solidFill>
            </a:endParaRPr>
          </a:p>
        </p:txBody>
      </p:sp>
      <p:grpSp>
        <p:nvGrpSpPr>
          <p:cNvPr id="14" name="Group 13">
            <a:extLst>
              <a:ext uri="{FF2B5EF4-FFF2-40B4-BE49-F238E27FC236}">
                <a16:creationId xmlns:a16="http://schemas.microsoft.com/office/drawing/2014/main" id="{DA5BFA78-F064-495B-9429-2A3A39752B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 name="Straight Connector 14">
              <a:extLst>
                <a:ext uri="{FF2B5EF4-FFF2-40B4-BE49-F238E27FC236}">
                  <a16:creationId xmlns:a16="http://schemas.microsoft.com/office/drawing/2014/main" id="{F41B1524-8773-41A2-B60B-9FA5BEE4F3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775004F-FDFC-4383-B54C-D65D6A2B0DD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8A6C393-7CAE-4BAA-BBC4-AD4AC11815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851E448-3E8F-4E69-A38D-5D31FD0A4B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7ABD22A-40A7-4044-A756-3C6189B56AF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DA5C758-DD4D-4B80-A019-C989ECAA6A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727E4F7-B754-45A3-AD68-BDBAA49B78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B202238-36BC-4D59-8366-4F57A8847B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EAB59A7-231B-419D-AF8E-A9BFD2519E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B74688-C5D4-4726-9F69-5D7EFB3C69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E4CDE69-E5F5-4127-A77E-3FFBCA0B80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0A978B3-1951-44B6-B358-1A1E4C9444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EC89324-57E9-45FE-9B4B-CD77D32C90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C1F3405-91FD-4101-BB4B-165FBD4BE2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D46845C-08AC-4F0D-A4ED-D3CF3B5553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7B461D1-432A-4182-8C40-95A183AA91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4DABEA8-1DC0-4829-BC3E-582A0C49B1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A785BB3-494F-4AAA-9266-8C53FB3A1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B1FF74D-6739-4FD1-A90C-C638E15A7E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A5719DE-505B-4BDC-8323-F3AB5F2FF5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C7CAB2F-C32D-49D2-B296-65A7F1F320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67C5F73-3394-4E71-9C4E-F0BE61E312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1F20981-D782-46DE-A5DC-A6BCBD3F3B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8EFCF63-B4F1-4640-9EE7-D1833B97FA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D26414C-D6F5-45BB-8AA5-61C025DB60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986DDAE-1F6A-45A4-9058-6FE32B29A0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98B1832-7574-4F28-9ECB-6861B232FA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CBCC0AE-6EA9-47F6-A34F-FE955E4DBF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C638F1F-AB51-4137-B516-65EB761A8BA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1B67BDB-612F-406E-A8AB-D45B6A142F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5866D459-90C2-4A99-9E01-AC8AC01B15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Başlık 1">
            <a:extLst>
              <a:ext uri="{FF2B5EF4-FFF2-40B4-BE49-F238E27FC236}">
                <a16:creationId xmlns:a16="http://schemas.microsoft.com/office/drawing/2014/main" id="{505B1E61-5649-10A6-47DF-21355339B7AE}"/>
              </a:ext>
            </a:extLst>
          </p:cNvPr>
          <p:cNvSpPr>
            <a:spLocks noGrp="1"/>
          </p:cNvSpPr>
          <p:nvPr>
            <p:ph type="title"/>
          </p:nvPr>
        </p:nvSpPr>
        <p:spPr>
          <a:xfrm>
            <a:off x="691079" y="725951"/>
            <a:ext cx="4862643" cy="1442463"/>
          </a:xfrm>
        </p:spPr>
        <p:txBody>
          <a:bodyPr>
            <a:normAutofit/>
          </a:bodyPr>
          <a:lstStyle/>
          <a:p>
            <a:r>
              <a:rPr lang="en-GB" noProof="0" dirty="0"/>
              <a:t>Image Pre-processing</a:t>
            </a:r>
          </a:p>
        </p:txBody>
      </p:sp>
      <p:sp>
        <p:nvSpPr>
          <p:cNvPr id="47" name="Right Triangle 46">
            <a:extLst>
              <a:ext uri="{FF2B5EF4-FFF2-40B4-BE49-F238E27FC236}">
                <a16:creationId xmlns:a16="http://schemas.microsoft.com/office/drawing/2014/main" id="{9393BED8-F65C-448E-B531-7CB732AE90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2" y="153783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solidFill>
                <a:schemeClr val="tx1"/>
              </a:solidFill>
            </a:endParaRPr>
          </a:p>
        </p:txBody>
      </p:sp>
      <p:sp>
        <p:nvSpPr>
          <p:cNvPr id="3" name="İçerik Yer Tutucusu 2">
            <a:extLst>
              <a:ext uri="{FF2B5EF4-FFF2-40B4-BE49-F238E27FC236}">
                <a16:creationId xmlns:a16="http://schemas.microsoft.com/office/drawing/2014/main" id="{4065958D-C3B5-E106-EAD4-DB39F7F0D063}"/>
              </a:ext>
            </a:extLst>
          </p:cNvPr>
          <p:cNvSpPr>
            <a:spLocks noGrp="1"/>
          </p:cNvSpPr>
          <p:nvPr>
            <p:ph idx="1"/>
          </p:nvPr>
        </p:nvSpPr>
        <p:spPr>
          <a:xfrm>
            <a:off x="691079" y="2340130"/>
            <a:ext cx="4862643" cy="3803271"/>
          </a:xfrm>
        </p:spPr>
        <p:txBody>
          <a:bodyPr>
            <a:normAutofit/>
          </a:bodyPr>
          <a:lstStyle/>
          <a:p>
            <a:r>
              <a:rPr lang="en-GB" sz="2400" noProof="0" dirty="0"/>
              <a:t>Resize to scale</a:t>
            </a:r>
          </a:p>
          <a:p>
            <a:r>
              <a:rPr lang="en-GB" sz="2400" noProof="0" dirty="0"/>
              <a:t>Gray scale conversion</a:t>
            </a:r>
          </a:p>
          <a:p>
            <a:r>
              <a:rPr lang="en-GB" sz="2400" noProof="0" dirty="0"/>
              <a:t>Background-Foreground masks</a:t>
            </a:r>
          </a:p>
          <a:p>
            <a:r>
              <a:rPr lang="en-GB" sz="2400" noProof="0" dirty="0"/>
              <a:t>Image augmentation</a:t>
            </a:r>
          </a:p>
          <a:p>
            <a:pPr lvl="1"/>
            <a:r>
              <a:rPr lang="en-GB" sz="2400" noProof="0" dirty="0"/>
              <a:t>Noise</a:t>
            </a:r>
          </a:p>
          <a:p>
            <a:pPr lvl="1"/>
            <a:r>
              <a:rPr lang="en-GB" sz="2400" noProof="0" dirty="0"/>
              <a:t>Gaussian Blur</a:t>
            </a:r>
          </a:p>
          <a:p>
            <a:pPr lvl="1"/>
            <a:r>
              <a:rPr lang="en-GB" sz="2400" noProof="0" dirty="0"/>
              <a:t>Horizontal and Vertical Flip</a:t>
            </a:r>
          </a:p>
        </p:txBody>
      </p:sp>
      <p:pic>
        <p:nvPicPr>
          <p:cNvPr id="5" name="Resim 4" descr="askeri uçak, avcı uçağı, hava kuvvetleri, havacılık içeren bir resim&#10;&#10;Açıklama otomatik olarak oluşturuldu">
            <a:extLst>
              <a:ext uri="{FF2B5EF4-FFF2-40B4-BE49-F238E27FC236}">
                <a16:creationId xmlns:a16="http://schemas.microsoft.com/office/drawing/2014/main" id="{24B3153C-A401-0123-35F5-F2D8CFFF8858}"/>
              </a:ext>
            </a:extLst>
          </p:cNvPr>
          <p:cNvPicPr>
            <a:picLocks noChangeAspect="1"/>
          </p:cNvPicPr>
          <p:nvPr/>
        </p:nvPicPr>
        <p:blipFill>
          <a:blip r:embed="rId2">
            <a:extLst>
              <a:ext uri="{28A0092B-C50C-407E-A947-70E740481C1C}">
                <a14:useLocalDpi xmlns:a14="http://schemas.microsoft.com/office/drawing/2010/main" val="0"/>
              </a:ext>
            </a:extLst>
          </a:blip>
          <a:srcRect t="13847" r="3" b="1558"/>
          <a:stretch/>
        </p:blipFill>
        <p:spPr>
          <a:xfrm>
            <a:off x="6307732" y="-18"/>
            <a:ext cx="5884248" cy="3434754"/>
          </a:xfrm>
          <a:custGeom>
            <a:avLst/>
            <a:gdLst/>
            <a:ahLst/>
            <a:cxnLst/>
            <a:rect l="l" t="t" r="r" b="b"/>
            <a:pathLst>
              <a:path w="5884248" h="3434754">
                <a:moveTo>
                  <a:pt x="316869" y="0"/>
                </a:moveTo>
                <a:lnTo>
                  <a:pt x="5884248" y="0"/>
                </a:lnTo>
                <a:lnTo>
                  <a:pt x="5884248" y="3434754"/>
                </a:lnTo>
                <a:lnTo>
                  <a:pt x="325503" y="3434754"/>
                </a:lnTo>
                <a:lnTo>
                  <a:pt x="323244" y="3429005"/>
                </a:lnTo>
                <a:cubicBezTo>
                  <a:pt x="17667" y="2624343"/>
                  <a:pt x="-174229" y="1819680"/>
                  <a:pt x="229286" y="307795"/>
                </a:cubicBezTo>
                <a:close/>
              </a:path>
            </a:pathLst>
          </a:custGeom>
        </p:spPr>
      </p:pic>
      <p:pic>
        <p:nvPicPr>
          <p:cNvPr id="7" name="Resim 6" descr="askeri uçak, uçak, avcı uçağı, havacılık içeren bir resim&#10;&#10;Açıklama otomatik olarak oluşturuldu">
            <a:extLst>
              <a:ext uri="{FF2B5EF4-FFF2-40B4-BE49-F238E27FC236}">
                <a16:creationId xmlns:a16="http://schemas.microsoft.com/office/drawing/2014/main" id="{BE9BBCA4-32A2-02A2-88C9-577560895DA9}"/>
              </a:ext>
            </a:extLst>
          </p:cNvPr>
          <p:cNvPicPr>
            <a:picLocks noChangeAspect="1"/>
          </p:cNvPicPr>
          <p:nvPr/>
        </p:nvPicPr>
        <p:blipFill>
          <a:blip r:embed="rId3">
            <a:extLst>
              <a:ext uri="{28A0092B-C50C-407E-A947-70E740481C1C}">
                <a14:useLocalDpi xmlns:a14="http://schemas.microsoft.com/office/drawing/2010/main" val="0"/>
              </a:ext>
            </a:extLst>
          </a:blip>
          <a:srcRect t="10578" r="1" b="1"/>
          <a:stretch/>
        </p:blipFill>
        <p:spPr>
          <a:xfrm>
            <a:off x="6632069" y="3431714"/>
            <a:ext cx="5559947" cy="3430537"/>
          </a:xfrm>
          <a:custGeom>
            <a:avLst/>
            <a:gdLst/>
            <a:ahLst/>
            <a:cxnLst/>
            <a:rect l="l" t="t" r="r" b="b"/>
            <a:pathLst>
              <a:path w="5559947" h="3430537">
                <a:moveTo>
                  <a:pt x="0" y="0"/>
                </a:moveTo>
                <a:lnTo>
                  <a:pt x="5559947" y="0"/>
                </a:lnTo>
                <a:lnTo>
                  <a:pt x="5559947" y="3430537"/>
                </a:lnTo>
                <a:lnTo>
                  <a:pt x="780186" y="3430537"/>
                </a:lnTo>
                <a:cubicBezTo>
                  <a:pt x="780186" y="1928500"/>
                  <a:pt x="431602" y="1083605"/>
                  <a:pt x="126095" y="320852"/>
                </a:cubicBezTo>
                <a:close/>
              </a:path>
            </a:pathLst>
          </a:custGeom>
        </p:spPr>
      </p:pic>
    </p:spTree>
    <p:extLst>
      <p:ext uri="{BB962C8B-B14F-4D97-AF65-F5344CB8AC3E}">
        <p14:creationId xmlns:p14="http://schemas.microsoft.com/office/powerpoint/2010/main" val="4031347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663BDD8-36FC-48B0-8862-3B51BE4F7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solidFill>
                <a:schemeClr val="bg1"/>
              </a:solidFill>
            </a:endParaRPr>
          </a:p>
        </p:txBody>
      </p:sp>
      <p:grpSp>
        <p:nvGrpSpPr>
          <p:cNvPr id="11" name="Group 10">
            <a:extLst>
              <a:ext uri="{FF2B5EF4-FFF2-40B4-BE49-F238E27FC236}">
                <a16:creationId xmlns:a16="http://schemas.microsoft.com/office/drawing/2014/main" id="{7188C579-6F01-4060-BF31-C045C99A6C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0CBA8DA8-7039-4026-8733-D3F4908603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B834BE-C330-4AFA-9B27-8969E16F05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141B717-A199-4EEE-8434-CBC9E5DDEA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B5222AF-AB0D-4F6E-896E-C17796EB66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7C2DAFE-2FB9-4D8D-BD2D-ED9F5F84F2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F3CD814-26D5-4D79-87E0-19D14406A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27D5AAA-C842-4E1C-BC3A-1075F625FE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5A2BF58-94DC-466E-8A14-22A3DB4795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34C7E0-0590-48E8-96F6-F360D134B6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C0978ED-0E33-431F-AB9B-9982B4ABCD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B69CC66-E364-4939-9117-F8C4F07AC5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F26B350-296D-48C7-BC91-284315CE9A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6EF6201-58A9-4F7B-84D5-9B02266EC1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37A0E2A-071B-4227-ACA6-A749AB0DC6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B607F85-6A97-46C7-B9BC-B8505E1D67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CE1BD4B-04FC-4BDC-A11E-35BD219580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AF4F244-77B9-4EB1-AD29-2582BBCFF3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56CFC8A-72E2-4020-90D4-EE0E7DB39B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0F84F9E-4134-4152-959A-C2871B8013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EA8FE-6283-4B9B-BEDC-A1E7B16612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3E4F08-4425-45C0-A346-73394B795B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ECBF93D-BA10-477C-B721-ABCBD81D0E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F94D0A0-D5E2-47F4-B493-370EA21A26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0E9B354-9221-4A81-BFAE-3F702FB537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9066CD6-AB8B-4DAA-9790-FE285D793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CD472A8-84A4-4E1A-83B4-DE91C32E6A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8D1A4B-4E3D-422F-984A-9891E2DDFD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146BA3F-F373-412C-869A-D8736E0348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B07C00C-AFB6-4E7D-87B9-44268CE733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D7C4703-6318-4A09-87E7-1D19FB1ADA9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3DFFC6F-F715-482D-BC44-6DE29BEDFC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Right Triangle 43">
            <a:extLst>
              <a:ext uri="{FF2B5EF4-FFF2-40B4-BE49-F238E27FC236}">
                <a16:creationId xmlns:a16="http://schemas.microsoft.com/office/drawing/2014/main" id="{42DA35F9-950C-4AD3-AAD4-731D45E42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2" y="2068181"/>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solidFill>
                <a:schemeClr val="tx1"/>
              </a:solidFill>
            </a:endParaRPr>
          </a:p>
        </p:txBody>
      </p:sp>
      <p:sp>
        <p:nvSpPr>
          <p:cNvPr id="2" name="Başlık 1">
            <a:extLst>
              <a:ext uri="{FF2B5EF4-FFF2-40B4-BE49-F238E27FC236}">
                <a16:creationId xmlns:a16="http://schemas.microsoft.com/office/drawing/2014/main" id="{59AC6EA7-C1E4-B48F-5BE3-251388FE3A74}"/>
              </a:ext>
            </a:extLst>
          </p:cNvPr>
          <p:cNvSpPr>
            <a:spLocks noGrp="1"/>
          </p:cNvSpPr>
          <p:nvPr>
            <p:ph type="title"/>
          </p:nvPr>
        </p:nvSpPr>
        <p:spPr>
          <a:xfrm>
            <a:off x="691079" y="725951"/>
            <a:ext cx="10325000" cy="1926288"/>
          </a:xfrm>
        </p:spPr>
        <p:txBody>
          <a:bodyPr>
            <a:normAutofit/>
          </a:bodyPr>
          <a:lstStyle/>
          <a:p>
            <a:r>
              <a:rPr lang="en-GB" noProof="0" dirty="0"/>
              <a:t>Convolutional Feature Extractor</a:t>
            </a:r>
          </a:p>
        </p:txBody>
      </p:sp>
      <p:graphicFrame>
        <p:nvGraphicFramePr>
          <p:cNvPr id="5" name="İçerik Yer Tutucusu 2">
            <a:extLst>
              <a:ext uri="{FF2B5EF4-FFF2-40B4-BE49-F238E27FC236}">
                <a16:creationId xmlns:a16="http://schemas.microsoft.com/office/drawing/2014/main" id="{27CF6688-396A-A9B8-EDD9-692180B38D67}"/>
              </a:ext>
            </a:extLst>
          </p:cNvPr>
          <p:cNvGraphicFramePr>
            <a:graphicFrameLocks noGrp="1"/>
          </p:cNvGraphicFramePr>
          <p:nvPr>
            <p:ph idx="1"/>
            <p:extLst>
              <p:ext uri="{D42A27DB-BD31-4B8C-83A1-F6EECF244321}">
                <p14:modId xmlns:p14="http://schemas.microsoft.com/office/powerpoint/2010/main" val="1285310073"/>
              </p:ext>
            </p:extLst>
          </p:nvPr>
        </p:nvGraphicFramePr>
        <p:xfrm>
          <a:off x="690563" y="2883015"/>
          <a:ext cx="10325100" cy="32572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296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solidFill>
                <a:schemeClr val="bg1"/>
              </a:solidFill>
            </a:endParaRPr>
          </a:p>
        </p:txBody>
      </p:sp>
      <p:pic>
        <p:nvPicPr>
          <p:cNvPr id="7" name="Resim 6">
            <a:extLst>
              <a:ext uri="{FF2B5EF4-FFF2-40B4-BE49-F238E27FC236}">
                <a16:creationId xmlns:a16="http://schemas.microsoft.com/office/drawing/2014/main" id="{683E8EB8-16B4-1DDE-0BC9-D1038C6880A4}"/>
              </a:ext>
            </a:extLst>
          </p:cNvPr>
          <p:cNvPicPr>
            <a:picLocks noChangeAspect="1"/>
          </p:cNvPicPr>
          <p:nvPr/>
        </p:nvPicPr>
        <p:blipFill>
          <a:blip r:embed="rId2"/>
          <a:stretch>
            <a:fillRect/>
          </a:stretch>
        </p:blipFill>
        <p:spPr>
          <a:xfrm>
            <a:off x="3242" y="4102167"/>
            <a:ext cx="3300398" cy="2755831"/>
          </a:xfrm>
          <a:prstGeom prst="rect">
            <a:avLst/>
          </a:prstGeom>
        </p:spPr>
      </p:pic>
      <p:grpSp>
        <p:nvGrpSpPr>
          <p:cNvPr id="14" name="Group 13">
            <a:extLst>
              <a:ext uri="{FF2B5EF4-FFF2-40B4-BE49-F238E27FC236}">
                <a16:creationId xmlns:a16="http://schemas.microsoft.com/office/drawing/2014/main" id="{614A5768-EA51-48A2-8E17-AE20B9FE02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 name="Straight Connector 14">
              <a:extLst>
                <a:ext uri="{FF2B5EF4-FFF2-40B4-BE49-F238E27FC236}">
                  <a16:creationId xmlns:a16="http://schemas.microsoft.com/office/drawing/2014/main" id="{ED70F1A8-626B-430B-AACC-E280EB946B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D9D2887-DD9B-48D0-9844-B5D2024C7E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90C04EA-C56F-4932-AB66-F426CACB40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CF894E2-AF43-4E3B-94A7-890F7AD25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1C292B8-EA04-4F65-8D17-4954B29EEE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6744D-59AC-407B-977F-9F7B798903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BFD4FA3-B553-4776-83CC-43156375A0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145C5FE-691A-4620-9B50-AFE8DBB10E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4E186B6-4496-412B-993D-EBA54ACED1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7CCFC45-B62F-4FB2-8A1C-24299AB6A8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3E987B3-0DB8-4E10-8F2F-939C9975E9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CF3A0F-1366-43D4-B9ED-39506390F9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3370E57-5DAF-4AD1-A44A-32A93556E9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438A8C5-7279-4DA9-B1BA-5A76E020CE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119694A-5560-4890-99CF-E4B89F5F16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A41929D-D2D8-4211-8E30-449C7F67EA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346B496-7BD4-408E-9387-4B2DBD88DB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F4954B0-8891-4B5C-B5C2-2B098DA9D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E2F714F-4C40-46D7-A9B0-5A41FCE1CC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B45C2AB-7F9E-4A2B-845D-39DA52F785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7540879-E48F-44C9-8978-75F20ECA84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99A807C-71D8-48EB-B90A-18ABEC581F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7DBB3B2-0577-449E-822F-EC7F39931A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E9C75EC-55AD-4526-81DC-A716FD7381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EC495AC-53AC-46EB-AF18-9F9B724541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476CB3D-FE8C-4CAF-B287-0576A80CCD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34B38EE-AF53-4E0C-A55A-A17CC17EF7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7DE7212-9D6E-4F4E-A073-5B5B858AFF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7C6AD08-49F6-4369-9405-2E06CED9FE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4E501EB-B771-494E-8AF3-5350560EBA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EA122D9-8BE6-498E-AB20-311EBD5EF8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7" name="Right Triangle 46">
            <a:extLst>
              <a:ext uri="{FF2B5EF4-FFF2-40B4-BE49-F238E27FC236}">
                <a16:creationId xmlns:a16="http://schemas.microsoft.com/office/drawing/2014/main" id="{5FB205E9-694A-469E-97E7-7339DE0BC2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6293591" y="-284145"/>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solidFill>
                <a:schemeClr val="tx1"/>
              </a:solidFill>
            </a:endParaRPr>
          </a:p>
        </p:txBody>
      </p:sp>
      <p:sp>
        <p:nvSpPr>
          <p:cNvPr id="2" name="Başlık 1">
            <a:extLst>
              <a:ext uri="{FF2B5EF4-FFF2-40B4-BE49-F238E27FC236}">
                <a16:creationId xmlns:a16="http://schemas.microsoft.com/office/drawing/2014/main" id="{21EA209E-823D-BD24-D24D-2A5403D713BF}"/>
              </a:ext>
            </a:extLst>
          </p:cNvPr>
          <p:cNvSpPr>
            <a:spLocks noGrp="1"/>
          </p:cNvSpPr>
          <p:nvPr>
            <p:ph type="title"/>
          </p:nvPr>
        </p:nvSpPr>
        <p:spPr>
          <a:xfrm>
            <a:off x="1182775" y="725951"/>
            <a:ext cx="9827087" cy="1442463"/>
          </a:xfrm>
        </p:spPr>
        <p:txBody>
          <a:bodyPr>
            <a:normAutofit/>
          </a:bodyPr>
          <a:lstStyle/>
          <a:p>
            <a:r>
              <a:rPr lang="en-GB" noProof="0" dirty="0"/>
              <a:t>Statistical Calculations</a:t>
            </a:r>
          </a:p>
        </p:txBody>
      </p:sp>
      <p:sp>
        <p:nvSpPr>
          <p:cNvPr id="3" name="İçerik Yer Tutucusu 2">
            <a:extLst>
              <a:ext uri="{FF2B5EF4-FFF2-40B4-BE49-F238E27FC236}">
                <a16:creationId xmlns:a16="http://schemas.microsoft.com/office/drawing/2014/main" id="{E3178F1A-FD10-A32E-40C9-B7137ECEF70D}"/>
              </a:ext>
            </a:extLst>
          </p:cNvPr>
          <p:cNvSpPr>
            <a:spLocks noGrp="1"/>
          </p:cNvSpPr>
          <p:nvPr>
            <p:ph idx="1"/>
          </p:nvPr>
        </p:nvSpPr>
        <p:spPr>
          <a:xfrm>
            <a:off x="1182775" y="2340130"/>
            <a:ext cx="9827087" cy="3803271"/>
          </a:xfrm>
        </p:spPr>
        <p:txBody>
          <a:bodyPr>
            <a:normAutofit/>
          </a:bodyPr>
          <a:lstStyle/>
          <a:p>
            <a:r>
              <a:rPr lang="en-GB" sz="2400" noProof="0" dirty="0"/>
              <a:t>Mean</a:t>
            </a:r>
          </a:p>
          <a:p>
            <a:r>
              <a:rPr lang="en-GB" sz="2400" noProof="0" dirty="0"/>
              <a:t>Standard deviation</a:t>
            </a:r>
          </a:p>
          <a:p>
            <a:r>
              <a:rPr lang="en-GB" sz="2400" noProof="0" dirty="0" err="1"/>
              <a:t>Mahalanobis</a:t>
            </a:r>
            <a:r>
              <a:rPr lang="en-GB" sz="2400" noProof="0" dirty="0"/>
              <a:t> distance</a:t>
            </a:r>
          </a:p>
          <a:p>
            <a:r>
              <a:rPr lang="en-GB" sz="2400" noProof="0" dirty="0"/>
              <a:t>χ</a:t>
            </a:r>
            <a:r>
              <a:rPr lang="en-GB" sz="1800" noProof="0" dirty="0"/>
              <a:t>2</a:t>
            </a:r>
            <a:r>
              <a:rPr lang="en-GB" sz="2400" noProof="0" dirty="0"/>
              <a:t>  test for threshold determination</a:t>
            </a:r>
          </a:p>
        </p:txBody>
      </p:sp>
      <p:pic>
        <p:nvPicPr>
          <p:cNvPr id="9" name="Resim 8">
            <a:extLst>
              <a:ext uri="{FF2B5EF4-FFF2-40B4-BE49-F238E27FC236}">
                <a16:creationId xmlns:a16="http://schemas.microsoft.com/office/drawing/2014/main" id="{F4B3580F-C6CD-4076-D7CC-94AD9E902C8E}"/>
              </a:ext>
            </a:extLst>
          </p:cNvPr>
          <p:cNvPicPr>
            <a:picLocks noChangeAspect="1"/>
          </p:cNvPicPr>
          <p:nvPr/>
        </p:nvPicPr>
        <p:blipFill>
          <a:blip r:embed="rId3"/>
          <a:stretch>
            <a:fillRect/>
          </a:stretch>
        </p:blipFill>
        <p:spPr>
          <a:xfrm>
            <a:off x="5263847" y="3334013"/>
            <a:ext cx="4486275" cy="533400"/>
          </a:xfrm>
          <a:prstGeom prst="rect">
            <a:avLst/>
          </a:prstGeom>
        </p:spPr>
      </p:pic>
      <p:pic>
        <p:nvPicPr>
          <p:cNvPr id="2052" name="Picture 4" descr="chi square distribution curve">
            <a:extLst>
              <a:ext uri="{FF2B5EF4-FFF2-40B4-BE49-F238E27FC236}">
                <a16:creationId xmlns:a16="http://schemas.microsoft.com/office/drawing/2014/main" id="{275FDA49-5D5D-A3D5-CA73-9AB9657537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77537" y="4514760"/>
            <a:ext cx="4718170" cy="2344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073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solidFill>
                <a:schemeClr val="tx1"/>
              </a:solidFill>
            </a:endParaRPr>
          </a:p>
        </p:txBody>
      </p:sp>
      <p:sp useBgFill="1">
        <p:nvSpPr>
          <p:cNvPr id="47" name="Rectangle 46">
            <a:extLst>
              <a:ext uri="{FF2B5EF4-FFF2-40B4-BE49-F238E27FC236}">
                <a16:creationId xmlns:a16="http://schemas.microsoft.com/office/drawing/2014/main" id="{C7FE5201-BB98-480C-BADB-207C8F8938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grpSp>
        <p:nvGrpSpPr>
          <p:cNvPr id="49" name="Group 48">
            <a:extLst>
              <a:ext uri="{FF2B5EF4-FFF2-40B4-BE49-F238E27FC236}">
                <a16:creationId xmlns:a16="http://schemas.microsoft.com/office/drawing/2014/main" id="{A9730426-7927-49A4-AEF1-F89E5D3DA8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0" name="Straight Connector 49">
              <a:extLst>
                <a:ext uri="{FF2B5EF4-FFF2-40B4-BE49-F238E27FC236}">
                  <a16:creationId xmlns:a16="http://schemas.microsoft.com/office/drawing/2014/main" id="{CF483FAD-F6DC-4BD1-9F5E-4F797C28E1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BE58ADD-8E8B-4F12-8EDE-70230B372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660357A6-3739-44EE-9190-910E00A6C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B93B5C7E-2014-450B-8783-D6F8B49FD8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67A90EE5-0C8F-41E4-9C7E-E039A3D555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18D50F5-AF54-4152-934C-A02E01286E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0097E5B-FEB0-40E8-BEEC-C85984EFF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4943C8FF-F65E-4A53-904A-088EFA9501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90E9654E-215A-41FB-93B2-F323CE191A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B22DAF69-2C0F-41F8-811C-849473456B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C11372B-560D-438D-B831-BFDDC97AD3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B3537632-39C3-456D-BE2E-7D5F8E3C09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81D6148-3C2B-464B-A8BC-7230EAAE9B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9E7FD4AC-AD6A-4636-9208-1475AB252B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92E1E831-66E4-4F46-9D1D-7694855AAF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794ABAE-531B-41BA-9F88-4D544D324C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8EE85C8-2E16-4BB8-A276-A93D69D680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9A2CF32B-7655-4F08-B3A2-4C1D423F2C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7F5DA01-C42A-4146-BCDD-F3E22D0CE6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C1356DD-4E07-4146-AAAE-02446DD496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1A7DFAAF-4204-485A-9B3B-57E60A82F9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62B9A5C3-A4F9-4D0F-96B7-F0F9BA1FFC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C4C0C28-39D0-49A4-8CCA-F06ACE19FB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C7FC979C-6B0E-48F2-85E1-93DA2B5CEB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F0F74FB6-9A38-49A1-86D6-7679A9D103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C373C0F2-2193-49BB-A34A-42855CBF78A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6B8C63D8-86B1-46B2-A7E9-96C0A0E43E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3EE6681-9724-477C-9869-347B272351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F05E4C19-6356-404E-8FB5-8CC94599AF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A886AAE0-A34C-42D0-8DAB-8D12E358E9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2725F354-4164-493C-8D50-322D37D2EF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2" name="Right Triangle 81">
            <a:extLst>
              <a:ext uri="{FF2B5EF4-FFF2-40B4-BE49-F238E27FC236}">
                <a16:creationId xmlns:a16="http://schemas.microsoft.com/office/drawing/2014/main" id="{864B9254-C448-41C9-B0B5-5C6D507334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2685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solidFill>
                <a:schemeClr val="tx1"/>
              </a:solidFill>
            </a:endParaRPr>
          </a:p>
        </p:txBody>
      </p:sp>
      <p:sp>
        <p:nvSpPr>
          <p:cNvPr id="2" name="Başlık 1">
            <a:extLst>
              <a:ext uri="{FF2B5EF4-FFF2-40B4-BE49-F238E27FC236}">
                <a16:creationId xmlns:a16="http://schemas.microsoft.com/office/drawing/2014/main" id="{48C9C0E3-8F8B-C127-8F18-210014E6D24F}"/>
              </a:ext>
            </a:extLst>
          </p:cNvPr>
          <p:cNvSpPr>
            <a:spLocks noGrp="1"/>
          </p:cNvSpPr>
          <p:nvPr>
            <p:ph type="title"/>
          </p:nvPr>
        </p:nvSpPr>
        <p:spPr>
          <a:xfrm>
            <a:off x="677373" y="725952"/>
            <a:ext cx="10295029" cy="2018370"/>
          </a:xfrm>
        </p:spPr>
        <p:txBody>
          <a:bodyPr vert="horz" lIns="91440" tIns="45720" rIns="91440" bIns="45720" rtlCol="0" anchor="ctr">
            <a:normAutofit/>
          </a:bodyPr>
          <a:lstStyle/>
          <a:p>
            <a:r>
              <a:rPr lang="en-GB" sz="5400" noProof="0" dirty="0"/>
              <a:t>User Interface (UI)</a:t>
            </a:r>
          </a:p>
        </p:txBody>
      </p:sp>
      <p:pic>
        <p:nvPicPr>
          <p:cNvPr id="7" name="Resim 6" descr="metin, ekran görüntüsü, diyagram, ekran, görüntüleme içeren bir resim&#10;&#10;Açıklama otomatik olarak oluşturuldu">
            <a:extLst>
              <a:ext uri="{FF2B5EF4-FFF2-40B4-BE49-F238E27FC236}">
                <a16:creationId xmlns:a16="http://schemas.microsoft.com/office/drawing/2014/main" id="{20652D4D-410D-0430-C1AB-70B49281FB26}"/>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4511042" y="2606115"/>
            <a:ext cx="3317502" cy="3567207"/>
          </a:xfrm>
          <a:prstGeom prst="rect">
            <a:avLst/>
          </a:prstGeom>
        </p:spPr>
      </p:pic>
      <p:pic>
        <p:nvPicPr>
          <p:cNvPr id="5" name="İçerik Yer Tutucusu 4" descr="düzlem, uçak, taşımak, nakletmek, Jet uçağı, hava kuvvetleri içeren bir resim&#10;&#10;Açıklama otomatik olarak oluşturuldu">
            <a:extLst>
              <a:ext uri="{FF2B5EF4-FFF2-40B4-BE49-F238E27FC236}">
                <a16:creationId xmlns:a16="http://schemas.microsoft.com/office/drawing/2014/main" id="{F8BC2176-5A06-5193-69C4-B19F6CF4FDD9}"/>
              </a:ext>
            </a:extLst>
          </p:cNvPr>
          <p:cNvPicPr>
            <a:picLocks noGrp="1" noChangeAspect="1"/>
          </p:cNvPicPr>
          <p:nvPr>
            <p:ph idx="1"/>
          </p:nvPr>
        </p:nvPicPr>
        <p:blipFill>
          <a:blip r:embed="rId3">
            <a:alphaModFix/>
            <a:extLst>
              <a:ext uri="{28A0092B-C50C-407E-A947-70E740481C1C}">
                <a14:useLocalDpi xmlns:a14="http://schemas.microsoft.com/office/drawing/2010/main" val="0"/>
              </a:ext>
            </a:extLst>
          </a:blip>
          <a:stretch>
            <a:fillRect/>
          </a:stretch>
        </p:blipFill>
        <p:spPr>
          <a:xfrm>
            <a:off x="7983560" y="2606117"/>
            <a:ext cx="3397764" cy="3567206"/>
          </a:xfrm>
          <a:prstGeom prst="rect">
            <a:avLst/>
          </a:prstGeom>
        </p:spPr>
      </p:pic>
      <p:sp>
        <p:nvSpPr>
          <p:cNvPr id="8" name="Metin kutusu 7">
            <a:extLst>
              <a:ext uri="{FF2B5EF4-FFF2-40B4-BE49-F238E27FC236}">
                <a16:creationId xmlns:a16="http://schemas.microsoft.com/office/drawing/2014/main" id="{9F196990-D4B5-5F73-ECE4-DC949272719F}"/>
              </a:ext>
            </a:extLst>
          </p:cNvPr>
          <p:cNvSpPr txBox="1"/>
          <p:nvPr/>
        </p:nvSpPr>
        <p:spPr>
          <a:xfrm>
            <a:off x="760346" y="2557456"/>
            <a:ext cx="3222357" cy="400110"/>
          </a:xfrm>
          <a:prstGeom prst="rect">
            <a:avLst/>
          </a:prstGeom>
          <a:noFill/>
        </p:spPr>
        <p:txBody>
          <a:bodyPr wrap="none" rtlCol="0">
            <a:spAutoFit/>
          </a:bodyPr>
          <a:lstStyle/>
          <a:p>
            <a:r>
              <a:rPr lang="en-GB" sz="2000" noProof="0" dirty="0"/>
              <a:t>Easy interaction with code</a:t>
            </a:r>
          </a:p>
        </p:txBody>
      </p:sp>
    </p:spTree>
    <p:extLst>
      <p:ext uri="{BB962C8B-B14F-4D97-AF65-F5344CB8AC3E}">
        <p14:creationId xmlns:p14="http://schemas.microsoft.com/office/powerpoint/2010/main" val="945748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sineVTI">
  <a:themeElements>
    <a:clrScheme name="AnalogousFromRegularSeedLeftStep">
      <a:dk1>
        <a:srgbClr val="000000"/>
      </a:dk1>
      <a:lt1>
        <a:srgbClr val="FFFFFF"/>
      </a:lt1>
      <a:dk2>
        <a:srgbClr val="242F41"/>
      </a:dk2>
      <a:lt2>
        <a:srgbClr val="E8E6E2"/>
      </a:lt2>
      <a:accent1>
        <a:srgbClr val="2B6FE5"/>
      </a:accent1>
      <a:accent2>
        <a:srgbClr val="19ABD3"/>
      </a:accent2>
      <a:accent3>
        <a:srgbClr val="23B89A"/>
      </a:accent3>
      <a:accent4>
        <a:srgbClr val="16BB56"/>
      </a:accent4>
      <a:accent5>
        <a:srgbClr val="28BB23"/>
      </a:accent5>
      <a:accent6>
        <a:srgbClr val="5EB716"/>
      </a:accent6>
      <a:hlink>
        <a:srgbClr val="A47B36"/>
      </a:hlink>
      <a:folHlink>
        <a:srgbClr val="7F7F7F"/>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Retrospect</Template>
  <TotalTime>175</TotalTime>
  <Words>381</Words>
  <Application>Microsoft Office PowerPoint</Application>
  <PresentationFormat>Geniş ekran</PresentationFormat>
  <Paragraphs>68</Paragraphs>
  <Slides>14</Slides>
  <Notes>1</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14</vt:i4>
      </vt:variant>
    </vt:vector>
  </HeadingPairs>
  <TitlesOfParts>
    <vt:vector size="19" baseType="lpstr">
      <vt:lpstr>Aptos</vt:lpstr>
      <vt:lpstr>Arial</vt:lpstr>
      <vt:lpstr>Grandview</vt:lpstr>
      <vt:lpstr>Wingdings</vt:lpstr>
      <vt:lpstr>CosineVTI</vt:lpstr>
      <vt:lpstr>ME536 FINAL PROJECT</vt:lpstr>
      <vt:lpstr>What to Talk About</vt:lpstr>
      <vt:lpstr>Main Problem</vt:lpstr>
      <vt:lpstr>General Look at the Solution</vt:lpstr>
      <vt:lpstr>Dataset</vt:lpstr>
      <vt:lpstr>Image Pre-processing</vt:lpstr>
      <vt:lpstr>Convolutional Feature Extractor</vt:lpstr>
      <vt:lpstr>Statistical Calculations</vt:lpstr>
      <vt:lpstr>User Interface (UI)</vt:lpstr>
      <vt:lpstr>Algorithm Workflow</vt:lpstr>
      <vt:lpstr>How About a Demonstration?</vt:lpstr>
      <vt:lpstr>Possible Improvements</vt:lpstr>
      <vt:lpstr>Thank You for Listening</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Kemal Barış Tanrıverdi</dc:creator>
  <cp:lastModifiedBy>Kemal Barış Tanrıverdi</cp:lastModifiedBy>
  <cp:revision>7</cp:revision>
  <dcterms:created xsi:type="dcterms:W3CDTF">2025-01-29T22:14:03Z</dcterms:created>
  <dcterms:modified xsi:type="dcterms:W3CDTF">2025-01-30T05:30:27Z</dcterms:modified>
</cp:coreProperties>
</file>