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 smtClean="0"/>
              <a:t>Best practices for Laptop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47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229" y="461554"/>
            <a:ext cx="8882742" cy="59827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en-IN" sz="2800" dirty="0" smtClean="0"/>
              <a:t>Clean and organize Desktop.</a:t>
            </a:r>
            <a:br>
              <a:rPr lang="en-IN" sz="2800" dirty="0" smtClean="0"/>
            </a:br>
            <a:endParaRPr lang="en-IN" sz="2800" dirty="0" smtClean="0"/>
          </a:p>
          <a:p>
            <a:pPr marL="514350" indent="-514350">
              <a:buAutoNum type="arabicPeriod"/>
            </a:pPr>
            <a:r>
              <a:rPr lang="en-IN" sz="2800" dirty="0"/>
              <a:t>Delete </a:t>
            </a:r>
            <a:r>
              <a:rPr lang="en-IN" sz="2800" dirty="0" smtClean="0"/>
              <a:t>temp files.</a:t>
            </a:r>
            <a:br>
              <a:rPr lang="en-IN" sz="2800" dirty="0" smtClean="0"/>
            </a:br>
            <a:endParaRPr lang="en-IN" sz="2800" dirty="0" smtClean="0"/>
          </a:p>
          <a:p>
            <a:pPr marL="514350" indent="-514350">
              <a:buAutoNum type="arabicPeriod"/>
            </a:pPr>
            <a:r>
              <a:rPr lang="en-IN" sz="2800" dirty="0"/>
              <a:t>Close </a:t>
            </a:r>
            <a:r>
              <a:rPr lang="en-IN" sz="2800" dirty="0" smtClean="0"/>
              <a:t>unused System </a:t>
            </a:r>
            <a:r>
              <a:rPr lang="en-IN" sz="2800" dirty="0"/>
              <a:t>Tray </a:t>
            </a:r>
            <a:r>
              <a:rPr lang="en-IN" sz="2800" dirty="0" smtClean="0"/>
              <a:t>Programs.</a:t>
            </a:r>
            <a:br>
              <a:rPr lang="en-IN" sz="2800" dirty="0" smtClean="0"/>
            </a:br>
            <a:endParaRPr lang="en-IN" sz="2800" dirty="0" smtClean="0"/>
          </a:p>
          <a:p>
            <a:pPr marL="514350" indent="-514350">
              <a:buAutoNum type="arabicPeriod"/>
            </a:pPr>
            <a:r>
              <a:rPr lang="en-IN" sz="2800" dirty="0"/>
              <a:t>Uninstall Programs You Don’t </a:t>
            </a:r>
            <a:r>
              <a:rPr lang="en-IN" sz="2800" dirty="0" smtClean="0"/>
              <a:t>Use.</a:t>
            </a:r>
            <a:br>
              <a:rPr lang="en-IN" sz="2800" dirty="0" smtClean="0"/>
            </a:br>
            <a:endParaRPr lang="en-IN" sz="2800" dirty="0" smtClean="0"/>
          </a:p>
          <a:p>
            <a:pPr marL="514350" indent="-514350">
              <a:buAutoNum type="arabicPeriod"/>
            </a:pPr>
            <a:r>
              <a:rPr lang="en-IN" sz="2800" dirty="0"/>
              <a:t>Disable programs that run on </a:t>
            </a:r>
            <a:r>
              <a:rPr lang="en-IN" sz="2800" dirty="0" smtClean="0"/>
              <a:t>start-up.</a:t>
            </a:r>
            <a:br>
              <a:rPr lang="en-IN" sz="2800" dirty="0" smtClean="0"/>
            </a:br>
            <a:endParaRPr lang="en-IN" sz="2800" dirty="0" smtClean="0"/>
          </a:p>
          <a:p>
            <a:pPr marL="514350" indent="-514350">
              <a:buAutoNum type="arabicPeriod"/>
            </a:pPr>
            <a:r>
              <a:rPr lang="en-IN" sz="2800" dirty="0"/>
              <a:t>Adjust </a:t>
            </a:r>
            <a:r>
              <a:rPr lang="en-IN" sz="2800" dirty="0" smtClean="0"/>
              <a:t>Performance.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7078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229" y="461554"/>
            <a:ext cx="8882742" cy="59827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7. </a:t>
            </a:r>
            <a:r>
              <a:rPr lang="en-IN" sz="2800" dirty="0" smtClean="0"/>
              <a:t>Run </a:t>
            </a:r>
            <a:r>
              <a:rPr lang="en-IN" sz="2800" dirty="0"/>
              <a:t>the Windows </a:t>
            </a:r>
            <a:r>
              <a:rPr lang="en-IN" sz="2800" dirty="0" smtClean="0"/>
              <a:t>trouble-shooter.</a:t>
            </a:r>
            <a:br>
              <a:rPr lang="en-IN" sz="2800" dirty="0" smtClean="0"/>
            </a:br>
            <a:endParaRPr lang="en-IN" sz="2800" dirty="0" smtClean="0"/>
          </a:p>
          <a:p>
            <a:r>
              <a:rPr lang="en-IN" sz="2800" dirty="0"/>
              <a:t>8. Run Windows Administrative tools like disk </a:t>
            </a:r>
            <a:endParaRPr lang="en-IN" sz="2800" dirty="0" smtClean="0"/>
          </a:p>
          <a:p>
            <a:r>
              <a:rPr lang="en-IN" sz="2800" dirty="0" smtClean="0"/>
              <a:t>	clean-up, </a:t>
            </a:r>
            <a:r>
              <a:rPr lang="en-IN" sz="2800" dirty="0"/>
              <a:t>defragment and windows memory </a:t>
            </a:r>
            <a:r>
              <a:rPr lang="en-IN" sz="2800" dirty="0" smtClean="0"/>
              <a:t>	diagnostic.</a:t>
            </a:r>
          </a:p>
          <a:p>
            <a:endParaRPr lang="en-IN" sz="2800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9766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</a:t>
            </a:r>
            <a:r>
              <a:rPr lang="en-IN" dirty="0"/>
              <a:t>new software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Get </a:t>
            </a:r>
            <a:r>
              <a:rPr lang="en-IN" dirty="0"/>
              <a:t>from well known source and review comments before you download (when </a:t>
            </a:r>
            <a:r>
              <a:rPr lang="en-IN" dirty="0" smtClean="0"/>
              <a:t>you have a </a:t>
            </a:r>
            <a:r>
              <a:rPr lang="en-IN" dirty="0"/>
              <a:t>question ping me)</a:t>
            </a:r>
          </a:p>
          <a:p>
            <a:r>
              <a:rPr lang="en-IN" dirty="0" smtClean="0"/>
              <a:t>Make </a:t>
            </a:r>
            <a:r>
              <a:rPr lang="en-IN" dirty="0"/>
              <a:t>sure to deselect unwanted software suggestions while installing freeware and adware.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08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When Virus effected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Remove from internet or disable Wi-Fi </a:t>
            </a:r>
          </a:p>
          <a:p>
            <a:r>
              <a:rPr lang="en-IN" dirty="0" smtClean="0"/>
              <a:t>Run virus scan</a:t>
            </a:r>
          </a:p>
          <a:p>
            <a:r>
              <a:rPr lang="en-IN" dirty="0" smtClean="0"/>
              <a:t>Run mal-aware scan</a:t>
            </a:r>
          </a:p>
          <a:p>
            <a:r>
              <a:rPr lang="en-IN" dirty="0" smtClean="0"/>
              <a:t>Notify me immediately</a:t>
            </a:r>
          </a:p>
          <a:p>
            <a:r>
              <a:rPr lang="en-IN" dirty="0" smtClean="0"/>
              <a:t>Your job not spread the virus into other laptops and Customer folders. (This is a </a:t>
            </a:r>
            <a:r>
              <a:rPr lang="en-IN" dirty="0" smtClean="0">
                <a:solidFill>
                  <a:srgbClr val="FF0000"/>
                </a:solidFill>
              </a:rPr>
              <a:t>Serious</a:t>
            </a:r>
            <a:r>
              <a:rPr lang="en-IN" dirty="0" smtClean="0"/>
              <a:t> issue)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03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229" y="461554"/>
            <a:ext cx="8882742" cy="59827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 smtClean="0"/>
              <a:t>10. </a:t>
            </a:r>
            <a:r>
              <a:rPr lang="en-IN" sz="2800" dirty="0"/>
              <a:t>Prevent to use </a:t>
            </a:r>
            <a:r>
              <a:rPr lang="en-IN" sz="2800" dirty="0" smtClean="0"/>
              <a:t>pen drives </a:t>
            </a:r>
            <a:r>
              <a:rPr lang="en-IN" sz="2800" dirty="0"/>
              <a:t>or other mass storage devices. If using, perform a complete scan before accessing it</a:t>
            </a:r>
            <a:r>
              <a:rPr lang="en-IN" sz="2800" dirty="0" smtClean="0"/>
              <a:t>.</a:t>
            </a:r>
            <a:br>
              <a:rPr lang="en-IN" sz="2800" dirty="0" smtClean="0"/>
            </a:br>
            <a:endParaRPr lang="en-IN" sz="2800" dirty="0" smtClean="0"/>
          </a:p>
          <a:p>
            <a:r>
              <a:rPr lang="en-IN" sz="2800" dirty="0" smtClean="0"/>
              <a:t>11. Use Centralized LAN Storage Drive to store your critical Data.</a:t>
            </a:r>
            <a:br>
              <a:rPr lang="en-IN" sz="2800" dirty="0" smtClean="0"/>
            </a:br>
            <a:endParaRPr lang="en-IN" sz="2800" dirty="0" smtClean="0"/>
          </a:p>
          <a:p>
            <a:r>
              <a:rPr lang="en-IN" sz="2800" dirty="0" smtClean="0"/>
              <a:t>12. All the code must be committed to Git and all your critical user data can be stored in LAN Storage or in your personal pen drives.</a:t>
            </a:r>
            <a:br>
              <a:rPr lang="en-IN" sz="2800" dirty="0" smtClean="0"/>
            </a:br>
            <a:endParaRPr lang="en-IN" sz="2800" dirty="0" smtClean="0"/>
          </a:p>
          <a:p>
            <a:r>
              <a:rPr lang="en-IN" sz="2800" dirty="0" smtClean="0"/>
              <a:t>13. Similarly you can use your google drive storage if you want a global access to your data.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2846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229" y="461554"/>
            <a:ext cx="8882742" cy="59827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 smtClean="0"/>
              <a:t>14. </a:t>
            </a:r>
            <a:r>
              <a:rPr lang="en-IN" sz="2800" dirty="0"/>
              <a:t>Lighten Your Web </a:t>
            </a:r>
            <a:r>
              <a:rPr lang="en-IN" sz="2800" dirty="0" smtClean="0"/>
              <a:t>Browser. Remove unwanted add-on’s </a:t>
            </a:r>
            <a:r>
              <a:rPr lang="en-IN" sz="2800" dirty="0"/>
              <a:t>plug-ins and themes to </a:t>
            </a:r>
            <a:r>
              <a:rPr lang="en-IN" sz="2800" dirty="0" smtClean="0"/>
              <a:t>your browsers.</a:t>
            </a:r>
            <a:br>
              <a:rPr lang="en-IN" sz="2800" dirty="0" smtClean="0"/>
            </a:br>
            <a:endParaRPr lang="en-IN" sz="2800" dirty="0" smtClean="0"/>
          </a:p>
          <a:p>
            <a:r>
              <a:rPr lang="en-IN" sz="2800" dirty="0" smtClean="0"/>
              <a:t>15. </a:t>
            </a:r>
            <a:r>
              <a:rPr lang="en-IN" sz="2800" dirty="0"/>
              <a:t>If the internet is slow reopen the browser. </a:t>
            </a:r>
            <a:r>
              <a:rPr lang="en-IN" sz="2800" dirty="0" smtClean="0"/>
              <a:t>Clean-up </a:t>
            </a:r>
            <a:r>
              <a:rPr lang="en-IN" sz="2800" dirty="0"/>
              <a:t>the </a:t>
            </a:r>
            <a:r>
              <a:rPr lang="en-IN" sz="2800" dirty="0" smtClean="0"/>
              <a:t>browser.</a:t>
            </a:r>
            <a:br>
              <a:rPr lang="en-IN" sz="2800" dirty="0" smtClean="0"/>
            </a:br>
            <a:endParaRPr lang="en-IN" sz="2800" dirty="0" smtClean="0"/>
          </a:p>
          <a:p>
            <a:r>
              <a:rPr lang="en-IN" sz="2800" dirty="0" smtClean="0"/>
              <a:t>16. Internet might be slow when </a:t>
            </a:r>
            <a:r>
              <a:rPr lang="en-IN" sz="2800" dirty="0"/>
              <a:t>too many browser tabs are open. Instead open another browser.</a:t>
            </a:r>
          </a:p>
        </p:txBody>
      </p:sp>
    </p:spTree>
    <p:extLst>
      <p:ext uri="{BB962C8B-B14F-4D97-AF65-F5344CB8AC3E}">
        <p14:creationId xmlns:p14="http://schemas.microsoft.com/office/powerpoint/2010/main" val="8099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229" y="461554"/>
            <a:ext cx="8882742" cy="59827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 smtClean="0"/>
              <a:t>17. Perform a full PC scan with your anti-virus </a:t>
            </a:r>
            <a:r>
              <a:rPr lang="en-IN" sz="2800" dirty="0"/>
              <a:t>weekly</a:t>
            </a:r>
            <a:r>
              <a:rPr lang="en-IN" sz="2800" dirty="0" smtClean="0"/>
              <a:t>.</a:t>
            </a:r>
            <a:br>
              <a:rPr lang="en-IN" sz="2800" dirty="0" smtClean="0"/>
            </a:br>
            <a:endParaRPr lang="en-IN" sz="2800" dirty="0" smtClean="0"/>
          </a:p>
          <a:p>
            <a:r>
              <a:rPr lang="en-IN" sz="2800" dirty="0" smtClean="0"/>
              <a:t>18. </a:t>
            </a:r>
            <a:r>
              <a:rPr lang="en-IN" sz="2800" dirty="0"/>
              <a:t>Completely shutdown PC </a:t>
            </a:r>
            <a:r>
              <a:rPr lang="en-IN" sz="2800" dirty="0" smtClean="0"/>
              <a:t>at the end of the day, don’t put in </a:t>
            </a:r>
            <a:r>
              <a:rPr lang="en-IN" sz="2800" dirty="0"/>
              <a:t>sleep by closing the lid</a:t>
            </a:r>
            <a:r>
              <a:rPr lang="en-IN" sz="2800" dirty="0" smtClean="0"/>
              <a:t>.</a:t>
            </a:r>
            <a:br>
              <a:rPr lang="en-IN" sz="2800" dirty="0" smtClean="0"/>
            </a:br>
            <a:endParaRPr lang="en-IN" sz="2800" dirty="0" smtClean="0"/>
          </a:p>
          <a:p>
            <a:pPr algn="ctr"/>
            <a:r>
              <a:rPr lang="en-IN" sz="2800" dirty="0" smtClean="0"/>
              <a:t>And </a:t>
            </a:r>
          </a:p>
          <a:p>
            <a:pPr algn="ctr"/>
            <a:r>
              <a:rPr lang="en-IN" sz="2800" dirty="0" smtClean="0"/>
              <a:t>A final tip: </a:t>
            </a:r>
          </a:p>
          <a:p>
            <a:endParaRPr lang="en-IN" sz="2800" dirty="0"/>
          </a:p>
          <a:p>
            <a:pPr algn="ctr"/>
            <a:r>
              <a:rPr lang="en-IN" sz="2800" dirty="0" smtClean="0"/>
              <a:t>A reboot will solve most of the issues.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5949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1017" y="1863634"/>
            <a:ext cx="6017623" cy="2595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 smtClean="0">
                <a:solidFill>
                  <a:schemeClr val="tx1"/>
                </a:solidFill>
              </a:rPr>
              <a:t>Thankyou</a:t>
            </a:r>
            <a:endParaRPr lang="en-IN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759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144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Best practices for Laptop </vt:lpstr>
      <vt:lpstr>PowerPoint Presentation</vt:lpstr>
      <vt:lpstr>PowerPoint Presentation</vt:lpstr>
      <vt:lpstr>Installing new software </vt:lpstr>
      <vt:lpstr>When Virus effected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PC Maintenance</dc:title>
  <dc:creator>SuneelKB</dc:creator>
  <cp:lastModifiedBy>SuneelKB</cp:lastModifiedBy>
  <cp:revision>12</cp:revision>
  <dcterms:created xsi:type="dcterms:W3CDTF">2017-02-24T05:43:01Z</dcterms:created>
  <dcterms:modified xsi:type="dcterms:W3CDTF">2017-02-24T09:53:07Z</dcterms:modified>
</cp:coreProperties>
</file>