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5"/>
    <p:restoredTop sz="94686"/>
  </p:normalViewPr>
  <p:slideViewPr>
    <p:cSldViewPr snapToGrid="0" snapToObjects="1">
      <p:cViewPr varScale="1">
        <p:scale>
          <a:sx n="132" d="100"/>
          <a:sy n="132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image" Target="../media/image6.png"/><Relationship Id="rId2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image" Target="../media/image10.png"/><Relationship Id="rId2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1" Type="http://schemas.openxmlformats.org/officeDocument/2006/relationships/image" Target="../media/image15.png"/><Relationship Id="rId2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518CF0-D6ED-384F-8971-E9560A6154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mc:AlternateContent xmlns:mc="http://schemas.openxmlformats.org/markup-compatibility/2006">
      <mc:Choice xmlns:a14="http://schemas.microsoft.com/office/drawing/2010/main" Requires="a14">
        <dgm:pt modelId="{97C9ACBD-0A62-F149-8A81-B17441415335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fPr>
                    <m:num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num>
                    <m:den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den>
                  </m:f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97C9ACBD-0A62-F149-8A81-B17441415335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:r>
                <a:rPr lang="en-US" i="0" smtClean="0">
                  <a:solidFill>
                    <a:schemeClr val="tx1"/>
                  </a:solidFill>
                  <a:latin typeface="Cambria Math" charset="0"/>
                </a:rPr>
                <a:t>(𝜕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𝑅^′)/(</a:t>
              </a:r>
              <a:r>
                <a:rPr lang="en-US" i="0" smtClean="0">
                  <a:solidFill>
                    <a:schemeClr val="tx1"/>
                  </a:solidFill>
                  <a:latin typeface="Cambria Math" charset="0"/>
                </a:rPr>
                <a:t>𝜕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𝑄^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′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 )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7B32E316-36DF-964E-A981-2DADB986FCE2}" type="parTrans" cxnId="{E642D539-7737-1146-97AE-D8F83D0C7719}">
      <dgm:prSet/>
      <dgm:spPr/>
      <dgm:t>
        <a:bodyPr/>
        <a:lstStyle/>
        <a:p>
          <a:endParaRPr lang="en-US"/>
        </a:p>
      </dgm:t>
    </dgm:pt>
    <dgm:pt modelId="{B65B8086-6DAB-584C-AE82-88FACEE1CD6A}" type="sibTrans" cxnId="{E642D539-7737-1146-97AE-D8F83D0C771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4183DF1-923A-334D-9894-747408B6F9CA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Solve for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𝑄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′</m:t>
                  </m:r>
                </m:oMath>
              </a14:m>
              <a:endParaRPr lang="en-US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F4183DF1-923A-334D-9894-747408B6F9CA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Solve for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𝑄′</a:t>
              </a:r>
              <a:endParaRPr lang="en-US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AA654734-240A-8D4E-AA56-B429A5D4B0DE}" type="parTrans" cxnId="{012C5C3D-C182-334B-A304-3E80550A8EBD}">
      <dgm:prSet/>
      <dgm:spPr/>
      <dgm:t>
        <a:bodyPr/>
        <a:lstStyle/>
        <a:p>
          <a:endParaRPr lang="en-US"/>
        </a:p>
      </dgm:t>
    </dgm:pt>
    <dgm:pt modelId="{87093902-F4A8-3A44-A575-F7EED1FF8CAB}" type="sibTrans" cxnId="{012C5C3D-C182-334B-A304-3E80550A8E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7969913-E938-7848-A0AA-0E5D214AC19E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b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  <m: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</m:sub>
                  </m:sSub>
                </m:oMath>
              </a14:m>
              <a:r>
                <a:rPr lang="en-US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baseline="0" dirty="0" smtClean="0">
                  <a:solidFill>
                    <a:schemeClr val="tx1"/>
                  </a:solidFill>
                </a:rPr>
                <a:t>= ∑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b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  <m: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sub>
                  </m:sSub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17969913-E938-7848-A0AA-0E5D214AC19E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_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rPr>
                <a:t>𝜌</a:t>
              </a:r>
              <a:r>
                <a:rPr lang="en-US" baseline="-25000" dirty="0" smtClean="0">
                  <a:solidFill>
                    <a:schemeClr val="tx1"/>
                  </a:solidFill>
                </a:rPr>
                <a:t> </a:t>
              </a:r>
              <a:r>
                <a:rPr lang="en-US" baseline="0" dirty="0" smtClean="0">
                  <a:solidFill>
                    <a:schemeClr val="tx1"/>
                  </a:solidFill>
                </a:rPr>
                <a:t>= ∑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_(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rPr>
                <a:t>𝜌_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𝑠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88F896EE-BA06-A64C-BD96-E4FEF3B5F863}" type="parTrans" cxnId="{43B517ED-D3E2-D540-8011-C39171733619}">
      <dgm:prSet/>
      <dgm:spPr/>
      <dgm:t>
        <a:bodyPr/>
        <a:lstStyle/>
        <a:p>
          <a:endParaRPr lang="en-US"/>
        </a:p>
      </dgm:t>
    </dgm:pt>
    <dgm:pt modelId="{813E3E99-79E3-F447-8403-40843B42F12A}" type="sibTrans" cxnId="{43B517ED-D3E2-D540-8011-C3917173361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9738D08-08EB-414D-AC2D-31BAA0190267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E9738D08-08EB-414D-AC2D-31BAA0190267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EFD837BA-0154-D94B-A89F-E5332AD315CC}" type="parTrans" cxnId="{7E6E9438-B37A-544B-8E8C-BBBB333EBE12}">
      <dgm:prSet/>
      <dgm:spPr/>
      <dgm:t>
        <a:bodyPr/>
        <a:lstStyle/>
        <a:p>
          <a:endParaRPr lang="en-US"/>
        </a:p>
      </dgm:t>
    </dgm:pt>
    <dgm:pt modelId="{45C4393D-665C-D44C-B0CA-80A866AD04D6}" type="sibTrans" cxnId="{7E6E9438-B37A-544B-8E8C-BBBB333EBE1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E140981-F065-FC4A-9001-5E285CD43F78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𝑄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′</m:t>
                  </m:r>
                </m:oMath>
              </a14:m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14:m>
                <m:oMath xmlns:m="http://schemas.openxmlformats.org/officeDocument/2006/math">
                  <m:r>
                    <a:rPr lang="en-US" b="0" i="1" dirty="0" smtClean="0">
                      <a:solidFill>
                        <a:schemeClr val="tx1"/>
                      </a:solidFill>
                      <a:latin typeface="Cambria Math" charset="0"/>
                    </a:rPr>
                    <m:t>𝑄</m:t>
                  </m:r>
                </m:oMath>
              </a14:m>
              <a:endParaRPr lang="en-US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FE140981-F065-FC4A-9001-5E285CD43F78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𝑄′</a:t>
              </a:r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:r>
                <a:rPr lang="en-US" b="0" i="0" dirty="0" smtClean="0">
                  <a:solidFill>
                    <a:schemeClr val="tx1"/>
                  </a:solidFill>
                  <a:latin typeface="Cambria Math" charset="0"/>
                </a:rPr>
                <a:t>𝑄</a:t>
              </a:r>
              <a:endParaRPr lang="en-US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1630D206-E1C8-6B4A-ABF2-807829D368A2}" type="parTrans" cxnId="{BB1303B4-431F-9543-9D19-7AC22E4E8341}">
      <dgm:prSet/>
      <dgm:spPr/>
      <dgm:t>
        <a:bodyPr/>
        <a:lstStyle/>
        <a:p>
          <a:endParaRPr lang="en-US"/>
        </a:p>
      </dgm:t>
    </dgm:pt>
    <dgm:pt modelId="{97FD61AD-A8DF-B447-8E6D-FFC6F9F6205F}" type="sibTrans" cxnId="{BB1303B4-431F-9543-9D19-7AC22E4E8341}">
      <dgm:prSet/>
      <dgm:spPr/>
      <dgm:t>
        <a:bodyPr/>
        <a:lstStyle/>
        <a:p>
          <a:endParaRPr lang="en-US"/>
        </a:p>
      </dgm:t>
    </dgm:pt>
    <dgm:pt modelId="{6693AEC4-6A34-3546-B87A-6F08C03A0662}" type="pres">
      <dgm:prSet presAssocID="{EB518CF0-D6ED-384F-8971-E9560A6154DD}" presName="Name0" presStyleCnt="0">
        <dgm:presLayoutVars>
          <dgm:dir/>
          <dgm:resizeHandles val="exact"/>
        </dgm:presLayoutVars>
      </dgm:prSet>
      <dgm:spPr/>
    </dgm:pt>
    <dgm:pt modelId="{9079C9A0-E8E9-134D-8B88-A9887378D4F7}" type="pres">
      <dgm:prSet presAssocID="{E9738D08-08EB-414D-AC2D-31BAA01902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0FA5D-4B44-6043-A290-FB5FC824144E}" type="pres">
      <dgm:prSet presAssocID="{45C4393D-665C-D44C-B0CA-80A866AD04D6}" presName="sibTrans" presStyleLbl="sibTrans2D1" presStyleIdx="0" presStyleCnt="4"/>
      <dgm:spPr/>
    </dgm:pt>
    <dgm:pt modelId="{DB5D0DAE-5329-B64E-9C53-B7342CE4ED0C}" type="pres">
      <dgm:prSet presAssocID="{45C4393D-665C-D44C-B0CA-80A866AD04D6}" presName="connectorText" presStyleLbl="sibTrans2D1" presStyleIdx="0" presStyleCnt="4"/>
      <dgm:spPr/>
    </dgm:pt>
    <dgm:pt modelId="{E5DBF812-9465-A64A-B541-B46E11E18751}" type="pres">
      <dgm:prSet presAssocID="{17969913-E938-7848-A0AA-0E5D214AC1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747CE-9BDB-BB40-869D-9CC45956BD6C}" type="pres">
      <dgm:prSet presAssocID="{813E3E99-79E3-F447-8403-40843B42F12A}" presName="sibTrans" presStyleLbl="sibTrans2D1" presStyleIdx="1" presStyleCnt="4"/>
      <dgm:spPr/>
    </dgm:pt>
    <dgm:pt modelId="{59742A5A-575C-9845-AE52-01579BFE98C3}" type="pres">
      <dgm:prSet presAssocID="{813E3E99-79E3-F447-8403-40843B42F12A}" presName="connectorText" presStyleLbl="sibTrans2D1" presStyleIdx="1" presStyleCnt="4"/>
      <dgm:spPr/>
    </dgm:pt>
    <dgm:pt modelId="{0FBD1FA4-2E4C-2543-8D53-E54CBDAFAF9A}" type="pres">
      <dgm:prSet presAssocID="{97C9ACBD-0A62-F149-8A81-B17441415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F19C0-8B63-8E4D-819A-22D1E6D26BAF}" type="pres">
      <dgm:prSet presAssocID="{B65B8086-6DAB-584C-AE82-88FACEE1CD6A}" presName="sibTrans" presStyleLbl="sibTrans2D1" presStyleIdx="2" presStyleCnt="4"/>
      <dgm:spPr/>
    </dgm:pt>
    <dgm:pt modelId="{FCBE153C-CF5B-7F40-8D54-DF19D7D923D8}" type="pres">
      <dgm:prSet presAssocID="{B65B8086-6DAB-584C-AE82-88FACEE1CD6A}" presName="connectorText" presStyleLbl="sibTrans2D1" presStyleIdx="2" presStyleCnt="4"/>
      <dgm:spPr/>
    </dgm:pt>
    <dgm:pt modelId="{8324AC3F-6B8E-8446-94BF-23779B58BB9A}" type="pres">
      <dgm:prSet presAssocID="{F4183DF1-923A-334D-9894-747408B6F9CA}" presName="node" presStyleLbl="node1" presStyleIdx="3" presStyleCnt="5" custScaleX="162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F552F-B2E4-8D4D-9FEE-D950E4CE7DD9}" type="pres">
      <dgm:prSet presAssocID="{87093902-F4A8-3A44-A575-F7EED1FF8CAB}" presName="sibTrans" presStyleLbl="sibTrans2D1" presStyleIdx="3" presStyleCnt="4"/>
      <dgm:spPr/>
    </dgm:pt>
    <dgm:pt modelId="{7BE1BBEB-6A91-6F46-A628-DC388E2C84FE}" type="pres">
      <dgm:prSet presAssocID="{87093902-F4A8-3A44-A575-F7EED1FF8CAB}" presName="connectorText" presStyleLbl="sibTrans2D1" presStyleIdx="3" presStyleCnt="4"/>
      <dgm:spPr/>
    </dgm:pt>
    <dgm:pt modelId="{3929D777-97AC-CB42-9E13-122E8C41E9EC}" type="pres">
      <dgm:prSet presAssocID="{FE140981-F065-FC4A-9001-5E285CD43F78}" presName="node" presStyleLbl="node1" presStyleIdx="4" presStyleCnt="5" custScaleX="125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1303B4-431F-9543-9D19-7AC22E4E8341}" srcId="{EB518CF0-D6ED-384F-8971-E9560A6154DD}" destId="{FE140981-F065-FC4A-9001-5E285CD43F78}" srcOrd="4" destOrd="0" parTransId="{1630D206-E1C8-6B4A-ABF2-807829D368A2}" sibTransId="{97FD61AD-A8DF-B447-8E6D-FFC6F9F6205F}"/>
    <dgm:cxn modelId="{A22D5C61-C4BE-9442-8110-F4203972B00F}" type="presOf" srcId="{E9738D08-08EB-414D-AC2D-31BAA0190267}" destId="{9079C9A0-E8E9-134D-8B88-A9887378D4F7}" srcOrd="0" destOrd="0" presId="urn:microsoft.com/office/officeart/2005/8/layout/process1"/>
    <dgm:cxn modelId="{012C5C3D-C182-334B-A304-3E80550A8EBD}" srcId="{EB518CF0-D6ED-384F-8971-E9560A6154DD}" destId="{F4183DF1-923A-334D-9894-747408B6F9CA}" srcOrd="3" destOrd="0" parTransId="{AA654734-240A-8D4E-AA56-B429A5D4B0DE}" sibTransId="{87093902-F4A8-3A44-A575-F7EED1FF8CAB}"/>
    <dgm:cxn modelId="{15203D24-11F1-6A49-AF7A-8CDF557B5358}" type="presOf" srcId="{87093902-F4A8-3A44-A575-F7EED1FF8CAB}" destId="{7BE1BBEB-6A91-6F46-A628-DC388E2C84FE}" srcOrd="1" destOrd="0" presId="urn:microsoft.com/office/officeart/2005/8/layout/process1"/>
    <dgm:cxn modelId="{034DB932-D9F9-DA49-805D-F6933F6EB500}" type="presOf" srcId="{45C4393D-665C-D44C-B0CA-80A866AD04D6}" destId="{12E0FA5D-4B44-6043-A290-FB5FC824144E}" srcOrd="0" destOrd="0" presId="urn:microsoft.com/office/officeart/2005/8/layout/process1"/>
    <dgm:cxn modelId="{7E6E9438-B37A-544B-8E8C-BBBB333EBE12}" srcId="{EB518CF0-D6ED-384F-8971-E9560A6154DD}" destId="{E9738D08-08EB-414D-AC2D-31BAA0190267}" srcOrd="0" destOrd="0" parTransId="{EFD837BA-0154-D94B-A89F-E5332AD315CC}" sibTransId="{45C4393D-665C-D44C-B0CA-80A866AD04D6}"/>
    <dgm:cxn modelId="{79CD3535-4EA6-BE41-ADD4-132E12BB6551}" type="presOf" srcId="{B65B8086-6DAB-584C-AE82-88FACEE1CD6A}" destId="{63CF19C0-8B63-8E4D-819A-22D1E6D26BAF}" srcOrd="0" destOrd="0" presId="urn:microsoft.com/office/officeart/2005/8/layout/process1"/>
    <dgm:cxn modelId="{D4CB8F45-AD30-DB47-A744-739161C8AF4E}" type="presOf" srcId="{813E3E99-79E3-F447-8403-40843B42F12A}" destId="{9ED747CE-9BDB-BB40-869D-9CC45956BD6C}" srcOrd="0" destOrd="0" presId="urn:microsoft.com/office/officeart/2005/8/layout/process1"/>
    <dgm:cxn modelId="{4B21E177-452F-D542-92E2-057775786F52}" type="presOf" srcId="{97C9ACBD-0A62-F149-8A81-B17441415335}" destId="{0FBD1FA4-2E4C-2543-8D53-E54CBDAFAF9A}" srcOrd="0" destOrd="0" presId="urn:microsoft.com/office/officeart/2005/8/layout/process1"/>
    <dgm:cxn modelId="{8AAEFAC3-4625-5044-9F1A-72CAFDF0FD5E}" type="presOf" srcId="{EB518CF0-D6ED-384F-8971-E9560A6154DD}" destId="{6693AEC4-6A34-3546-B87A-6F08C03A0662}" srcOrd="0" destOrd="0" presId="urn:microsoft.com/office/officeart/2005/8/layout/process1"/>
    <dgm:cxn modelId="{0E27B57B-A84D-CF47-BB54-40AFE6F10B04}" type="presOf" srcId="{17969913-E938-7848-A0AA-0E5D214AC19E}" destId="{E5DBF812-9465-A64A-B541-B46E11E18751}" srcOrd="0" destOrd="0" presId="urn:microsoft.com/office/officeart/2005/8/layout/process1"/>
    <dgm:cxn modelId="{E8610FE7-F3C6-4741-8F8F-8F7BAED9FA5F}" type="presOf" srcId="{45C4393D-665C-D44C-B0CA-80A866AD04D6}" destId="{DB5D0DAE-5329-B64E-9C53-B7342CE4ED0C}" srcOrd="1" destOrd="0" presId="urn:microsoft.com/office/officeart/2005/8/layout/process1"/>
    <dgm:cxn modelId="{177AF527-AC1C-1445-B40A-83C9C00553FB}" type="presOf" srcId="{F4183DF1-923A-334D-9894-747408B6F9CA}" destId="{8324AC3F-6B8E-8446-94BF-23779B58BB9A}" srcOrd="0" destOrd="0" presId="urn:microsoft.com/office/officeart/2005/8/layout/process1"/>
    <dgm:cxn modelId="{E642D539-7737-1146-97AE-D8F83D0C7719}" srcId="{EB518CF0-D6ED-384F-8971-E9560A6154DD}" destId="{97C9ACBD-0A62-F149-8A81-B17441415335}" srcOrd="2" destOrd="0" parTransId="{7B32E316-36DF-964E-A981-2DADB986FCE2}" sibTransId="{B65B8086-6DAB-584C-AE82-88FACEE1CD6A}"/>
    <dgm:cxn modelId="{43B517ED-D3E2-D540-8011-C39171733619}" srcId="{EB518CF0-D6ED-384F-8971-E9560A6154DD}" destId="{17969913-E938-7848-A0AA-0E5D214AC19E}" srcOrd="1" destOrd="0" parTransId="{88F896EE-BA06-A64C-BD96-E4FEF3B5F863}" sibTransId="{813E3E99-79E3-F447-8403-40843B42F12A}"/>
    <dgm:cxn modelId="{4E58D050-4820-764A-BB2E-0B6A016A7EDA}" type="presOf" srcId="{87093902-F4A8-3A44-A575-F7EED1FF8CAB}" destId="{7E3F552F-B2E4-8D4D-9FEE-D950E4CE7DD9}" srcOrd="0" destOrd="0" presId="urn:microsoft.com/office/officeart/2005/8/layout/process1"/>
    <dgm:cxn modelId="{467C5FA3-A662-D34F-A188-09A0269E4829}" type="presOf" srcId="{FE140981-F065-FC4A-9001-5E285CD43F78}" destId="{3929D777-97AC-CB42-9E13-122E8C41E9EC}" srcOrd="0" destOrd="0" presId="urn:microsoft.com/office/officeart/2005/8/layout/process1"/>
    <dgm:cxn modelId="{86E07EA7-F261-194D-9882-B899E6A1D343}" type="presOf" srcId="{813E3E99-79E3-F447-8403-40843B42F12A}" destId="{59742A5A-575C-9845-AE52-01579BFE98C3}" srcOrd="1" destOrd="0" presId="urn:microsoft.com/office/officeart/2005/8/layout/process1"/>
    <dgm:cxn modelId="{7DFF8BAB-C296-3544-B0B5-FB75EF28BCB7}" type="presOf" srcId="{B65B8086-6DAB-584C-AE82-88FACEE1CD6A}" destId="{FCBE153C-CF5B-7F40-8D54-DF19D7D923D8}" srcOrd="1" destOrd="0" presId="urn:microsoft.com/office/officeart/2005/8/layout/process1"/>
    <dgm:cxn modelId="{B10160BA-51BA-6041-837B-AE8A06037F5B}" type="presParOf" srcId="{6693AEC4-6A34-3546-B87A-6F08C03A0662}" destId="{9079C9A0-E8E9-134D-8B88-A9887378D4F7}" srcOrd="0" destOrd="0" presId="urn:microsoft.com/office/officeart/2005/8/layout/process1"/>
    <dgm:cxn modelId="{116A5C7A-7CFB-AD41-A179-1C0DDA09FC1B}" type="presParOf" srcId="{6693AEC4-6A34-3546-B87A-6F08C03A0662}" destId="{12E0FA5D-4B44-6043-A290-FB5FC824144E}" srcOrd="1" destOrd="0" presId="urn:microsoft.com/office/officeart/2005/8/layout/process1"/>
    <dgm:cxn modelId="{D99D98CB-E599-5A44-BB9B-3658A60D6850}" type="presParOf" srcId="{12E0FA5D-4B44-6043-A290-FB5FC824144E}" destId="{DB5D0DAE-5329-B64E-9C53-B7342CE4ED0C}" srcOrd="0" destOrd="0" presId="urn:microsoft.com/office/officeart/2005/8/layout/process1"/>
    <dgm:cxn modelId="{A8895ACD-43BD-0B4E-A6C1-766A05FD7EB1}" type="presParOf" srcId="{6693AEC4-6A34-3546-B87A-6F08C03A0662}" destId="{E5DBF812-9465-A64A-B541-B46E11E18751}" srcOrd="2" destOrd="0" presId="urn:microsoft.com/office/officeart/2005/8/layout/process1"/>
    <dgm:cxn modelId="{DD8F16F5-1F69-114A-8B04-70BB65479121}" type="presParOf" srcId="{6693AEC4-6A34-3546-B87A-6F08C03A0662}" destId="{9ED747CE-9BDB-BB40-869D-9CC45956BD6C}" srcOrd="3" destOrd="0" presId="urn:microsoft.com/office/officeart/2005/8/layout/process1"/>
    <dgm:cxn modelId="{0C3D9A1B-36E7-CD4F-BC67-6DE3DB8909B8}" type="presParOf" srcId="{9ED747CE-9BDB-BB40-869D-9CC45956BD6C}" destId="{59742A5A-575C-9845-AE52-01579BFE98C3}" srcOrd="0" destOrd="0" presId="urn:microsoft.com/office/officeart/2005/8/layout/process1"/>
    <dgm:cxn modelId="{606A2742-884C-654B-B1E8-8BA420AFC5D4}" type="presParOf" srcId="{6693AEC4-6A34-3546-B87A-6F08C03A0662}" destId="{0FBD1FA4-2E4C-2543-8D53-E54CBDAFAF9A}" srcOrd="4" destOrd="0" presId="urn:microsoft.com/office/officeart/2005/8/layout/process1"/>
    <dgm:cxn modelId="{36674B2C-E870-CF41-B55E-6F459026DACC}" type="presParOf" srcId="{6693AEC4-6A34-3546-B87A-6F08C03A0662}" destId="{63CF19C0-8B63-8E4D-819A-22D1E6D26BAF}" srcOrd="5" destOrd="0" presId="urn:microsoft.com/office/officeart/2005/8/layout/process1"/>
    <dgm:cxn modelId="{10A8A372-5ABE-694F-AA97-69851984ACD7}" type="presParOf" srcId="{63CF19C0-8B63-8E4D-819A-22D1E6D26BAF}" destId="{FCBE153C-CF5B-7F40-8D54-DF19D7D923D8}" srcOrd="0" destOrd="0" presId="urn:microsoft.com/office/officeart/2005/8/layout/process1"/>
    <dgm:cxn modelId="{4E0C56CE-4D7B-B74C-9A22-2FFD74332EB0}" type="presParOf" srcId="{6693AEC4-6A34-3546-B87A-6F08C03A0662}" destId="{8324AC3F-6B8E-8446-94BF-23779B58BB9A}" srcOrd="6" destOrd="0" presId="urn:microsoft.com/office/officeart/2005/8/layout/process1"/>
    <dgm:cxn modelId="{EBE3AA33-2F98-A741-B569-F4AA5ED783FF}" type="presParOf" srcId="{6693AEC4-6A34-3546-B87A-6F08C03A0662}" destId="{7E3F552F-B2E4-8D4D-9FEE-D950E4CE7DD9}" srcOrd="7" destOrd="0" presId="urn:microsoft.com/office/officeart/2005/8/layout/process1"/>
    <dgm:cxn modelId="{8405F253-3619-404A-80EE-477F13DDD831}" type="presParOf" srcId="{7E3F552F-B2E4-8D4D-9FEE-D950E4CE7DD9}" destId="{7BE1BBEB-6A91-6F46-A628-DC388E2C84FE}" srcOrd="0" destOrd="0" presId="urn:microsoft.com/office/officeart/2005/8/layout/process1"/>
    <dgm:cxn modelId="{568B7BBB-C02E-5A47-82CC-97064E9A255A}" type="presParOf" srcId="{6693AEC4-6A34-3546-B87A-6F08C03A0662}" destId="{3929D777-97AC-CB42-9E13-122E8C41E9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518CF0-D6ED-384F-8971-E9560A6154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7C9ACBD-0A62-F149-8A81-B1744141533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B32E316-36DF-964E-A981-2DADB986FCE2}" type="parTrans" cxnId="{E642D539-7737-1146-97AE-D8F83D0C7719}">
      <dgm:prSet/>
      <dgm:spPr/>
      <dgm:t>
        <a:bodyPr/>
        <a:lstStyle/>
        <a:p>
          <a:endParaRPr lang="en-US"/>
        </a:p>
      </dgm:t>
    </dgm:pt>
    <dgm:pt modelId="{B65B8086-6DAB-584C-AE82-88FACEE1CD6A}" type="sibTrans" cxnId="{E642D539-7737-1146-97AE-D8F83D0C7719}">
      <dgm:prSet/>
      <dgm:spPr/>
      <dgm:t>
        <a:bodyPr/>
        <a:lstStyle/>
        <a:p>
          <a:endParaRPr lang="en-US"/>
        </a:p>
      </dgm:t>
    </dgm:pt>
    <dgm:pt modelId="{F4183DF1-923A-334D-9894-747408B6F9CA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A654734-240A-8D4E-AA56-B429A5D4B0DE}" type="parTrans" cxnId="{012C5C3D-C182-334B-A304-3E80550A8EBD}">
      <dgm:prSet/>
      <dgm:spPr/>
      <dgm:t>
        <a:bodyPr/>
        <a:lstStyle/>
        <a:p>
          <a:endParaRPr lang="en-US"/>
        </a:p>
      </dgm:t>
    </dgm:pt>
    <dgm:pt modelId="{87093902-F4A8-3A44-A575-F7EED1FF8CAB}" type="sibTrans" cxnId="{012C5C3D-C182-334B-A304-3E80550A8EBD}">
      <dgm:prSet/>
      <dgm:spPr/>
      <dgm:t>
        <a:bodyPr/>
        <a:lstStyle/>
        <a:p>
          <a:endParaRPr lang="en-US"/>
        </a:p>
      </dgm:t>
    </dgm:pt>
    <dgm:pt modelId="{17969913-E938-7848-A0AA-0E5D214AC19E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8F896EE-BA06-A64C-BD96-E4FEF3B5F863}" type="parTrans" cxnId="{43B517ED-D3E2-D540-8011-C39171733619}">
      <dgm:prSet/>
      <dgm:spPr/>
      <dgm:t>
        <a:bodyPr/>
        <a:lstStyle/>
        <a:p>
          <a:endParaRPr lang="en-US"/>
        </a:p>
      </dgm:t>
    </dgm:pt>
    <dgm:pt modelId="{813E3E99-79E3-F447-8403-40843B42F12A}" type="sibTrans" cxnId="{43B517ED-D3E2-D540-8011-C39171733619}">
      <dgm:prSet/>
      <dgm:spPr/>
      <dgm:t>
        <a:bodyPr/>
        <a:lstStyle/>
        <a:p>
          <a:endParaRPr lang="en-US"/>
        </a:p>
      </dgm:t>
    </dgm:pt>
    <dgm:pt modelId="{E9738D08-08EB-414D-AC2D-31BAA0190267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D837BA-0154-D94B-A89F-E5332AD315CC}" type="parTrans" cxnId="{7E6E9438-B37A-544B-8E8C-BBBB333EBE12}">
      <dgm:prSet/>
      <dgm:spPr/>
      <dgm:t>
        <a:bodyPr/>
        <a:lstStyle/>
        <a:p>
          <a:endParaRPr lang="en-US"/>
        </a:p>
      </dgm:t>
    </dgm:pt>
    <dgm:pt modelId="{45C4393D-665C-D44C-B0CA-80A866AD04D6}" type="sibTrans" cxnId="{7E6E9438-B37A-544B-8E8C-BBBB333EBE12}">
      <dgm:prSet/>
      <dgm:spPr/>
      <dgm:t>
        <a:bodyPr/>
        <a:lstStyle/>
        <a:p>
          <a:endParaRPr lang="en-US"/>
        </a:p>
      </dgm:t>
    </dgm:pt>
    <dgm:pt modelId="{FE140981-F065-FC4A-9001-5E285CD43F78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630D206-E1C8-6B4A-ABF2-807829D368A2}" type="parTrans" cxnId="{BB1303B4-431F-9543-9D19-7AC22E4E8341}">
      <dgm:prSet/>
      <dgm:spPr/>
      <dgm:t>
        <a:bodyPr/>
        <a:lstStyle/>
        <a:p>
          <a:endParaRPr lang="en-US"/>
        </a:p>
      </dgm:t>
    </dgm:pt>
    <dgm:pt modelId="{97FD61AD-A8DF-B447-8E6D-FFC6F9F6205F}" type="sibTrans" cxnId="{BB1303B4-431F-9543-9D19-7AC22E4E8341}">
      <dgm:prSet/>
      <dgm:spPr/>
      <dgm:t>
        <a:bodyPr/>
        <a:lstStyle/>
        <a:p>
          <a:endParaRPr lang="en-US"/>
        </a:p>
      </dgm:t>
    </dgm:pt>
    <dgm:pt modelId="{6693AEC4-6A34-3546-B87A-6F08C03A0662}" type="pres">
      <dgm:prSet presAssocID="{EB518CF0-D6ED-384F-8971-E9560A6154DD}" presName="Name0" presStyleCnt="0">
        <dgm:presLayoutVars>
          <dgm:dir/>
          <dgm:resizeHandles val="exact"/>
        </dgm:presLayoutVars>
      </dgm:prSet>
      <dgm:spPr/>
    </dgm:pt>
    <dgm:pt modelId="{9079C9A0-E8E9-134D-8B88-A9887378D4F7}" type="pres">
      <dgm:prSet presAssocID="{E9738D08-08EB-414D-AC2D-31BAA01902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0FA5D-4B44-6043-A290-FB5FC824144E}" type="pres">
      <dgm:prSet presAssocID="{45C4393D-665C-D44C-B0CA-80A866AD04D6}" presName="sibTrans" presStyleLbl="sibTrans2D1" presStyleIdx="0" presStyleCnt="4"/>
      <dgm:spPr/>
    </dgm:pt>
    <dgm:pt modelId="{DB5D0DAE-5329-B64E-9C53-B7342CE4ED0C}" type="pres">
      <dgm:prSet presAssocID="{45C4393D-665C-D44C-B0CA-80A866AD04D6}" presName="connectorText" presStyleLbl="sibTrans2D1" presStyleIdx="0" presStyleCnt="4"/>
      <dgm:spPr/>
    </dgm:pt>
    <dgm:pt modelId="{E5DBF812-9465-A64A-B541-B46E11E18751}" type="pres">
      <dgm:prSet presAssocID="{17969913-E938-7848-A0AA-0E5D214AC19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747CE-9BDB-BB40-869D-9CC45956BD6C}" type="pres">
      <dgm:prSet presAssocID="{813E3E99-79E3-F447-8403-40843B42F12A}" presName="sibTrans" presStyleLbl="sibTrans2D1" presStyleIdx="1" presStyleCnt="4"/>
      <dgm:spPr/>
    </dgm:pt>
    <dgm:pt modelId="{59742A5A-575C-9845-AE52-01579BFE98C3}" type="pres">
      <dgm:prSet presAssocID="{813E3E99-79E3-F447-8403-40843B42F12A}" presName="connectorText" presStyleLbl="sibTrans2D1" presStyleIdx="1" presStyleCnt="4"/>
      <dgm:spPr/>
    </dgm:pt>
    <dgm:pt modelId="{0FBD1FA4-2E4C-2543-8D53-E54CBDAFAF9A}" type="pres">
      <dgm:prSet presAssocID="{97C9ACBD-0A62-F149-8A81-B17441415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F19C0-8B63-8E4D-819A-22D1E6D26BAF}" type="pres">
      <dgm:prSet presAssocID="{B65B8086-6DAB-584C-AE82-88FACEE1CD6A}" presName="sibTrans" presStyleLbl="sibTrans2D1" presStyleIdx="2" presStyleCnt="4"/>
      <dgm:spPr/>
    </dgm:pt>
    <dgm:pt modelId="{FCBE153C-CF5B-7F40-8D54-DF19D7D923D8}" type="pres">
      <dgm:prSet presAssocID="{B65B8086-6DAB-584C-AE82-88FACEE1CD6A}" presName="connectorText" presStyleLbl="sibTrans2D1" presStyleIdx="2" presStyleCnt="4"/>
      <dgm:spPr/>
    </dgm:pt>
    <dgm:pt modelId="{8324AC3F-6B8E-8446-94BF-23779B58BB9A}" type="pres">
      <dgm:prSet presAssocID="{F4183DF1-923A-334D-9894-747408B6F9CA}" presName="node" presStyleLbl="node1" presStyleIdx="3" presStyleCnt="5" custScaleX="162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F552F-B2E4-8D4D-9FEE-D950E4CE7DD9}" type="pres">
      <dgm:prSet presAssocID="{87093902-F4A8-3A44-A575-F7EED1FF8CAB}" presName="sibTrans" presStyleLbl="sibTrans2D1" presStyleIdx="3" presStyleCnt="4"/>
      <dgm:spPr/>
    </dgm:pt>
    <dgm:pt modelId="{7BE1BBEB-6A91-6F46-A628-DC388E2C84FE}" type="pres">
      <dgm:prSet presAssocID="{87093902-F4A8-3A44-A575-F7EED1FF8CAB}" presName="connectorText" presStyleLbl="sibTrans2D1" presStyleIdx="3" presStyleCnt="4"/>
      <dgm:spPr/>
    </dgm:pt>
    <dgm:pt modelId="{3929D777-97AC-CB42-9E13-122E8C41E9EC}" type="pres">
      <dgm:prSet presAssocID="{FE140981-F065-FC4A-9001-5E285CD43F78}" presName="node" presStyleLbl="node1" presStyleIdx="4" presStyleCnt="5" custScaleX="125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1303B4-431F-9543-9D19-7AC22E4E8341}" srcId="{EB518CF0-D6ED-384F-8971-E9560A6154DD}" destId="{FE140981-F065-FC4A-9001-5E285CD43F78}" srcOrd="4" destOrd="0" parTransId="{1630D206-E1C8-6B4A-ABF2-807829D368A2}" sibTransId="{97FD61AD-A8DF-B447-8E6D-FFC6F9F6205F}"/>
    <dgm:cxn modelId="{A22D5C61-C4BE-9442-8110-F4203972B00F}" type="presOf" srcId="{E9738D08-08EB-414D-AC2D-31BAA0190267}" destId="{9079C9A0-E8E9-134D-8B88-A9887378D4F7}" srcOrd="0" destOrd="0" presId="urn:microsoft.com/office/officeart/2005/8/layout/process1"/>
    <dgm:cxn modelId="{012C5C3D-C182-334B-A304-3E80550A8EBD}" srcId="{EB518CF0-D6ED-384F-8971-E9560A6154DD}" destId="{F4183DF1-923A-334D-9894-747408B6F9CA}" srcOrd="3" destOrd="0" parTransId="{AA654734-240A-8D4E-AA56-B429A5D4B0DE}" sibTransId="{87093902-F4A8-3A44-A575-F7EED1FF8CAB}"/>
    <dgm:cxn modelId="{15203D24-11F1-6A49-AF7A-8CDF557B5358}" type="presOf" srcId="{87093902-F4A8-3A44-A575-F7EED1FF8CAB}" destId="{7BE1BBEB-6A91-6F46-A628-DC388E2C84FE}" srcOrd="1" destOrd="0" presId="urn:microsoft.com/office/officeart/2005/8/layout/process1"/>
    <dgm:cxn modelId="{034DB932-D9F9-DA49-805D-F6933F6EB500}" type="presOf" srcId="{45C4393D-665C-D44C-B0CA-80A866AD04D6}" destId="{12E0FA5D-4B44-6043-A290-FB5FC824144E}" srcOrd="0" destOrd="0" presId="urn:microsoft.com/office/officeart/2005/8/layout/process1"/>
    <dgm:cxn modelId="{7E6E9438-B37A-544B-8E8C-BBBB333EBE12}" srcId="{EB518CF0-D6ED-384F-8971-E9560A6154DD}" destId="{E9738D08-08EB-414D-AC2D-31BAA0190267}" srcOrd="0" destOrd="0" parTransId="{EFD837BA-0154-D94B-A89F-E5332AD315CC}" sibTransId="{45C4393D-665C-D44C-B0CA-80A866AD04D6}"/>
    <dgm:cxn modelId="{79CD3535-4EA6-BE41-ADD4-132E12BB6551}" type="presOf" srcId="{B65B8086-6DAB-584C-AE82-88FACEE1CD6A}" destId="{63CF19C0-8B63-8E4D-819A-22D1E6D26BAF}" srcOrd="0" destOrd="0" presId="urn:microsoft.com/office/officeart/2005/8/layout/process1"/>
    <dgm:cxn modelId="{D4CB8F45-AD30-DB47-A744-739161C8AF4E}" type="presOf" srcId="{813E3E99-79E3-F447-8403-40843B42F12A}" destId="{9ED747CE-9BDB-BB40-869D-9CC45956BD6C}" srcOrd="0" destOrd="0" presId="urn:microsoft.com/office/officeart/2005/8/layout/process1"/>
    <dgm:cxn modelId="{4B21E177-452F-D542-92E2-057775786F52}" type="presOf" srcId="{97C9ACBD-0A62-F149-8A81-B17441415335}" destId="{0FBD1FA4-2E4C-2543-8D53-E54CBDAFAF9A}" srcOrd="0" destOrd="0" presId="urn:microsoft.com/office/officeart/2005/8/layout/process1"/>
    <dgm:cxn modelId="{8AAEFAC3-4625-5044-9F1A-72CAFDF0FD5E}" type="presOf" srcId="{EB518CF0-D6ED-384F-8971-E9560A6154DD}" destId="{6693AEC4-6A34-3546-B87A-6F08C03A0662}" srcOrd="0" destOrd="0" presId="urn:microsoft.com/office/officeart/2005/8/layout/process1"/>
    <dgm:cxn modelId="{0E27B57B-A84D-CF47-BB54-40AFE6F10B04}" type="presOf" srcId="{17969913-E938-7848-A0AA-0E5D214AC19E}" destId="{E5DBF812-9465-A64A-B541-B46E11E18751}" srcOrd="0" destOrd="0" presId="urn:microsoft.com/office/officeart/2005/8/layout/process1"/>
    <dgm:cxn modelId="{E8610FE7-F3C6-4741-8F8F-8F7BAED9FA5F}" type="presOf" srcId="{45C4393D-665C-D44C-B0CA-80A866AD04D6}" destId="{DB5D0DAE-5329-B64E-9C53-B7342CE4ED0C}" srcOrd="1" destOrd="0" presId="urn:microsoft.com/office/officeart/2005/8/layout/process1"/>
    <dgm:cxn modelId="{177AF527-AC1C-1445-B40A-83C9C00553FB}" type="presOf" srcId="{F4183DF1-923A-334D-9894-747408B6F9CA}" destId="{8324AC3F-6B8E-8446-94BF-23779B58BB9A}" srcOrd="0" destOrd="0" presId="urn:microsoft.com/office/officeart/2005/8/layout/process1"/>
    <dgm:cxn modelId="{E642D539-7737-1146-97AE-D8F83D0C7719}" srcId="{EB518CF0-D6ED-384F-8971-E9560A6154DD}" destId="{97C9ACBD-0A62-F149-8A81-B17441415335}" srcOrd="2" destOrd="0" parTransId="{7B32E316-36DF-964E-A981-2DADB986FCE2}" sibTransId="{B65B8086-6DAB-584C-AE82-88FACEE1CD6A}"/>
    <dgm:cxn modelId="{43B517ED-D3E2-D540-8011-C39171733619}" srcId="{EB518CF0-D6ED-384F-8971-E9560A6154DD}" destId="{17969913-E938-7848-A0AA-0E5D214AC19E}" srcOrd="1" destOrd="0" parTransId="{88F896EE-BA06-A64C-BD96-E4FEF3B5F863}" sibTransId="{813E3E99-79E3-F447-8403-40843B42F12A}"/>
    <dgm:cxn modelId="{4E58D050-4820-764A-BB2E-0B6A016A7EDA}" type="presOf" srcId="{87093902-F4A8-3A44-A575-F7EED1FF8CAB}" destId="{7E3F552F-B2E4-8D4D-9FEE-D950E4CE7DD9}" srcOrd="0" destOrd="0" presId="urn:microsoft.com/office/officeart/2005/8/layout/process1"/>
    <dgm:cxn modelId="{467C5FA3-A662-D34F-A188-09A0269E4829}" type="presOf" srcId="{FE140981-F065-FC4A-9001-5E285CD43F78}" destId="{3929D777-97AC-CB42-9E13-122E8C41E9EC}" srcOrd="0" destOrd="0" presId="urn:microsoft.com/office/officeart/2005/8/layout/process1"/>
    <dgm:cxn modelId="{86E07EA7-F261-194D-9882-B899E6A1D343}" type="presOf" srcId="{813E3E99-79E3-F447-8403-40843B42F12A}" destId="{59742A5A-575C-9845-AE52-01579BFE98C3}" srcOrd="1" destOrd="0" presId="urn:microsoft.com/office/officeart/2005/8/layout/process1"/>
    <dgm:cxn modelId="{7DFF8BAB-C296-3544-B0B5-FB75EF28BCB7}" type="presOf" srcId="{B65B8086-6DAB-584C-AE82-88FACEE1CD6A}" destId="{FCBE153C-CF5B-7F40-8D54-DF19D7D923D8}" srcOrd="1" destOrd="0" presId="urn:microsoft.com/office/officeart/2005/8/layout/process1"/>
    <dgm:cxn modelId="{B10160BA-51BA-6041-837B-AE8A06037F5B}" type="presParOf" srcId="{6693AEC4-6A34-3546-B87A-6F08C03A0662}" destId="{9079C9A0-E8E9-134D-8B88-A9887378D4F7}" srcOrd="0" destOrd="0" presId="urn:microsoft.com/office/officeart/2005/8/layout/process1"/>
    <dgm:cxn modelId="{116A5C7A-7CFB-AD41-A179-1C0DDA09FC1B}" type="presParOf" srcId="{6693AEC4-6A34-3546-B87A-6F08C03A0662}" destId="{12E0FA5D-4B44-6043-A290-FB5FC824144E}" srcOrd="1" destOrd="0" presId="urn:microsoft.com/office/officeart/2005/8/layout/process1"/>
    <dgm:cxn modelId="{D99D98CB-E599-5A44-BB9B-3658A60D6850}" type="presParOf" srcId="{12E0FA5D-4B44-6043-A290-FB5FC824144E}" destId="{DB5D0DAE-5329-B64E-9C53-B7342CE4ED0C}" srcOrd="0" destOrd="0" presId="urn:microsoft.com/office/officeart/2005/8/layout/process1"/>
    <dgm:cxn modelId="{A8895ACD-43BD-0B4E-A6C1-766A05FD7EB1}" type="presParOf" srcId="{6693AEC4-6A34-3546-B87A-6F08C03A0662}" destId="{E5DBF812-9465-A64A-B541-B46E11E18751}" srcOrd="2" destOrd="0" presId="urn:microsoft.com/office/officeart/2005/8/layout/process1"/>
    <dgm:cxn modelId="{DD8F16F5-1F69-114A-8B04-70BB65479121}" type="presParOf" srcId="{6693AEC4-6A34-3546-B87A-6F08C03A0662}" destId="{9ED747CE-9BDB-BB40-869D-9CC45956BD6C}" srcOrd="3" destOrd="0" presId="urn:microsoft.com/office/officeart/2005/8/layout/process1"/>
    <dgm:cxn modelId="{0C3D9A1B-36E7-CD4F-BC67-6DE3DB8909B8}" type="presParOf" srcId="{9ED747CE-9BDB-BB40-869D-9CC45956BD6C}" destId="{59742A5A-575C-9845-AE52-01579BFE98C3}" srcOrd="0" destOrd="0" presId="urn:microsoft.com/office/officeart/2005/8/layout/process1"/>
    <dgm:cxn modelId="{606A2742-884C-654B-B1E8-8BA420AFC5D4}" type="presParOf" srcId="{6693AEC4-6A34-3546-B87A-6F08C03A0662}" destId="{0FBD1FA4-2E4C-2543-8D53-E54CBDAFAF9A}" srcOrd="4" destOrd="0" presId="urn:microsoft.com/office/officeart/2005/8/layout/process1"/>
    <dgm:cxn modelId="{36674B2C-E870-CF41-B55E-6F459026DACC}" type="presParOf" srcId="{6693AEC4-6A34-3546-B87A-6F08C03A0662}" destId="{63CF19C0-8B63-8E4D-819A-22D1E6D26BAF}" srcOrd="5" destOrd="0" presId="urn:microsoft.com/office/officeart/2005/8/layout/process1"/>
    <dgm:cxn modelId="{10A8A372-5ABE-694F-AA97-69851984ACD7}" type="presParOf" srcId="{63CF19C0-8B63-8E4D-819A-22D1E6D26BAF}" destId="{FCBE153C-CF5B-7F40-8D54-DF19D7D923D8}" srcOrd="0" destOrd="0" presId="urn:microsoft.com/office/officeart/2005/8/layout/process1"/>
    <dgm:cxn modelId="{4E0C56CE-4D7B-B74C-9A22-2FFD74332EB0}" type="presParOf" srcId="{6693AEC4-6A34-3546-B87A-6F08C03A0662}" destId="{8324AC3F-6B8E-8446-94BF-23779B58BB9A}" srcOrd="6" destOrd="0" presId="urn:microsoft.com/office/officeart/2005/8/layout/process1"/>
    <dgm:cxn modelId="{EBE3AA33-2F98-A741-B569-F4AA5ED783FF}" type="presParOf" srcId="{6693AEC4-6A34-3546-B87A-6F08C03A0662}" destId="{7E3F552F-B2E4-8D4D-9FEE-D950E4CE7DD9}" srcOrd="7" destOrd="0" presId="urn:microsoft.com/office/officeart/2005/8/layout/process1"/>
    <dgm:cxn modelId="{8405F253-3619-404A-80EE-477F13DDD831}" type="presParOf" srcId="{7E3F552F-B2E4-8D4D-9FEE-D950E4CE7DD9}" destId="{7BE1BBEB-6A91-6F46-A628-DC388E2C84FE}" srcOrd="0" destOrd="0" presId="urn:microsoft.com/office/officeart/2005/8/layout/process1"/>
    <dgm:cxn modelId="{568B7BBB-C02E-5A47-82CC-97064E9A255A}" type="presParOf" srcId="{6693AEC4-6A34-3546-B87A-6F08C03A0662}" destId="{3929D777-97AC-CB42-9E13-122E8C41E9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518CF0-D6ED-384F-8971-E9560A6154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mc:AlternateContent xmlns:mc="http://schemas.openxmlformats.org/markup-compatibility/2006">
      <mc:Choice xmlns:a14="http://schemas.microsoft.com/office/drawing/2010/main" Requires="a14">
        <dgm:pt modelId="{97C9ACBD-0A62-F149-8A81-B17441415335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14:m>
                <m:oMath xmlns:m="http://schemas.openxmlformats.org/officeDocument/2006/math">
                  <m:f>
                    <m:fPr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fPr>
                    <m:num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𝜕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</m:acc>
                    </m:num>
                    <m:den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𝜕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𝑄</m:t>
                          </m:r>
                        </m:e>
                      </m:acc>
                    </m:den>
                  </m:f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97C9ACBD-0A62-F149-8A81-B17441415335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(𝜕𝑅 ̂)/(𝜕𝑄 ̂ )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7B32E316-36DF-964E-A981-2DADB986FCE2}" type="parTrans" cxnId="{E642D539-7737-1146-97AE-D8F83D0C7719}">
      <dgm:prSet/>
      <dgm:spPr/>
      <dgm:t>
        <a:bodyPr/>
        <a:lstStyle/>
        <a:p>
          <a:endParaRPr lang="en-US"/>
        </a:p>
      </dgm:t>
    </dgm:pt>
    <dgm:pt modelId="{B65B8086-6DAB-584C-AE82-88FACEE1CD6A}" type="sibTrans" cxnId="{E642D539-7737-1146-97AE-D8F83D0C771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4183DF1-923A-334D-9894-747408B6F9CA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Solve for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</m:e>
                  </m:acc>
                </m:oMath>
              </a14:m>
              <a:endParaRPr lang="en-US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F4183DF1-923A-334D-9894-747408B6F9CA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Solve for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𝑄 ̂</a:t>
              </a:r>
              <a:endParaRPr lang="en-US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AA654734-240A-8D4E-AA56-B429A5D4B0DE}" type="parTrans" cxnId="{012C5C3D-C182-334B-A304-3E80550A8EBD}">
      <dgm:prSet/>
      <dgm:spPr/>
      <dgm:t>
        <a:bodyPr/>
        <a:lstStyle/>
        <a:p>
          <a:endParaRPr lang="en-US"/>
        </a:p>
      </dgm:t>
    </dgm:pt>
    <dgm:pt modelId="{87093902-F4A8-3A44-A575-F7EED1FF8CAB}" type="sibTrans" cxnId="{012C5C3D-C182-334B-A304-3E80550A8E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9738D08-08EB-414D-AC2D-31BAA0190267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 </m:t>
                  </m:r>
                  <m:acc>
                    <m:accPr>
                      <m:chr m:val="̂"/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</m:acc>
                </m:oMath>
              </a14:m>
              <a:r>
                <a:rPr lang="en-US" dirty="0" smtClean="0">
                  <a:solidFill>
                    <a:schemeClr val="tx1"/>
                  </a:solidFill>
                </a:rPr>
                <a:t> (i.e.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b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  <m: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sub>
                  </m:sSub>
                </m:oMath>
              </a14:m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E9738D08-08EB-414D-AC2D-31BAA0190267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 𝑅 ̂</a:t>
              </a:r>
              <a:r>
                <a:rPr lang="en-US" dirty="0" smtClean="0">
                  <a:solidFill>
                    <a:schemeClr val="tx1"/>
                  </a:solidFill>
                </a:rPr>
                <a:t> (i.e.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𝑅_(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rPr>
                <a:t>𝜌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rPr>
                <a:t>_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𝑠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 )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EFD837BA-0154-D94B-A89F-E5332AD315CC}" type="parTrans" cxnId="{7E6E9438-B37A-544B-8E8C-BBBB333EBE12}">
      <dgm:prSet/>
      <dgm:spPr/>
      <dgm:t>
        <a:bodyPr/>
        <a:lstStyle/>
        <a:p>
          <a:endParaRPr lang="en-US"/>
        </a:p>
      </dgm:t>
    </dgm:pt>
    <dgm:pt modelId="{45C4393D-665C-D44C-B0CA-80A866AD04D6}" type="sibTrans" cxnId="{7E6E9438-B37A-544B-8E8C-BBBB333EBE1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E140981-F065-FC4A-9001-5E285CD43F78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</m:e>
                  </m:acc>
                </m:oMath>
              </a14:m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14:m>
                <m:oMath xmlns:m="http://schemas.openxmlformats.org/officeDocument/2006/math">
                  <m:r>
                    <a:rPr lang="en-US" b="0" i="1" dirty="0" smtClean="0">
                      <a:solidFill>
                        <a:schemeClr val="tx1"/>
                      </a:solidFill>
                      <a:latin typeface="Cambria Math" charset="0"/>
                    </a:rPr>
                    <m:t>𝑄</m:t>
                  </m:r>
                </m:oMath>
              </a14:m>
              <a:endParaRPr lang="en-US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FE140981-F065-FC4A-9001-5E285CD43F78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𝑄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 ̂</a:t>
              </a:r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:r>
                <a:rPr lang="en-US" b="0" i="0" dirty="0" smtClean="0">
                  <a:solidFill>
                    <a:schemeClr val="tx1"/>
                  </a:solidFill>
                  <a:latin typeface="Cambria Math" charset="0"/>
                </a:rPr>
                <a:t>𝑄</a:t>
              </a:r>
              <a:endParaRPr lang="en-US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1630D206-E1C8-6B4A-ABF2-807829D368A2}" type="parTrans" cxnId="{BB1303B4-431F-9543-9D19-7AC22E4E8341}">
      <dgm:prSet/>
      <dgm:spPr/>
      <dgm:t>
        <a:bodyPr/>
        <a:lstStyle/>
        <a:p>
          <a:endParaRPr lang="en-US"/>
        </a:p>
      </dgm:t>
    </dgm:pt>
    <dgm:pt modelId="{97FD61AD-A8DF-B447-8E6D-FFC6F9F6205F}" type="sibTrans" cxnId="{BB1303B4-431F-9543-9D19-7AC22E4E8341}">
      <dgm:prSet/>
      <dgm:spPr/>
      <dgm:t>
        <a:bodyPr/>
        <a:lstStyle/>
        <a:p>
          <a:endParaRPr lang="en-US"/>
        </a:p>
      </dgm:t>
    </dgm:pt>
    <dgm:pt modelId="{6693AEC4-6A34-3546-B87A-6F08C03A0662}" type="pres">
      <dgm:prSet presAssocID="{EB518CF0-D6ED-384F-8971-E9560A6154DD}" presName="Name0" presStyleCnt="0">
        <dgm:presLayoutVars>
          <dgm:dir/>
          <dgm:resizeHandles val="exact"/>
        </dgm:presLayoutVars>
      </dgm:prSet>
      <dgm:spPr/>
    </dgm:pt>
    <dgm:pt modelId="{9079C9A0-E8E9-134D-8B88-A9887378D4F7}" type="pres">
      <dgm:prSet presAssocID="{E9738D08-08EB-414D-AC2D-31BAA01902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0FA5D-4B44-6043-A290-FB5FC824144E}" type="pres">
      <dgm:prSet presAssocID="{45C4393D-665C-D44C-B0CA-80A866AD04D6}" presName="sibTrans" presStyleLbl="sibTrans2D1" presStyleIdx="0" presStyleCnt="3"/>
      <dgm:spPr/>
    </dgm:pt>
    <dgm:pt modelId="{DB5D0DAE-5329-B64E-9C53-B7342CE4ED0C}" type="pres">
      <dgm:prSet presAssocID="{45C4393D-665C-D44C-B0CA-80A866AD04D6}" presName="connectorText" presStyleLbl="sibTrans2D1" presStyleIdx="0" presStyleCnt="3"/>
      <dgm:spPr/>
    </dgm:pt>
    <dgm:pt modelId="{0FBD1FA4-2E4C-2543-8D53-E54CBDAFAF9A}" type="pres">
      <dgm:prSet presAssocID="{97C9ACBD-0A62-F149-8A81-B17441415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F19C0-8B63-8E4D-819A-22D1E6D26BAF}" type="pres">
      <dgm:prSet presAssocID="{B65B8086-6DAB-584C-AE82-88FACEE1CD6A}" presName="sibTrans" presStyleLbl="sibTrans2D1" presStyleIdx="1" presStyleCnt="3"/>
      <dgm:spPr/>
    </dgm:pt>
    <dgm:pt modelId="{FCBE153C-CF5B-7F40-8D54-DF19D7D923D8}" type="pres">
      <dgm:prSet presAssocID="{B65B8086-6DAB-584C-AE82-88FACEE1CD6A}" presName="connectorText" presStyleLbl="sibTrans2D1" presStyleIdx="1" presStyleCnt="3"/>
      <dgm:spPr/>
    </dgm:pt>
    <dgm:pt modelId="{8324AC3F-6B8E-8446-94BF-23779B58BB9A}" type="pres">
      <dgm:prSet presAssocID="{F4183DF1-923A-334D-9894-747408B6F9CA}" presName="node" presStyleLbl="node1" presStyleIdx="2" presStyleCnt="4" custScaleX="162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F552F-B2E4-8D4D-9FEE-D950E4CE7DD9}" type="pres">
      <dgm:prSet presAssocID="{87093902-F4A8-3A44-A575-F7EED1FF8CAB}" presName="sibTrans" presStyleLbl="sibTrans2D1" presStyleIdx="2" presStyleCnt="3"/>
      <dgm:spPr/>
    </dgm:pt>
    <dgm:pt modelId="{7BE1BBEB-6A91-6F46-A628-DC388E2C84FE}" type="pres">
      <dgm:prSet presAssocID="{87093902-F4A8-3A44-A575-F7EED1FF8CAB}" presName="connectorText" presStyleLbl="sibTrans2D1" presStyleIdx="2" presStyleCnt="3"/>
      <dgm:spPr/>
    </dgm:pt>
    <dgm:pt modelId="{3929D777-97AC-CB42-9E13-122E8C41E9EC}" type="pres">
      <dgm:prSet presAssocID="{FE140981-F065-FC4A-9001-5E285CD43F78}" presName="node" presStyleLbl="node1" presStyleIdx="3" presStyleCnt="4" custScaleX="125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1303B4-431F-9543-9D19-7AC22E4E8341}" srcId="{EB518CF0-D6ED-384F-8971-E9560A6154DD}" destId="{FE140981-F065-FC4A-9001-5E285CD43F78}" srcOrd="3" destOrd="0" parTransId="{1630D206-E1C8-6B4A-ABF2-807829D368A2}" sibTransId="{97FD61AD-A8DF-B447-8E6D-FFC6F9F6205F}"/>
    <dgm:cxn modelId="{53120706-A58F-8C41-BAA0-51A39A5405CC}" type="presOf" srcId="{45C4393D-665C-D44C-B0CA-80A866AD04D6}" destId="{DB5D0DAE-5329-B64E-9C53-B7342CE4ED0C}" srcOrd="1" destOrd="0" presId="urn:microsoft.com/office/officeart/2005/8/layout/process1"/>
    <dgm:cxn modelId="{012C5C3D-C182-334B-A304-3E80550A8EBD}" srcId="{EB518CF0-D6ED-384F-8971-E9560A6154DD}" destId="{F4183DF1-923A-334D-9894-747408B6F9CA}" srcOrd="2" destOrd="0" parTransId="{AA654734-240A-8D4E-AA56-B429A5D4B0DE}" sibTransId="{87093902-F4A8-3A44-A575-F7EED1FF8CAB}"/>
    <dgm:cxn modelId="{2353E8C8-87B9-2C41-8535-540F72FCA30C}" type="presOf" srcId="{F4183DF1-923A-334D-9894-747408B6F9CA}" destId="{8324AC3F-6B8E-8446-94BF-23779B58BB9A}" srcOrd="0" destOrd="0" presId="urn:microsoft.com/office/officeart/2005/8/layout/process1"/>
    <dgm:cxn modelId="{0D8FBF04-9920-CE48-8471-C603FBDC7AD7}" type="presOf" srcId="{E9738D08-08EB-414D-AC2D-31BAA0190267}" destId="{9079C9A0-E8E9-134D-8B88-A9887378D4F7}" srcOrd="0" destOrd="0" presId="urn:microsoft.com/office/officeart/2005/8/layout/process1"/>
    <dgm:cxn modelId="{7E6E9438-B37A-544B-8E8C-BBBB333EBE12}" srcId="{EB518CF0-D6ED-384F-8971-E9560A6154DD}" destId="{E9738D08-08EB-414D-AC2D-31BAA0190267}" srcOrd="0" destOrd="0" parTransId="{EFD837BA-0154-D94B-A89F-E5332AD315CC}" sibTransId="{45C4393D-665C-D44C-B0CA-80A866AD04D6}"/>
    <dgm:cxn modelId="{1A03CF12-D728-9044-9D60-A41D4EEAEFF5}" type="presOf" srcId="{FE140981-F065-FC4A-9001-5E285CD43F78}" destId="{3929D777-97AC-CB42-9E13-122E8C41E9EC}" srcOrd="0" destOrd="0" presId="urn:microsoft.com/office/officeart/2005/8/layout/process1"/>
    <dgm:cxn modelId="{144DA67B-2C50-2B44-AD85-BD25A4CBE5A6}" type="presOf" srcId="{B65B8086-6DAB-584C-AE82-88FACEE1CD6A}" destId="{63CF19C0-8B63-8E4D-819A-22D1E6D26BAF}" srcOrd="0" destOrd="0" presId="urn:microsoft.com/office/officeart/2005/8/layout/process1"/>
    <dgm:cxn modelId="{0BDD3DD5-2E88-7240-90E4-313F1FC1C0C2}" type="presOf" srcId="{EB518CF0-D6ED-384F-8971-E9560A6154DD}" destId="{6693AEC4-6A34-3546-B87A-6F08C03A0662}" srcOrd="0" destOrd="0" presId="urn:microsoft.com/office/officeart/2005/8/layout/process1"/>
    <dgm:cxn modelId="{024CA2C1-E2E0-7D4C-8F9E-EEB469CD537F}" type="presOf" srcId="{87093902-F4A8-3A44-A575-F7EED1FF8CAB}" destId="{7BE1BBEB-6A91-6F46-A628-DC388E2C84FE}" srcOrd="1" destOrd="0" presId="urn:microsoft.com/office/officeart/2005/8/layout/process1"/>
    <dgm:cxn modelId="{9B2CE1FF-13A0-CA4C-A619-4344FFAEC0F2}" type="presOf" srcId="{97C9ACBD-0A62-F149-8A81-B17441415335}" destId="{0FBD1FA4-2E4C-2543-8D53-E54CBDAFAF9A}" srcOrd="0" destOrd="0" presId="urn:microsoft.com/office/officeart/2005/8/layout/process1"/>
    <dgm:cxn modelId="{7BBCF643-7866-2B4D-AF52-2E764F5C14AC}" type="presOf" srcId="{87093902-F4A8-3A44-A575-F7EED1FF8CAB}" destId="{7E3F552F-B2E4-8D4D-9FEE-D950E4CE7DD9}" srcOrd="0" destOrd="0" presId="urn:microsoft.com/office/officeart/2005/8/layout/process1"/>
    <dgm:cxn modelId="{E642D539-7737-1146-97AE-D8F83D0C7719}" srcId="{EB518CF0-D6ED-384F-8971-E9560A6154DD}" destId="{97C9ACBD-0A62-F149-8A81-B17441415335}" srcOrd="1" destOrd="0" parTransId="{7B32E316-36DF-964E-A981-2DADB986FCE2}" sibTransId="{B65B8086-6DAB-584C-AE82-88FACEE1CD6A}"/>
    <dgm:cxn modelId="{A05CA3C9-7EF1-AE46-97D1-4D63763949B7}" type="presOf" srcId="{45C4393D-665C-D44C-B0CA-80A866AD04D6}" destId="{12E0FA5D-4B44-6043-A290-FB5FC824144E}" srcOrd="0" destOrd="0" presId="urn:microsoft.com/office/officeart/2005/8/layout/process1"/>
    <dgm:cxn modelId="{45DCE1A3-9E04-684A-9F84-5A3B7C88EA9E}" type="presOf" srcId="{B65B8086-6DAB-584C-AE82-88FACEE1CD6A}" destId="{FCBE153C-CF5B-7F40-8D54-DF19D7D923D8}" srcOrd="1" destOrd="0" presId="urn:microsoft.com/office/officeart/2005/8/layout/process1"/>
    <dgm:cxn modelId="{67369735-0212-1342-ACF4-BBCCCEE33423}" type="presParOf" srcId="{6693AEC4-6A34-3546-B87A-6F08C03A0662}" destId="{9079C9A0-E8E9-134D-8B88-A9887378D4F7}" srcOrd="0" destOrd="0" presId="urn:microsoft.com/office/officeart/2005/8/layout/process1"/>
    <dgm:cxn modelId="{B5EEF24D-E246-AD42-9065-19BE7461AF27}" type="presParOf" srcId="{6693AEC4-6A34-3546-B87A-6F08C03A0662}" destId="{12E0FA5D-4B44-6043-A290-FB5FC824144E}" srcOrd="1" destOrd="0" presId="urn:microsoft.com/office/officeart/2005/8/layout/process1"/>
    <dgm:cxn modelId="{8D716FC8-5DE8-5B44-8465-015E5D30A8C2}" type="presParOf" srcId="{12E0FA5D-4B44-6043-A290-FB5FC824144E}" destId="{DB5D0DAE-5329-B64E-9C53-B7342CE4ED0C}" srcOrd="0" destOrd="0" presId="urn:microsoft.com/office/officeart/2005/8/layout/process1"/>
    <dgm:cxn modelId="{34EF4697-6967-A04A-8762-F0D1E172D607}" type="presParOf" srcId="{6693AEC4-6A34-3546-B87A-6F08C03A0662}" destId="{0FBD1FA4-2E4C-2543-8D53-E54CBDAFAF9A}" srcOrd="2" destOrd="0" presId="urn:microsoft.com/office/officeart/2005/8/layout/process1"/>
    <dgm:cxn modelId="{02EFFB0F-5080-7D43-802D-369AA58AD493}" type="presParOf" srcId="{6693AEC4-6A34-3546-B87A-6F08C03A0662}" destId="{63CF19C0-8B63-8E4D-819A-22D1E6D26BAF}" srcOrd="3" destOrd="0" presId="urn:microsoft.com/office/officeart/2005/8/layout/process1"/>
    <dgm:cxn modelId="{1DAF054D-DDCC-F742-81FF-CD1B37380690}" type="presParOf" srcId="{63CF19C0-8B63-8E4D-819A-22D1E6D26BAF}" destId="{FCBE153C-CF5B-7F40-8D54-DF19D7D923D8}" srcOrd="0" destOrd="0" presId="urn:microsoft.com/office/officeart/2005/8/layout/process1"/>
    <dgm:cxn modelId="{C735A4C7-8A61-614B-BFFE-1DB6FE3A0488}" type="presParOf" srcId="{6693AEC4-6A34-3546-B87A-6F08C03A0662}" destId="{8324AC3F-6B8E-8446-94BF-23779B58BB9A}" srcOrd="4" destOrd="0" presId="urn:microsoft.com/office/officeart/2005/8/layout/process1"/>
    <dgm:cxn modelId="{9E225D0D-D9C7-A640-97B1-0E8E974FDD44}" type="presParOf" srcId="{6693AEC4-6A34-3546-B87A-6F08C03A0662}" destId="{7E3F552F-B2E4-8D4D-9FEE-D950E4CE7DD9}" srcOrd="5" destOrd="0" presId="urn:microsoft.com/office/officeart/2005/8/layout/process1"/>
    <dgm:cxn modelId="{0840A5F3-F1D2-6242-A60C-C69288BDFB6E}" type="presParOf" srcId="{7E3F552F-B2E4-8D4D-9FEE-D950E4CE7DD9}" destId="{7BE1BBEB-6A91-6F46-A628-DC388E2C84FE}" srcOrd="0" destOrd="0" presId="urn:microsoft.com/office/officeart/2005/8/layout/process1"/>
    <dgm:cxn modelId="{B2AEAAC0-BE0E-0E46-9F31-905F67483EB8}" type="presParOf" srcId="{6693AEC4-6A34-3546-B87A-6F08C03A0662}" destId="{3929D777-97AC-CB42-9E13-122E8C41E9E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518CF0-D6ED-384F-8971-E9560A6154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7C9ACBD-0A62-F149-8A81-B1744141533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B32E316-36DF-964E-A981-2DADB986FCE2}" type="parTrans" cxnId="{E642D539-7737-1146-97AE-D8F83D0C7719}">
      <dgm:prSet/>
      <dgm:spPr/>
      <dgm:t>
        <a:bodyPr/>
        <a:lstStyle/>
        <a:p>
          <a:endParaRPr lang="en-US"/>
        </a:p>
      </dgm:t>
    </dgm:pt>
    <dgm:pt modelId="{B65B8086-6DAB-584C-AE82-88FACEE1CD6A}" type="sibTrans" cxnId="{E642D539-7737-1146-97AE-D8F83D0C7719}">
      <dgm:prSet/>
      <dgm:spPr/>
      <dgm:t>
        <a:bodyPr/>
        <a:lstStyle/>
        <a:p>
          <a:endParaRPr lang="en-US"/>
        </a:p>
      </dgm:t>
    </dgm:pt>
    <dgm:pt modelId="{F4183DF1-923A-334D-9894-747408B6F9CA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A654734-240A-8D4E-AA56-B429A5D4B0DE}" type="parTrans" cxnId="{012C5C3D-C182-334B-A304-3E80550A8EBD}">
      <dgm:prSet/>
      <dgm:spPr/>
      <dgm:t>
        <a:bodyPr/>
        <a:lstStyle/>
        <a:p>
          <a:endParaRPr lang="en-US"/>
        </a:p>
      </dgm:t>
    </dgm:pt>
    <dgm:pt modelId="{87093902-F4A8-3A44-A575-F7EED1FF8CAB}" type="sibTrans" cxnId="{012C5C3D-C182-334B-A304-3E80550A8EBD}">
      <dgm:prSet/>
      <dgm:spPr/>
      <dgm:t>
        <a:bodyPr/>
        <a:lstStyle/>
        <a:p>
          <a:endParaRPr lang="en-US"/>
        </a:p>
      </dgm:t>
    </dgm:pt>
    <dgm:pt modelId="{E9738D08-08EB-414D-AC2D-31BAA0190267}">
      <dgm:prSet phldrT="[Text]"/>
      <dgm:spPr>
        <a:blipFill rotWithShape="0">
          <a:blip xmlns:r="http://schemas.openxmlformats.org/officeDocument/2006/relationships" r:embed="rId3"/>
          <a:stretch>
            <a:fillRect t="-39634" r="-4044" b="-14634"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D837BA-0154-D94B-A89F-E5332AD315CC}" type="parTrans" cxnId="{7E6E9438-B37A-544B-8E8C-BBBB333EBE12}">
      <dgm:prSet/>
      <dgm:spPr/>
      <dgm:t>
        <a:bodyPr/>
        <a:lstStyle/>
        <a:p>
          <a:endParaRPr lang="en-US"/>
        </a:p>
      </dgm:t>
    </dgm:pt>
    <dgm:pt modelId="{45C4393D-665C-D44C-B0CA-80A866AD04D6}" type="sibTrans" cxnId="{7E6E9438-B37A-544B-8E8C-BBBB333EBE12}">
      <dgm:prSet/>
      <dgm:spPr/>
      <dgm:t>
        <a:bodyPr/>
        <a:lstStyle/>
        <a:p>
          <a:endParaRPr lang="en-US"/>
        </a:p>
      </dgm:t>
    </dgm:pt>
    <dgm:pt modelId="{FE140981-F065-FC4A-9001-5E285CD43F78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630D206-E1C8-6B4A-ABF2-807829D368A2}" type="parTrans" cxnId="{BB1303B4-431F-9543-9D19-7AC22E4E8341}">
      <dgm:prSet/>
      <dgm:spPr/>
      <dgm:t>
        <a:bodyPr/>
        <a:lstStyle/>
        <a:p>
          <a:endParaRPr lang="en-US"/>
        </a:p>
      </dgm:t>
    </dgm:pt>
    <dgm:pt modelId="{97FD61AD-A8DF-B447-8E6D-FFC6F9F6205F}" type="sibTrans" cxnId="{BB1303B4-431F-9543-9D19-7AC22E4E8341}">
      <dgm:prSet/>
      <dgm:spPr/>
      <dgm:t>
        <a:bodyPr/>
        <a:lstStyle/>
        <a:p>
          <a:endParaRPr lang="en-US"/>
        </a:p>
      </dgm:t>
    </dgm:pt>
    <dgm:pt modelId="{6693AEC4-6A34-3546-B87A-6F08C03A0662}" type="pres">
      <dgm:prSet presAssocID="{EB518CF0-D6ED-384F-8971-E9560A6154DD}" presName="Name0" presStyleCnt="0">
        <dgm:presLayoutVars>
          <dgm:dir/>
          <dgm:resizeHandles val="exact"/>
        </dgm:presLayoutVars>
      </dgm:prSet>
      <dgm:spPr/>
    </dgm:pt>
    <dgm:pt modelId="{9079C9A0-E8E9-134D-8B88-A9887378D4F7}" type="pres">
      <dgm:prSet presAssocID="{E9738D08-08EB-414D-AC2D-31BAA0190267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0FA5D-4B44-6043-A290-FB5FC824144E}" type="pres">
      <dgm:prSet presAssocID="{45C4393D-665C-D44C-B0CA-80A866AD04D6}" presName="sibTrans" presStyleLbl="sibTrans2D1" presStyleIdx="0" presStyleCnt="3"/>
      <dgm:spPr/>
    </dgm:pt>
    <dgm:pt modelId="{DB5D0DAE-5329-B64E-9C53-B7342CE4ED0C}" type="pres">
      <dgm:prSet presAssocID="{45C4393D-665C-D44C-B0CA-80A866AD04D6}" presName="connectorText" presStyleLbl="sibTrans2D1" presStyleIdx="0" presStyleCnt="3"/>
      <dgm:spPr/>
    </dgm:pt>
    <dgm:pt modelId="{0FBD1FA4-2E4C-2543-8D53-E54CBDAFAF9A}" type="pres">
      <dgm:prSet presAssocID="{97C9ACBD-0A62-F149-8A81-B1744141533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F19C0-8B63-8E4D-819A-22D1E6D26BAF}" type="pres">
      <dgm:prSet presAssocID="{B65B8086-6DAB-584C-AE82-88FACEE1CD6A}" presName="sibTrans" presStyleLbl="sibTrans2D1" presStyleIdx="1" presStyleCnt="3"/>
      <dgm:spPr/>
    </dgm:pt>
    <dgm:pt modelId="{FCBE153C-CF5B-7F40-8D54-DF19D7D923D8}" type="pres">
      <dgm:prSet presAssocID="{B65B8086-6DAB-584C-AE82-88FACEE1CD6A}" presName="connectorText" presStyleLbl="sibTrans2D1" presStyleIdx="1" presStyleCnt="3"/>
      <dgm:spPr/>
    </dgm:pt>
    <dgm:pt modelId="{8324AC3F-6B8E-8446-94BF-23779B58BB9A}" type="pres">
      <dgm:prSet presAssocID="{F4183DF1-923A-334D-9894-747408B6F9CA}" presName="node" presStyleLbl="node1" presStyleIdx="2" presStyleCnt="4" custScaleX="1624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F552F-B2E4-8D4D-9FEE-D950E4CE7DD9}" type="pres">
      <dgm:prSet presAssocID="{87093902-F4A8-3A44-A575-F7EED1FF8CAB}" presName="sibTrans" presStyleLbl="sibTrans2D1" presStyleIdx="2" presStyleCnt="3"/>
      <dgm:spPr/>
    </dgm:pt>
    <dgm:pt modelId="{7BE1BBEB-6A91-6F46-A628-DC388E2C84FE}" type="pres">
      <dgm:prSet presAssocID="{87093902-F4A8-3A44-A575-F7EED1FF8CAB}" presName="connectorText" presStyleLbl="sibTrans2D1" presStyleIdx="2" presStyleCnt="3"/>
      <dgm:spPr/>
    </dgm:pt>
    <dgm:pt modelId="{3929D777-97AC-CB42-9E13-122E8C41E9EC}" type="pres">
      <dgm:prSet presAssocID="{FE140981-F065-FC4A-9001-5E285CD43F78}" presName="node" presStyleLbl="node1" presStyleIdx="3" presStyleCnt="4" custScaleX="125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1303B4-431F-9543-9D19-7AC22E4E8341}" srcId="{EB518CF0-D6ED-384F-8971-E9560A6154DD}" destId="{FE140981-F065-FC4A-9001-5E285CD43F78}" srcOrd="3" destOrd="0" parTransId="{1630D206-E1C8-6B4A-ABF2-807829D368A2}" sibTransId="{97FD61AD-A8DF-B447-8E6D-FFC6F9F6205F}"/>
    <dgm:cxn modelId="{53120706-A58F-8C41-BAA0-51A39A5405CC}" type="presOf" srcId="{45C4393D-665C-D44C-B0CA-80A866AD04D6}" destId="{DB5D0DAE-5329-B64E-9C53-B7342CE4ED0C}" srcOrd="1" destOrd="0" presId="urn:microsoft.com/office/officeart/2005/8/layout/process1"/>
    <dgm:cxn modelId="{012C5C3D-C182-334B-A304-3E80550A8EBD}" srcId="{EB518CF0-D6ED-384F-8971-E9560A6154DD}" destId="{F4183DF1-923A-334D-9894-747408B6F9CA}" srcOrd="2" destOrd="0" parTransId="{AA654734-240A-8D4E-AA56-B429A5D4B0DE}" sibTransId="{87093902-F4A8-3A44-A575-F7EED1FF8CAB}"/>
    <dgm:cxn modelId="{2353E8C8-87B9-2C41-8535-540F72FCA30C}" type="presOf" srcId="{F4183DF1-923A-334D-9894-747408B6F9CA}" destId="{8324AC3F-6B8E-8446-94BF-23779B58BB9A}" srcOrd="0" destOrd="0" presId="urn:microsoft.com/office/officeart/2005/8/layout/process1"/>
    <dgm:cxn modelId="{0D8FBF04-9920-CE48-8471-C603FBDC7AD7}" type="presOf" srcId="{E9738D08-08EB-414D-AC2D-31BAA0190267}" destId="{9079C9A0-E8E9-134D-8B88-A9887378D4F7}" srcOrd="0" destOrd="0" presId="urn:microsoft.com/office/officeart/2005/8/layout/process1"/>
    <dgm:cxn modelId="{7E6E9438-B37A-544B-8E8C-BBBB333EBE12}" srcId="{EB518CF0-D6ED-384F-8971-E9560A6154DD}" destId="{E9738D08-08EB-414D-AC2D-31BAA0190267}" srcOrd="0" destOrd="0" parTransId="{EFD837BA-0154-D94B-A89F-E5332AD315CC}" sibTransId="{45C4393D-665C-D44C-B0CA-80A866AD04D6}"/>
    <dgm:cxn modelId="{1A03CF12-D728-9044-9D60-A41D4EEAEFF5}" type="presOf" srcId="{FE140981-F065-FC4A-9001-5E285CD43F78}" destId="{3929D777-97AC-CB42-9E13-122E8C41E9EC}" srcOrd="0" destOrd="0" presId="urn:microsoft.com/office/officeart/2005/8/layout/process1"/>
    <dgm:cxn modelId="{144DA67B-2C50-2B44-AD85-BD25A4CBE5A6}" type="presOf" srcId="{B65B8086-6DAB-584C-AE82-88FACEE1CD6A}" destId="{63CF19C0-8B63-8E4D-819A-22D1E6D26BAF}" srcOrd="0" destOrd="0" presId="urn:microsoft.com/office/officeart/2005/8/layout/process1"/>
    <dgm:cxn modelId="{0BDD3DD5-2E88-7240-90E4-313F1FC1C0C2}" type="presOf" srcId="{EB518CF0-D6ED-384F-8971-E9560A6154DD}" destId="{6693AEC4-6A34-3546-B87A-6F08C03A0662}" srcOrd="0" destOrd="0" presId="urn:microsoft.com/office/officeart/2005/8/layout/process1"/>
    <dgm:cxn modelId="{024CA2C1-E2E0-7D4C-8F9E-EEB469CD537F}" type="presOf" srcId="{87093902-F4A8-3A44-A575-F7EED1FF8CAB}" destId="{7BE1BBEB-6A91-6F46-A628-DC388E2C84FE}" srcOrd="1" destOrd="0" presId="urn:microsoft.com/office/officeart/2005/8/layout/process1"/>
    <dgm:cxn modelId="{9B2CE1FF-13A0-CA4C-A619-4344FFAEC0F2}" type="presOf" srcId="{97C9ACBD-0A62-F149-8A81-B17441415335}" destId="{0FBD1FA4-2E4C-2543-8D53-E54CBDAFAF9A}" srcOrd="0" destOrd="0" presId="urn:microsoft.com/office/officeart/2005/8/layout/process1"/>
    <dgm:cxn modelId="{7BBCF643-7866-2B4D-AF52-2E764F5C14AC}" type="presOf" srcId="{87093902-F4A8-3A44-A575-F7EED1FF8CAB}" destId="{7E3F552F-B2E4-8D4D-9FEE-D950E4CE7DD9}" srcOrd="0" destOrd="0" presId="urn:microsoft.com/office/officeart/2005/8/layout/process1"/>
    <dgm:cxn modelId="{E642D539-7737-1146-97AE-D8F83D0C7719}" srcId="{EB518CF0-D6ED-384F-8971-E9560A6154DD}" destId="{97C9ACBD-0A62-F149-8A81-B17441415335}" srcOrd="1" destOrd="0" parTransId="{7B32E316-36DF-964E-A981-2DADB986FCE2}" sibTransId="{B65B8086-6DAB-584C-AE82-88FACEE1CD6A}"/>
    <dgm:cxn modelId="{A05CA3C9-7EF1-AE46-97D1-4D63763949B7}" type="presOf" srcId="{45C4393D-665C-D44C-B0CA-80A866AD04D6}" destId="{12E0FA5D-4B44-6043-A290-FB5FC824144E}" srcOrd="0" destOrd="0" presId="urn:microsoft.com/office/officeart/2005/8/layout/process1"/>
    <dgm:cxn modelId="{45DCE1A3-9E04-684A-9F84-5A3B7C88EA9E}" type="presOf" srcId="{B65B8086-6DAB-584C-AE82-88FACEE1CD6A}" destId="{FCBE153C-CF5B-7F40-8D54-DF19D7D923D8}" srcOrd="1" destOrd="0" presId="urn:microsoft.com/office/officeart/2005/8/layout/process1"/>
    <dgm:cxn modelId="{67369735-0212-1342-ACF4-BBCCCEE33423}" type="presParOf" srcId="{6693AEC4-6A34-3546-B87A-6F08C03A0662}" destId="{9079C9A0-E8E9-134D-8B88-A9887378D4F7}" srcOrd="0" destOrd="0" presId="urn:microsoft.com/office/officeart/2005/8/layout/process1"/>
    <dgm:cxn modelId="{B5EEF24D-E246-AD42-9065-19BE7461AF27}" type="presParOf" srcId="{6693AEC4-6A34-3546-B87A-6F08C03A0662}" destId="{12E0FA5D-4B44-6043-A290-FB5FC824144E}" srcOrd="1" destOrd="0" presId="urn:microsoft.com/office/officeart/2005/8/layout/process1"/>
    <dgm:cxn modelId="{8D716FC8-5DE8-5B44-8465-015E5D30A8C2}" type="presParOf" srcId="{12E0FA5D-4B44-6043-A290-FB5FC824144E}" destId="{DB5D0DAE-5329-B64E-9C53-B7342CE4ED0C}" srcOrd="0" destOrd="0" presId="urn:microsoft.com/office/officeart/2005/8/layout/process1"/>
    <dgm:cxn modelId="{34EF4697-6967-A04A-8762-F0D1E172D607}" type="presParOf" srcId="{6693AEC4-6A34-3546-B87A-6F08C03A0662}" destId="{0FBD1FA4-2E4C-2543-8D53-E54CBDAFAF9A}" srcOrd="2" destOrd="0" presId="urn:microsoft.com/office/officeart/2005/8/layout/process1"/>
    <dgm:cxn modelId="{02EFFB0F-5080-7D43-802D-369AA58AD493}" type="presParOf" srcId="{6693AEC4-6A34-3546-B87A-6F08C03A0662}" destId="{63CF19C0-8B63-8E4D-819A-22D1E6D26BAF}" srcOrd="3" destOrd="0" presId="urn:microsoft.com/office/officeart/2005/8/layout/process1"/>
    <dgm:cxn modelId="{1DAF054D-DDCC-F742-81FF-CD1B37380690}" type="presParOf" srcId="{63CF19C0-8B63-8E4D-819A-22D1E6D26BAF}" destId="{FCBE153C-CF5B-7F40-8D54-DF19D7D923D8}" srcOrd="0" destOrd="0" presId="urn:microsoft.com/office/officeart/2005/8/layout/process1"/>
    <dgm:cxn modelId="{C735A4C7-8A61-614B-BFFE-1DB6FE3A0488}" type="presParOf" srcId="{6693AEC4-6A34-3546-B87A-6F08C03A0662}" destId="{8324AC3F-6B8E-8446-94BF-23779B58BB9A}" srcOrd="4" destOrd="0" presId="urn:microsoft.com/office/officeart/2005/8/layout/process1"/>
    <dgm:cxn modelId="{9E225D0D-D9C7-A640-97B1-0E8E974FDD44}" type="presParOf" srcId="{6693AEC4-6A34-3546-B87A-6F08C03A0662}" destId="{7E3F552F-B2E4-8D4D-9FEE-D950E4CE7DD9}" srcOrd="5" destOrd="0" presId="urn:microsoft.com/office/officeart/2005/8/layout/process1"/>
    <dgm:cxn modelId="{0840A5F3-F1D2-6242-A60C-C69288BDFB6E}" type="presParOf" srcId="{7E3F552F-B2E4-8D4D-9FEE-D950E4CE7DD9}" destId="{7BE1BBEB-6A91-6F46-A628-DC388E2C84FE}" srcOrd="0" destOrd="0" presId="urn:microsoft.com/office/officeart/2005/8/layout/process1"/>
    <dgm:cxn modelId="{B2AEAAC0-BE0E-0E46-9F31-905F67483EB8}" type="presParOf" srcId="{6693AEC4-6A34-3546-B87A-6F08C03A0662}" destId="{3929D777-97AC-CB42-9E13-122E8C41E9E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518CF0-D6ED-384F-8971-E9560A6154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mc:AlternateContent xmlns:mc="http://schemas.openxmlformats.org/markup-compatibility/2006">
      <mc:Choice xmlns:a14="http://schemas.microsoft.com/office/drawing/2010/main" Requires="a14">
        <dgm:pt modelId="{97C9ACBD-0A62-F149-8A81-B17441415335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fPr>
                    <m:num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num>
                    <m:den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𝜕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den>
                  </m:f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97C9ACBD-0A62-F149-8A81-B17441415335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:r>
                <a:rPr lang="en-US" i="0" smtClean="0">
                  <a:solidFill>
                    <a:schemeClr val="tx1"/>
                  </a:solidFill>
                  <a:latin typeface="Cambria Math" charset="0"/>
                </a:rPr>
                <a:t>(𝜕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𝑅^′)/(</a:t>
              </a:r>
              <a:r>
                <a:rPr lang="en-US" i="0" smtClean="0">
                  <a:solidFill>
                    <a:schemeClr val="tx1"/>
                  </a:solidFill>
                  <a:latin typeface="Cambria Math" charset="0"/>
                </a:rPr>
                <a:t>𝜕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𝑈^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′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 )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7B32E316-36DF-964E-A981-2DADB986FCE2}" type="parTrans" cxnId="{E642D539-7737-1146-97AE-D8F83D0C7719}">
      <dgm:prSet/>
      <dgm:spPr/>
      <dgm:t>
        <a:bodyPr/>
        <a:lstStyle/>
        <a:p>
          <a:endParaRPr lang="en-US"/>
        </a:p>
      </dgm:t>
    </dgm:pt>
    <dgm:pt modelId="{B65B8086-6DAB-584C-AE82-88FACEE1CD6A}" type="sibTrans" cxnId="{E642D539-7737-1146-97AE-D8F83D0C771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4183DF1-923A-334D-9894-747408B6F9CA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Solve for</a:t>
              </a:r>
              <a14:m>
                <m:oMath xmlns:m="http://schemas.openxmlformats.org/officeDocument/2006/math">
                  <m:r>
                    <a:rPr lang="en-US" b="0" i="0" smtClean="0">
                      <a:solidFill>
                        <a:schemeClr val="tx1"/>
                      </a:solidFill>
                      <a:latin typeface="Cambria Math" charset="0"/>
                    </a:rPr>
                    <m:t> </m:t>
                  </m:r>
                  <m:sSup>
                    <m:sSupPr>
                      <m:ctrlP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p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e>
                    <m: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′</m:t>
                      </m:r>
                    </m:sup>
                  </m:sSup>
                </m:oMath>
              </a14:m>
              <a:endParaRPr lang="en-US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F4183DF1-923A-334D-9894-747408B6F9CA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Solve for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 𝑈^′</a:t>
              </a:r>
              <a:endParaRPr lang="en-US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AA654734-240A-8D4E-AA56-B429A5D4B0DE}" type="parTrans" cxnId="{012C5C3D-C182-334B-A304-3E80550A8EBD}">
      <dgm:prSet/>
      <dgm:spPr/>
      <dgm:t>
        <a:bodyPr/>
        <a:lstStyle/>
        <a:p>
          <a:endParaRPr lang="en-US"/>
        </a:p>
      </dgm:t>
    </dgm:pt>
    <dgm:pt modelId="{87093902-F4A8-3A44-A575-F7EED1FF8CAB}" type="sibTrans" cxnId="{012C5C3D-C182-334B-A304-3E80550A8E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7969913-E938-7848-A0AA-0E5D214AC19E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pPr/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oMath>
              </a14:m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pPr>
                    <m:e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  <m: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′</m:t>
                      </m:r>
                    </m:sup>
                  </m:sSup>
                </m:oMath>
              </a14:m>
              <a:endParaRPr lang="en-US" b="0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17969913-E938-7848-A0AA-0E5D214AC19E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pPr/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</a:t>
              </a:r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:r>
                <a:rPr lang="en-US" b="0" i="0" dirty="0" smtClean="0">
                  <a:solidFill>
                    <a:schemeClr val="tx1"/>
                  </a:solidFill>
                  <a:latin typeface="Cambria Math" charset="0"/>
                </a:rPr>
                <a:t>𝑅^′</a:t>
              </a:r>
              <a:endParaRPr lang="en-US" b="0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88F896EE-BA06-A64C-BD96-E4FEF3B5F863}" type="parTrans" cxnId="{43B517ED-D3E2-D540-8011-C39171733619}">
      <dgm:prSet/>
      <dgm:spPr/>
      <dgm:t>
        <a:bodyPr/>
        <a:lstStyle/>
        <a:p>
          <a:endParaRPr lang="en-US"/>
        </a:p>
      </dgm:t>
    </dgm:pt>
    <dgm:pt modelId="{813E3E99-79E3-F447-8403-40843B42F12A}" type="sibTrans" cxnId="{43B517ED-D3E2-D540-8011-C3917173361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9738D08-08EB-414D-AC2D-31BAA0190267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E9738D08-08EB-414D-AC2D-31BAA0190267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EFD837BA-0154-D94B-A89F-E5332AD315CC}" type="parTrans" cxnId="{7E6E9438-B37A-544B-8E8C-BBBB333EBE12}">
      <dgm:prSet/>
      <dgm:spPr/>
      <dgm:t>
        <a:bodyPr/>
        <a:lstStyle/>
        <a:p>
          <a:endParaRPr lang="en-US"/>
        </a:p>
      </dgm:t>
    </dgm:pt>
    <dgm:pt modelId="{45C4393D-665C-D44C-B0CA-80A866AD04D6}" type="sibTrans" cxnId="{7E6E9438-B37A-544B-8E8C-BBBB333EBE1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E140981-F065-FC4A-9001-5E285CD43F78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𝑈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′</m:t>
                  </m:r>
                </m:oMath>
              </a14:m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14:m>
                <m:oMath xmlns:m="http://schemas.openxmlformats.org/officeDocument/2006/math">
                  <m:r>
                    <a:rPr lang="en-US" b="0" i="1" dirty="0" smtClean="0">
                      <a:solidFill>
                        <a:schemeClr val="tx1"/>
                      </a:solidFill>
                      <a:latin typeface="Cambria Math" charset="0"/>
                    </a:rPr>
                    <m:t>𝑈</m:t>
                  </m:r>
                </m:oMath>
              </a14:m>
              <a:endParaRPr lang="en-US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FE140981-F065-FC4A-9001-5E285CD43F78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𝑈′</a:t>
              </a:r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:r>
                <a:rPr lang="en-US" b="0" i="0" dirty="0" smtClean="0">
                  <a:solidFill>
                    <a:schemeClr val="tx1"/>
                  </a:solidFill>
                  <a:latin typeface="Cambria Math" charset="0"/>
                </a:rPr>
                <a:t>𝑈</a:t>
              </a:r>
              <a:endParaRPr lang="en-US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1630D206-E1C8-6B4A-ABF2-807829D368A2}" type="parTrans" cxnId="{BB1303B4-431F-9543-9D19-7AC22E4E8341}">
      <dgm:prSet/>
      <dgm:spPr/>
      <dgm:t>
        <a:bodyPr/>
        <a:lstStyle/>
        <a:p>
          <a:endParaRPr lang="en-US"/>
        </a:p>
      </dgm:t>
    </dgm:pt>
    <dgm:pt modelId="{97FD61AD-A8DF-B447-8E6D-FFC6F9F6205F}" type="sibTrans" cxnId="{BB1303B4-431F-9543-9D19-7AC22E4E8341}">
      <dgm:prSet/>
      <dgm:spPr/>
      <dgm:t>
        <a:bodyPr/>
        <a:lstStyle/>
        <a:p>
          <a:endParaRPr lang="en-US"/>
        </a:p>
      </dgm:t>
    </dgm:pt>
    <dgm:pt modelId="{6693AEC4-6A34-3546-B87A-6F08C03A0662}" type="pres">
      <dgm:prSet presAssocID="{EB518CF0-D6ED-384F-8971-E9560A6154DD}" presName="Name0" presStyleCnt="0">
        <dgm:presLayoutVars>
          <dgm:dir/>
          <dgm:resizeHandles val="exact"/>
        </dgm:presLayoutVars>
      </dgm:prSet>
      <dgm:spPr/>
    </dgm:pt>
    <dgm:pt modelId="{9079C9A0-E8E9-134D-8B88-A9887378D4F7}" type="pres">
      <dgm:prSet presAssocID="{E9738D08-08EB-414D-AC2D-31BAA01902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0FA5D-4B44-6043-A290-FB5FC824144E}" type="pres">
      <dgm:prSet presAssocID="{45C4393D-665C-D44C-B0CA-80A866AD04D6}" presName="sibTrans" presStyleLbl="sibTrans2D1" presStyleIdx="0" presStyleCnt="4"/>
      <dgm:spPr/>
    </dgm:pt>
    <dgm:pt modelId="{DB5D0DAE-5329-B64E-9C53-B7342CE4ED0C}" type="pres">
      <dgm:prSet presAssocID="{45C4393D-665C-D44C-B0CA-80A866AD04D6}" presName="connectorText" presStyleLbl="sibTrans2D1" presStyleIdx="0" presStyleCnt="4"/>
      <dgm:spPr/>
    </dgm:pt>
    <dgm:pt modelId="{E5DBF812-9465-A64A-B541-B46E11E18751}" type="pres">
      <dgm:prSet presAssocID="{17969913-E938-7848-A0AA-0E5D214AC19E}" presName="node" presStyleLbl="node1" presStyleIdx="1" presStyleCnt="5" custScaleX="129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747CE-9BDB-BB40-869D-9CC45956BD6C}" type="pres">
      <dgm:prSet presAssocID="{813E3E99-79E3-F447-8403-40843B42F12A}" presName="sibTrans" presStyleLbl="sibTrans2D1" presStyleIdx="1" presStyleCnt="4"/>
      <dgm:spPr/>
    </dgm:pt>
    <dgm:pt modelId="{59742A5A-575C-9845-AE52-01579BFE98C3}" type="pres">
      <dgm:prSet presAssocID="{813E3E99-79E3-F447-8403-40843B42F12A}" presName="connectorText" presStyleLbl="sibTrans2D1" presStyleIdx="1" presStyleCnt="4"/>
      <dgm:spPr/>
    </dgm:pt>
    <dgm:pt modelId="{0FBD1FA4-2E4C-2543-8D53-E54CBDAFAF9A}" type="pres">
      <dgm:prSet presAssocID="{97C9ACBD-0A62-F149-8A81-B17441415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F19C0-8B63-8E4D-819A-22D1E6D26BAF}" type="pres">
      <dgm:prSet presAssocID="{B65B8086-6DAB-584C-AE82-88FACEE1CD6A}" presName="sibTrans" presStyleLbl="sibTrans2D1" presStyleIdx="2" presStyleCnt="4"/>
      <dgm:spPr/>
    </dgm:pt>
    <dgm:pt modelId="{FCBE153C-CF5B-7F40-8D54-DF19D7D923D8}" type="pres">
      <dgm:prSet presAssocID="{B65B8086-6DAB-584C-AE82-88FACEE1CD6A}" presName="connectorText" presStyleLbl="sibTrans2D1" presStyleIdx="2" presStyleCnt="4"/>
      <dgm:spPr/>
    </dgm:pt>
    <dgm:pt modelId="{8324AC3F-6B8E-8446-94BF-23779B58BB9A}" type="pres">
      <dgm:prSet presAssocID="{F4183DF1-923A-334D-9894-747408B6F9CA}" presName="node" presStyleLbl="node1" presStyleIdx="3" presStyleCnt="5" custScaleX="116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F552F-B2E4-8D4D-9FEE-D950E4CE7DD9}" type="pres">
      <dgm:prSet presAssocID="{87093902-F4A8-3A44-A575-F7EED1FF8CAB}" presName="sibTrans" presStyleLbl="sibTrans2D1" presStyleIdx="3" presStyleCnt="4"/>
      <dgm:spPr/>
    </dgm:pt>
    <dgm:pt modelId="{7BE1BBEB-6A91-6F46-A628-DC388E2C84FE}" type="pres">
      <dgm:prSet presAssocID="{87093902-F4A8-3A44-A575-F7EED1FF8CAB}" presName="connectorText" presStyleLbl="sibTrans2D1" presStyleIdx="3" presStyleCnt="4"/>
      <dgm:spPr/>
    </dgm:pt>
    <dgm:pt modelId="{3929D777-97AC-CB42-9E13-122E8C41E9EC}" type="pres">
      <dgm:prSet presAssocID="{FE140981-F065-FC4A-9001-5E285CD43F78}" presName="node" presStyleLbl="node1" presStyleIdx="4" presStyleCnt="5" custScaleX="125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585492-BB20-D040-9C96-B131BC4F2D88}" type="presOf" srcId="{E9738D08-08EB-414D-AC2D-31BAA0190267}" destId="{9079C9A0-E8E9-134D-8B88-A9887378D4F7}" srcOrd="0" destOrd="0" presId="urn:microsoft.com/office/officeart/2005/8/layout/process1"/>
    <dgm:cxn modelId="{012C5C3D-C182-334B-A304-3E80550A8EBD}" srcId="{EB518CF0-D6ED-384F-8971-E9560A6154DD}" destId="{F4183DF1-923A-334D-9894-747408B6F9CA}" srcOrd="3" destOrd="0" parTransId="{AA654734-240A-8D4E-AA56-B429A5D4B0DE}" sibTransId="{87093902-F4A8-3A44-A575-F7EED1FF8CAB}"/>
    <dgm:cxn modelId="{4B60D362-1A09-1C45-9257-15F2435CED99}" type="presOf" srcId="{FE140981-F065-FC4A-9001-5E285CD43F78}" destId="{3929D777-97AC-CB42-9E13-122E8C41E9EC}" srcOrd="0" destOrd="0" presId="urn:microsoft.com/office/officeart/2005/8/layout/process1"/>
    <dgm:cxn modelId="{A3941D66-62FF-7A4D-AF73-14745EAA1EEE}" type="presOf" srcId="{F4183DF1-923A-334D-9894-747408B6F9CA}" destId="{8324AC3F-6B8E-8446-94BF-23779B58BB9A}" srcOrd="0" destOrd="0" presId="urn:microsoft.com/office/officeart/2005/8/layout/process1"/>
    <dgm:cxn modelId="{FCD15B16-203E-0D47-B842-C545896C2732}" type="presOf" srcId="{45C4393D-665C-D44C-B0CA-80A866AD04D6}" destId="{12E0FA5D-4B44-6043-A290-FB5FC824144E}" srcOrd="0" destOrd="0" presId="urn:microsoft.com/office/officeart/2005/8/layout/process1"/>
    <dgm:cxn modelId="{8F529CAE-300D-144C-985F-C80F0D279DF3}" type="presOf" srcId="{EB518CF0-D6ED-384F-8971-E9560A6154DD}" destId="{6693AEC4-6A34-3546-B87A-6F08C03A0662}" srcOrd="0" destOrd="0" presId="urn:microsoft.com/office/officeart/2005/8/layout/process1"/>
    <dgm:cxn modelId="{9D92FDEF-3747-5347-B475-83C5D1EB96AD}" type="presOf" srcId="{813E3E99-79E3-F447-8403-40843B42F12A}" destId="{59742A5A-575C-9845-AE52-01579BFE98C3}" srcOrd="1" destOrd="0" presId="urn:microsoft.com/office/officeart/2005/8/layout/process1"/>
    <dgm:cxn modelId="{E642D539-7737-1146-97AE-D8F83D0C7719}" srcId="{EB518CF0-D6ED-384F-8971-E9560A6154DD}" destId="{97C9ACBD-0A62-F149-8A81-B17441415335}" srcOrd="2" destOrd="0" parTransId="{7B32E316-36DF-964E-A981-2DADB986FCE2}" sibTransId="{B65B8086-6DAB-584C-AE82-88FACEE1CD6A}"/>
    <dgm:cxn modelId="{43B517ED-D3E2-D540-8011-C39171733619}" srcId="{EB518CF0-D6ED-384F-8971-E9560A6154DD}" destId="{17969913-E938-7848-A0AA-0E5D214AC19E}" srcOrd="1" destOrd="0" parTransId="{88F896EE-BA06-A64C-BD96-E4FEF3B5F863}" sibTransId="{813E3E99-79E3-F447-8403-40843B42F12A}"/>
    <dgm:cxn modelId="{89C92A69-3130-7E46-98F0-B94CB7007176}" type="presOf" srcId="{17969913-E938-7848-A0AA-0E5D214AC19E}" destId="{E5DBF812-9465-A64A-B541-B46E11E18751}" srcOrd="0" destOrd="0" presId="urn:microsoft.com/office/officeart/2005/8/layout/process1"/>
    <dgm:cxn modelId="{53AEC669-C8BF-9042-BE7E-84EF75F3035D}" type="presOf" srcId="{B65B8086-6DAB-584C-AE82-88FACEE1CD6A}" destId="{FCBE153C-CF5B-7F40-8D54-DF19D7D923D8}" srcOrd="1" destOrd="0" presId="urn:microsoft.com/office/officeart/2005/8/layout/process1"/>
    <dgm:cxn modelId="{FC872813-4F45-F340-A1C3-2C88D0301B79}" type="presOf" srcId="{B65B8086-6DAB-584C-AE82-88FACEE1CD6A}" destId="{63CF19C0-8B63-8E4D-819A-22D1E6D26BAF}" srcOrd="0" destOrd="0" presId="urn:microsoft.com/office/officeart/2005/8/layout/process1"/>
    <dgm:cxn modelId="{0AB9828D-F38D-6143-8634-A6B04D2DD226}" type="presOf" srcId="{97C9ACBD-0A62-F149-8A81-B17441415335}" destId="{0FBD1FA4-2E4C-2543-8D53-E54CBDAFAF9A}" srcOrd="0" destOrd="0" presId="urn:microsoft.com/office/officeart/2005/8/layout/process1"/>
    <dgm:cxn modelId="{BB1303B4-431F-9543-9D19-7AC22E4E8341}" srcId="{EB518CF0-D6ED-384F-8971-E9560A6154DD}" destId="{FE140981-F065-FC4A-9001-5E285CD43F78}" srcOrd="4" destOrd="0" parTransId="{1630D206-E1C8-6B4A-ABF2-807829D368A2}" sibTransId="{97FD61AD-A8DF-B447-8E6D-FFC6F9F6205F}"/>
    <dgm:cxn modelId="{FE9EA5A3-923C-544F-840B-9B7B40F4BB45}" type="presOf" srcId="{87093902-F4A8-3A44-A575-F7EED1FF8CAB}" destId="{7E3F552F-B2E4-8D4D-9FEE-D950E4CE7DD9}" srcOrd="0" destOrd="0" presId="urn:microsoft.com/office/officeart/2005/8/layout/process1"/>
    <dgm:cxn modelId="{45553498-CFD1-FE44-834F-143E333B7223}" type="presOf" srcId="{87093902-F4A8-3A44-A575-F7EED1FF8CAB}" destId="{7BE1BBEB-6A91-6F46-A628-DC388E2C84FE}" srcOrd="1" destOrd="0" presId="urn:microsoft.com/office/officeart/2005/8/layout/process1"/>
    <dgm:cxn modelId="{BB7ED208-5F82-5142-A196-D3FE16FA2084}" type="presOf" srcId="{45C4393D-665C-D44C-B0CA-80A866AD04D6}" destId="{DB5D0DAE-5329-B64E-9C53-B7342CE4ED0C}" srcOrd="1" destOrd="0" presId="urn:microsoft.com/office/officeart/2005/8/layout/process1"/>
    <dgm:cxn modelId="{7E6E9438-B37A-544B-8E8C-BBBB333EBE12}" srcId="{EB518CF0-D6ED-384F-8971-E9560A6154DD}" destId="{E9738D08-08EB-414D-AC2D-31BAA0190267}" srcOrd="0" destOrd="0" parTransId="{EFD837BA-0154-D94B-A89F-E5332AD315CC}" sibTransId="{45C4393D-665C-D44C-B0CA-80A866AD04D6}"/>
    <dgm:cxn modelId="{8D0973DC-AC55-1A4D-AAFA-483A5A654EC2}" type="presOf" srcId="{813E3E99-79E3-F447-8403-40843B42F12A}" destId="{9ED747CE-9BDB-BB40-869D-9CC45956BD6C}" srcOrd="0" destOrd="0" presId="urn:microsoft.com/office/officeart/2005/8/layout/process1"/>
    <dgm:cxn modelId="{AAF77156-11A7-CE45-AB09-A456A62E2CD0}" type="presParOf" srcId="{6693AEC4-6A34-3546-B87A-6F08C03A0662}" destId="{9079C9A0-E8E9-134D-8B88-A9887378D4F7}" srcOrd="0" destOrd="0" presId="urn:microsoft.com/office/officeart/2005/8/layout/process1"/>
    <dgm:cxn modelId="{57996D58-7229-0141-ABAF-2D251062CFBE}" type="presParOf" srcId="{6693AEC4-6A34-3546-B87A-6F08C03A0662}" destId="{12E0FA5D-4B44-6043-A290-FB5FC824144E}" srcOrd="1" destOrd="0" presId="urn:microsoft.com/office/officeart/2005/8/layout/process1"/>
    <dgm:cxn modelId="{9D3339D4-3B12-6D43-A653-D7A164B07381}" type="presParOf" srcId="{12E0FA5D-4B44-6043-A290-FB5FC824144E}" destId="{DB5D0DAE-5329-B64E-9C53-B7342CE4ED0C}" srcOrd="0" destOrd="0" presId="urn:microsoft.com/office/officeart/2005/8/layout/process1"/>
    <dgm:cxn modelId="{993F4519-FF93-D04F-9CB2-8557A4937794}" type="presParOf" srcId="{6693AEC4-6A34-3546-B87A-6F08C03A0662}" destId="{E5DBF812-9465-A64A-B541-B46E11E18751}" srcOrd="2" destOrd="0" presId="urn:microsoft.com/office/officeart/2005/8/layout/process1"/>
    <dgm:cxn modelId="{12695A72-7E1D-8748-AA64-67D3EA9A2FEA}" type="presParOf" srcId="{6693AEC4-6A34-3546-B87A-6F08C03A0662}" destId="{9ED747CE-9BDB-BB40-869D-9CC45956BD6C}" srcOrd="3" destOrd="0" presId="urn:microsoft.com/office/officeart/2005/8/layout/process1"/>
    <dgm:cxn modelId="{280CB6BA-3B52-324A-B78A-BF910CA35BEE}" type="presParOf" srcId="{9ED747CE-9BDB-BB40-869D-9CC45956BD6C}" destId="{59742A5A-575C-9845-AE52-01579BFE98C3}" srcOrd="0" destOrd="0" presId="urn:microsoft.com/office/officeart/2005/8/layout/process1"/>
    <dgm:cxn modelId="{91FA274B-7281-5F43-A492-6F4BCFF9E67F}" type="presParOf" srcId="{6693AEC4-6A34-3546-B87A-6F08C03A0662}" destId="{0FBD1FA4-2E4C-2543-8D53-E54CBDAFAF9A}" srcOrd="4" destOrd="0" presId="urn:microsoft.com/office/officeart/2005/8/layout/process1"/>
    <dgm:cxn modelId="{AB9C9939-539C-B440-BA5B-C781B9BA3D96}" type="presParOf" srcId="{6693AEC4-6A34-3546-B87A-6F08C03A0662}" destId="{63CF19C0-8B63-8E4D-819A-22D1E6D26BAF}" srcOrd="5" destOrd="0" presId="urn:microsoft.com/office/officeart/2005/8/layout/process1"/>
    <dgm:cxn modelId="{A786F5E7-4B70-C248-A9AF-C5F7824E9826}" type="presParOf" srcId="{63CF19C0-8B63-8E4D-819A-22D1E6D26BAF}" destId="{FCBE153C-CF5B-7F40-8D54-DF19D7D923D8}" srcOrd="0" destOrd="0" presId="urn:microsoft.com/office/officeart/2005/8/layout/process1"/>
    <dgm:cxn modelId="{452399DB-CB52-1842-BF32-174EA6F1F2D7}" type="presParOf" srcId="{6693AEC4-6A34-3546-B87A-6F08C03A0662}" destId="{8324AC3F-6B8E-8446-94BF-23779B58BB9A}" srcOrd="6" destOrd="0" presId="urn:microsoft.com/office/officeart/2005/8/layout/process1"/>
    <dgm:cxn modelId="{525F4CE8-7176-7A45-AD78-284416FA56D1}" type="presParOf" srcId="{6693AEC4-6A34-3546-B87A-6F08C03A0662}" destId="{7E3F552F-B2E4-8D4D-9FEE-D950E4CE7DD9}" srcOrd="7" destOrd="0" presId="urn:microsoft.com/office/officeart/2005/8/layout/process1"/>
    <dgm:cxn modelId="{2759E49F-8D39-DD49-9AA6-D82DC749CAFA}" type="presParOf" srcId="{7E3F552F-B2E4-8D4D-9FEE-D950E4CE7DD9}" destId="{7BE1BBEB-6A91-6F46-A628-DC388E2C84FE}" srcOrd="0" destOrd="0" presId="urn:microsoft.com/office/officeart/2005/8/layout/process1"/>
    <dgm:cxn modelId="{27830688-336D-1B43-9949-EEA89EE78D6F}" type="presParOf" srcId="{6693AEC4-6A34-3546-B87A-6F08C03A0662}" destId="{3929D777-97AC-CB42-9E13-122E8C41E9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518CF0-D6ED-384F-8971-E9560A6154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7C9ACBD-0A62-F149-8A81-B1744141533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B32E316-36DF-964E-A981-2DADB986FCE2}" type="parTrans" cxnId="{E642D539-7737-1146-97AE-D8F83D0C7719}">
      <dgm:prSet/>
      <dgm:spPr/>
      <dgm:t>
        <a:bodyPr/>
        <a:lstStyle/>
        <a:p>
          <a:endParaRPr lang="en-US"/>
        </a:p>
      </dgm:t>
    </dgm:pt>
    <dgm:pt modelId="{B65B8086-6DAB-584C-AE82-88FACEE1CD6A}" type="sibTrans" cxnId="{E642D539-7737-1146-97AE-D8F83D0C7719}">
      <dgm:prSet/>
      <dgm:spPr/>
      <dgm:t>
        <a:bodyPr/>
        <a:lstStyle/>
        <a:p>
          <a:endParaRPr lang="en-US"/>
        </a:p>
      </dgm:t>
    </dgm:pt>
    <dgm:pt modelId="{F4183DF1-923A-334D-9894-747408B6F9CA}">
      <dgm:prSet phldrT="[Text]"/>
      <dgm:spPr>
        <a:blipFill rotWithShape="0">
          <a:blip xmlns:r="http://schemas.openxmlformats.org/officeDocument/2006/relationships" r:embed="rId2"/>
          <a:stretch>
            <a:fillRect l="-1967" t="-28302" b="-37736"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A654734-240A-8D4E-AA56-B429A5D4B0DE}" type="parTrans" cxnId="{012C5C3D-C182-334B-A304-3E80550A8EBD}">
      <dgm:prSet/>
      <dgm:spPr/>
      <dgm:t>
        <a:bodyPr/>
        <a:lstStyle/>
        <a:p>
          <a:endParaRPr lang="en-US"/>
        </a:p>
      </dgm:t>
    </dgm:pt>
    <dgm:pt modelId="{87093902-F4A8-3A44-A575-F7EED1FF8CAB}" type="sibTrans" cxnId="{012C5C3D-C182-334B-A304-3E80550A8EBD}">
      <dgm:prSet/>
      <dgm:spPr/>
      <dgm:t>
        <a:bodyPr/>
        <a:lstStyle/>
        <a:p>
          <a:endParaRPr lang="en-US"/>
        </a:p>
      </dgm:t>
    </dgm:pt>
    <dgm:pt modelId="{17969913-E938-7848-A0AA-0E5D214AC19E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8F896EE-BA06-A64C-BD96-E4FEF3B5F863}" type="parTrans" cxnId="{43B517ED-D3E2-D540-8011-C39171733619}">
      <dgm:prSet/>
      <dgm:spPr/>
      <dgm:t>
        <a:bodyPr/>
        <a:lstStyle/>
        <a:p>
          <a:endParaRPr lang="en-US"/>
        </a:p>
      </dgm:t>
    </dgm:pt>
    <dgm:pt modelId="{813E3E99-79E3-F447-8403-40843B42F12A}" type="sibTrans" cxnId="{43B517ED-D3E2-D540-8011-C39171733619}">
      <dgm:prSet/>
      <dgm:spPr/>
      <dgm:t>
        <a:bodyPr/>
        <a:lstStyle/>
        <a:p>
          <a:endParaRPr lang="en-US"/>
        </a:p>
      </dgm:t>
    </dgm:pt>
    <dgm:pt modelId="{E9738D08-08EB-414D-AC2D-31BAA0190267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D837BA-0154-D94B-A89F-E5332AD315CC}" type="parTrans" cxnId="{7E6E9438-B37A-544B-8E8C-BBBB333EBE12}">
      <dgm:prSet/>
      <dgm:spPr/>
      <dgm:t>
        <a:bodyPr/>
        <a:lstStyle/>
        <a:p>
          <a:endParaRPr lang="en-US"/>
        </a:p>
      </dgm:t>
    </dgm:pt>
    <dgm:pt modelId="{45C4393D-665C-D44C-B0CA-80A866AD04D6}" type="sibTrans" cxnId="{7E6E9438-B37A-544B-8E8C-BBBB333EBE12}">
      <dgm:prSet/>
      <dgm:spPr/>
      <dgm:t>
        <a:bodyPr/>
        <a:lstStyle/>
        <a:p>
          <a:endParaRPr lang="en-US"/>
        </a:p>
      </dgm:t>
    </dgm:pt>
    <dgm:pt modelId="{FE140981-F065-FC4A-9001-5E285CD43F78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630D206-E1C8-6B4A-ABF2-807829D368A2}" type="parTrans" cxnId="{BB1303B4-431F-9543-9D19-7AC22E4E8341}">
      <dgm:prSet/>
      <dgm:spPr/>
      <dgm:t>
        <a:bodyPr/>
        <a:lstStyle/>
        <a:p>
          <a:endParaRPr lang="en-US"/>
        </a:p>
      </dgm:t>
    </dgm:pt>
    <dgm:pt modelId="{97FD61AD-A8DF-B447-8E6D-FFC6F9F6205F}" type="sibTrans" cxnId="{BB1303B4-431F-9543-9D19-7AC22E4E8341}">
      <dgm:prSet/>
      <dgm:spPr/>
      <dgm:t>
        <a:bodyPr/>
        <a:lstStyle/>
        <a:p>
          <a:endParaRPr lang="en-US"/>
        </a:p>
      </dgm:t>
    </dgm:pt>
    <dgm:pt modelId="{6693AEC4-6A34-3546-B87A-6F08C03A0662}" type="pres">
      <dgm:prSet presAssocID="{EB518CF0-D6ED-384F-8971-E9560A6154DD}" presName="Name0" presStyleCnt="0">
        <dgm:presLayoutVars>
          <dgm:dir/>
          <dgm:resizeHandles val="exact"/>
        </dgm:presLayoutVars>
      </dgm:prSet>
      <dgm:spPr/>
    </dgm:pt>
    <dgm:pt modelId="{9079C9A0-E8E9-134D-8B88-A9887378D4F7}" type="pres">
      <dgm:prSet presAssocID="{E9738D08-08EB-414D-AC2D-31BAA01902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0FA5D-4B44-6043-A290-FB5FC824144E}" type="pres">
      <dgm:prSet presAssocID="{45C4393D-665C-D44C-B0CA-80A866AD04D6}" presName="sibTrans" presStyleLbl="sibTrans2D1" presStyleIdx="0" presStyleCnt="4"/>
      <dgm:spPr/>
    </dgm:pt>
    <dgm:pt modelId="{DB5D0DAE-5329-B64E-9C53-B7342CE4ED0C}" type="pres">
      <dgm:prSet presAssocID="{45C4393D-665C-D44C-B0CA-80A866AD04D6}" presName="connectorText" presStyleLbl="sibTrans2D1" presStyleIdx="0" presStyleCnt="4"/>
      <dgm:spPr/>
    </dgm:pt>
    <dgm:pt modelId="{E5DBF812-9465-A64A-B541-B46E11E18751}" type="pres">
      <dgm:prSet presAssocID="{17969913-E938-7848-A0AA-0E5D214AC19E}" presName="node" presStyleLbl="node1" presStyleIdx="1" presStyleCnt="5" custScaleX="129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747CE-9BDB-BB40-869D-9CC45956BD6C}" type="pres">
      <dgm:prSet presAssocID="{813E3E99-79E3-F447-8403-40843B42F12A}" presName="sibTrans" presStyleLbl="sibTrans2D1" presStyleIdx="1" presStyleCnt="4"/>
      <dgm:spPr/>
    </dgm:pt>
    <dgm:pt modelId="{59742A5A-575C-9845-AE52-01579BFE98C3}" type="pres">
      <dgm:prSet presAssocID="{813E3E99-79E3-F447-8403-40843B42F12A}" presName="connectorText" presStyleLbl="sibTrans2D1" presStyleIdx="1" presStyleCnt="4"/>
      <dgm:spPr/>
    </dgm:pt>
    <dgm:pt modelId="{0FBD1FA4-2E4C-2543-8D53-E54CBDAFAF9A}" type="pres">
      <dgm:prSet presAssocID="{97C9ACBD-0A62-F149-8A81-B17441415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F19C0-8B63-8E4D-819A-22D1E6D26BAF}" type="pres">
      <dgm:prSet presAssocID="{B65B8086-6DAB-584C-AE82-88FACEE1CD6A}" presName="sibTrans" presStyleLbl="sibTrans2D1" presStyleIdx="2" presStyleCnt="4"/>
      <dgm:spPr/>
    </dgm:pt>
    <dgm:pt modelId="{FCBE153C-CF5B-7F40-8D54-DF19D7D923D8}" type="pres">
      <dgm:prSet presAssocID="{B65B8086-6DAB-584C-AE82-88FACEE1CD6A}" presName="connectorText" presStyleLbl="sibTrans2D1" presStyleIdx="2" presStyleCnt="4"/>
      <dgm:spPr/>
    </dgm:pt>
    <dgm:pt modelId="{8324AC3F-6B8E-8446-94BF-23779B58BB9A}" type="pres">
      <dgm:prSet presAssocID="{F4183DF1-923A-334D-9894-747408B6F9CA}" presName="node" presStyleLbl="node1" presStyleIdx="3" presStyleCnt="5" custScaleX="116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F552F-B2E4-8D4D-9FEE-D950E4CE7DD9}" type="pres">
      <dgm:prSet presAssocID="{87093902-F4A8-3A44-A575-F7EED1FF8CAB}" presName="sibTrans" presStyleLbl="sibTrans2D1" presStyleIdx="3" presStyleCnt="4"/>
      <dgm:spPr/>
    </dgm:pt>
    <dgm:pt modelId="{7BE1BBEB-6A91-6F46-A628-DC388E2C84FE}" type="pres">
      <dgm:prSet presAssocID="{87093902-F4A8-3A44-A575-F7EED1FF8CAB}" presName="connectorText" presStyleLbl="sibTrans2D1" presStyleIdx="3" presStyleCnt="4"/>
      <dgm:spPr/>
    </dgm:pt>
    <dgm:pt modelId="{3929D777-97AC-CB42-9E13-122E8C41E9EC}" type="pres">
      <dgm:prSet presAssocID="{FE140981-F065-FC4A-9001-5E285CD43F78}" presName="node" presStyleLbl="node1" presStyleIdx="4" presStyleCnt="5" custScaleX="125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585492-BB20-D040-9C96-B131BC4F2D88}" type="presOf" srcId="{E9738D08-08EB-414D-AC2D-31BAA0190267}" destId="{9079C9A0-E8E9-134D-8B88-A9887378D4F7}" srcOrd="0" destOrd="0" presId="urn:microsoft.com/office/officeart/2005/8/layout/process1"/>
    <dgm:cxn modelId="{012C5C3D-C182-334B-A304-3E80550A8EBD}" srcId="{EB518CF0-D6ED-384F-8971-E9560A6154DD}" destId="{F4183DF1-923A-334D-9894-747408B6F9CA}" srcOrd="3" destOrd="0" parTransId="{AA654734-240A-8D4E-AA56-B429A5D4B0DE}" sibTransId="{87093902-F4A8-3A44-A575-F7EED1FF8CAB}"/>
    <dgm:cxn modelId="{4B60D362-1A09-1C45-9257-15F2435CED99}" type="presOf" srcId="{FE140981-F065-FC4A-9001-5E285CD43F78}" destId="{3929D777-97AC-CB42-9E13-122E8C41E9EC}" srcOrd="0" destOrd="0" presId="urn:microsoft.com/office/officeart/2005/8/layout/process1"/>
    <dgm:cxn modelId="{A3941D66-62FF-7A4D-AF73-14745EAA1EEE}" type="presOf" srcId="{F4183DF1-923A-334D-9894-747408B6F9CA}" destId="{8324AC3F-6B8E-8446-94BF-23779B58BB9A}" srcOrd="0" destOrd="0" presId="urn:microsoft.com/office/officeart/2005/8/layout/process1"/>
    <dgm:cxn modelId="{FCD15B16-203E-0D47-B842-C545896C2732}" type="presOf" srcId="{45C4393D-665C-D44C-B0CA-80A866AD04D6}" destId="{12E0FA5D-4B44-6043-A290-FB5FC824144E}" srcOrd="0" destOrd="0" presId="urn:microsoft.com/office/officeart/2005/8/layout/process1"/>
    <dgm:cxn modelId="{8F529CAE-300D-144C-985F-C80F0D279DF3}" type="presOf" srcId="{EB518CF0-D6ED-384F-8971-E9560A6154DD}" destId="{6693AEC4-6A34-3546-B87A-6F08C03A0662}" srcOrd="0" destOrd="0" presId="urn:microsoft.com/office/officeart/2005/8/layout/process1"/>
    <dgm:cxn modelId="{9D92FDEF-3747-5347-B475-83C5D1EB96AD}" type="presOf" srcId="{813E3E99-79E3-F447-8403-40843B42F12A}" destId="{59742A5A-575C-9845-AE52-01579BFE98C3}" srcOrd="1" destOrd="0" presId="urn:microsoft.com/office/officeart/2005/8/layout/process1"/>
    <dgm:cxn modelId="{E642D539-7737-1146-97AE-D8F83D0C7719}" srcId="{EB518CF0-D6ED-384F-8971-E9560A6154DD}" destId="{97C9ACBD-0A62-F149-8A81-B17441415335}" srcOrd="2" destOrd="0" parTransId="{7B32E316-36DF-964E-A981-2DADB986FCE2}" sibTransId="{B65B8086-6DAB-584C-AE82-88FACEE1CD6A}"/>
    <dgm:cxn modelId="{43B517ED-D3E2-D540-8011-C39171733619}" srcId="{EB518CF0-D6ED-384F-8971-E9560A6154DD}" destId="{17969913-E938-7848-A0AA-0E5D214AC19E}" srcOrd="1" destOrd="0" parTransId="{88F896EE-BA06-A64C-BD96-E4FEF3B5F863}" sibTransId="{813E3E99-79E3-F447-8403-40843B42F12A}"/>
    <dgm:cxn modelId="{89C92A69-3130-7E46-98F0-B94CB7007176}" type="presOf" srcId="{17969913-E938-7848-A0AA-0E5D214AC19E}" destId="{E5DBF812-9465-A64A-B541-B46E11E18751}" srcOrd="0" destOrd="0" presId="urn:microsoft.com/office/officeart/2005/8/layout/process1"/>
    <dgm:cxn modelId="{53AEC669-C8BF-9042-BE7E-84EF75F3035D}" type="presOf" srcId="{B65B8086-6DAB-584C-AE82-88FACEE1CD6A}" destId="{FCBE153C-CF5B-7F40-8D54-DF19D7D923D8}" srcOrd="1" destOrd="0" presId="urn:microsoft.com/office/officeart/2005/8/layout/process1"/>
    <dgm:cxn modelId="{FC872813-4F45-F340-A1C3-2C88D0301B79}" type="presOf" srcId="{B65B8086-6DAB-584C-AE82-88FACEE1CD6A}" destId="{63CF19C0-8B63-8E4D-819A-22D1E6D26BAF}" srcOrd="0" destOrd="0" presId="urn:microsoft.com/office/officeart/2005/8/layout/process1"/>
    <dgm:cxn modelId="{0AB9828D-F38D-6143-8634-A6B04D2DD226}" type="presOf" srcId="{97C9ACBD-0A62-F149-8A81-B17441415335}" destId="{0FBD1FA4-2E4C-2543-8D53-E54CBDAFAF9A}" srcOrd="0" destOrd="0" presId="urn:microsoft.com/office/officeart/2005/8/layout/process1"/>
    <dgm:cxn modelId="{BB1303B4-431F-9543-9D19-7AC22E4E8341}" srcId="{EB518CF0-D6ED-384F-8971-E9560A6154DD}" destId="{FE140981-F065-FC4A-9001-5E285CD43F78}" srcOrd="4" destOrd="0" parTransId="{1630D206-E1C8-6B4A-ABF2-807829D368A2}" sibTransId="{97FD61AD-A8DF-B447-8E6D-FFC6F9F6205F}"/>
    <dgm:cxn modelId="{FE9EA5A3-923C-544F-840B-9B7B40F4BB45}" type="presOf" srcId="{87093902-F4A8-3A44-A575-F7EED1FF8CAB}" destId="{7E3F552F-B2E4-8D4D-9FEE-D950E4CE7DD9}" srcOrd="0" destOrd="0" presId="urn:microsoft.com/office/officeart/2005/8/layout/process1"/>
    <dgm:cxn modelId="{45553498-CFD1-FE44-834F-143E333B7223}" type="presOf" srcId="{87093902-F4A8-3A44-A575-F7EED1FF8CAB}" destId="{7BE1BBEB-6A91-6F46-A628-DC388E2C84FE}" srcOrd="1" destOrd="0" presId="urn:microsoft.com/office/officeart/2005/8/layout/process1"/>
    <dgm:cxn modelId="{BB7ED208-5F82-5142-A196-D3FE16FA2084}" type="presOf" srcId="{45C4393D-665C-D44C-B0CA-80A866AD04D6}" destId="{DB5D0DAE-5329-B64E-9C53-B7342CE4ED0C}" srcOrd="1" destOrd="0" presId="urn:microsoft.com/office/officeart/2005/8/layout/process1"/>
    <dgm:cxn modelId="{7E6E9438-B37A-544B-8E8C-BBBB333EBE12}" srcId="{EB518CF0-D6ED-384F-8971-E9560A6154DD}" destId="{E9738D08-08EB-414D-AC2D-31BAA0190267}" srcOrd="0" destOrd="0" parTransId="{EFD837BA-0154-D94B-A89F-E5332AD315CC}" sibTransId="{45C4393D-665C-D44C-B0CA-80A866AD04D6}"/>
    <dgm:cxn modelId="{8D0973DC-AC55-1A4D-AAFA-483A5A654EC2}" type="presOf" srcId="{813E3E99-79E3-F447-8403-40843B42F12A}" destId="{9ED747CE-9BDB-BB40-869D-9CC45956BD6C}" srcOrd="0" destOrd="0" presId="urn:microsoft.com/office/officeart/2005/8/layout/process1"/>
    <dgm:cxn modelId="{AAF77156-11A7-CE45-AB09-A456A62E2CD0}" type="presParOf" srcId="{6693AEC4-6A34-3546-B87A-6F08C03A0662}" destId="{9079C9A0-E8E9-134D-8B88-A9887378D4F7}" srcOrd="0" destOrd="0" presId="urn:microsoft.com/office/officeart/2005/8/layout/process1"/>
    <dgm:cxn modelId="{57996D58-7229-0141-ABAF-2D251062CFBE}" type="presParOf" srcId="{6693AEC4-6A34-3546-B87A-6F08C03A0662}" destId="{12E0FA5D-4B44-6043-A290-FB5FC824144E}" srcOrd="1" destOrd="0" presId="urn:microsoft.com/office/officeart/2005/8/layout/process1"/>
    <dgm:cxn modelId="{9D3339D4-3B12-6D43-A653-D7A164B07381}" type="presParOf" srcId="{12E0FA5D-4B44-6043-A290-FB5FC824144E}" destId="{DB5D0DAE-5329-B64E-9C53-B7342CE4ED0C}" srcOrd="0" destOrd="0" presId="urn:microsoft.com/office/officeart/2005/8/layout/process1"/>
    <dgm:cxn modelId="{993F4519-FF93-D04F-9CB2-8557A4937794}" type="presParOf" srcId="{6693AEC4-6A34-3546-B87A-6F08C03A0662}" destId="{E5DBF812-9465-A64A-B541-B46E11E18751}" srcOrd="2" destOrd="0" presId="urn:microsoft.com/office/officeart/2005/8/layout/process1"/>
    <dgm:cxn modelId="{12695A72-7E1D-8748-AA64-67D3EA9A2FEA}" type="presParOf" srcId="{6693AEC4-6A34-3546-B87A-6F08C03A0662}" destId="{9ED747CE-9BDB-BB40-869D-9CC45956BD6C}" srcOrd="3" destOrd="0" presId="urn:microsoft.com/office/officeart/2005/8/layout/process1"/>
    <dgm:cxn modelId="{280CB6BA-3B52-324A-B78A-BF910CA35BEE}" type="presParOf" srcId="{9ED747CE-9BDB-BB40-869D-9CC45956BD6C}" destId="{59742A5A-575C-9845-AE52-01579BFE98C3}" srcOrd="0" destOrd="0" presId="urn:microsoft.com/office/officeart/2005/8/layout/process1"/>
    <dgm:cxn modelId="{91FA274B-7281-5F43-A492-6F4BCFF9E67F}" type="presParOf" srcId="{6693AEC4-6A34-3546-B87A-6F08C03A0662}" destId="{0FBD1FA4-2E4C-2543-8D53-E54CBDAFAF9A}" srcOrd="4" destOrd="0" presId="urn:microsoft.com/office/officeart/2005/8/layout/process1"/>
    <dgm:cxn modelId="{AB9C9939-539C-B440-BA5B-C781B9BA3D96}" type="presParOf" srcId="{6693AEC4-6A34-3546-B87A-6F08C03A0662}" destId="{63CF19C0-8B63-8E4D-819A-22D1E6D26BAF}" srcOrd="5" destOrd="0" presId="urn:microsoft.com/office/officeart/2005/8/layout/process1"/>
    <dgm:cxn modelId="{A786F5E7-4B70-C248-A9AF-C5F7824E9826}" type="presParOf" srcId="{63CF19C0-8B63-8E4D-819A-22D1E6D26BAF}" destId="{FCBE153C-CF5B-7F40-8D54-DF19D7D923D8}" srcOrd="0" destOrd="0" presId="urn:microsoft.com/office/officeart/2005/8/layout/process1"/>
    <dgm:cxn modelId="{452399DB-CB52-1842-BF32-174EA6F1F2D7}" type="presParOf" srcId="{6693AEC4-6A34-3546-B87A-6F08C03A0662}" destId="{8324AC3F-6B8E-8446-94BF-23779B58BB9A}" srcOrd="6" destOrd="0" presId="urn:microsoft.com/office/officeart/2005/8/layout/process1"/>
    <dgm:cxn modelId="{525F4CE8-7176-7A45-AD78-284416FA56D1}" type="presParOf" srcId="{6693AEC4-6A34-3546-B87A-6F08C03A0662}" destId="{7E3F552F-B2E4-8D4D-9FEE-D950E4CE7DD9}" srcOrd="7" destOrd="0" presId="urn:microsoft.com/office/officeart/2005/8/layout/process1"/>
    <dgm:cxn modelId="{2759E49F-8D39-DD49-9AA6-D82DC749CAFA}" type="presParOf" srcId="{7E3F552F-B2E4-8D4D-9FEE-D950E4CE7DD9}" destId="{7BE1BBEB-6A91-6F46-A628-DC388E2C84FE}" srcOrd="0" destOrd="0" presId="urn:microsoft.com/office/officeart/2005/8/layout/process1"/>
    <dgm:cxn modelId="{27830688-336D-1B43-9949-EEA89EE78D6F}" type="presParOf" srcId="{6693AEC4-6A34-3546-B87A-6F08C03A0662}" destId="{3929D777-97AC-CB42-9E13-122E8C41E9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518CF0-D6ED-384F-8971-E9560A6154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mc:AlternateContent xmlns:mc="http://schemas.openxmlformats.org/markup-compatibility/2006">
      <mc:Choice xmlns:a14="http://schemas.microsoft.com/office/drawing/2010/main" Requires="a14">
        <dgm:pt modelId="{97C9ACBD-0A62-F149-8A81-B17441415335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14:m>
                <m:oMath xmlns:m="http://schemas.openxmlformats.org/officeDocument/2006/math">
                  <m:f>
                    <m:fPr>
                      <m:ctrlP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fPr>
                    <m:num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𝜕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</m:acc>
                    </m:num>
                    <m:den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𝜕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𝑈</m:t>
                          </m:r>
                        </m:e>
                      </m:acc>
                    </m:den>
                  </m:f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97C9ACBD-0A62-F149-8A81-B17441415335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:r>
                <a:rPr lang="en-US" i="0" smtClean="0">
                  <a:solidFill>
                    <a:schemeClr val="tx1"/>
                  </a:solidFill>
                  <a:latin typeface="Cambria Math" charset="0"/>
                </a:rPr>
                <a:t>(𝜕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 ̂)/(</a:t>
              </a:r>
              <a:r>
                <a:rPr lang="en-US" i="0" smtClean="0">
                  <a:solidFill>
                    <a:schemeClr val="tx1"/>
                  </a:solidFill>
                  <a:latin typeface="Cambria Math" charset="0"/>
                </a:rPr>
                <a:t>𝜕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𝑈 ̂ )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7B32E316-36DF-964E-A981-2DADB986FCE2}" type="parTrans" cxnId="{E642D539-7737-1146-97AE-D8F83D0C7719}">
      <dgm:prSet/>
      <dgm:spPr/>
      <dgm:t>
        <a:bodyPr/>
        <a:lstStyle/>
        <a:p>
          <a:endParaRPr lang="en-US"/>
        </a:p>
      </dgm:t>
    </dgm:pt>
    <dgm:pt modelId="{B65B8086-6DAB-584C-AE82-88FACEE1CD6A}" type="sibTrans" cxnId="{E642D539-7737-1146-97AE-D8F83D0C771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4183DF1-923A-334D-9894-747408B6F9CA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Solve for</a:t>
              </a:r>
              <a14:m>
                <m:oMath xmlns:m="http://schemas.openxmlformats.org/officeDocument/2006/math">
                  <m:r>
                    <a:rPr lang="en-US" b="0" i="0" smtClean="0">
                      <a:solidFill>
                        <a:schemeClr val="tx1"/>
                      </a:solidFill>
                      <a:latin typeface="Cambria Math" charset="0"/>
                    </a:rPr>
                    <m:t> </m:t>
                  </m:r>
                  <m:acc>
                    <m:accPr>
                      <m:chr m:val="̂"/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e>
                  </m:acc>
                </m:oMath>
              </a14:m>
              <a:endParaRPr lang="en-US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F4183DF1-923A-334D-9894-747408B6F9CA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Solve for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 𝑈 ̂</a:t>
              </a:r>
              <a:endParaRPr lang="en-US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AA654734-240A-8D4E-AA56-B429A5D4B0DE}" type="parTrans" cxnId="{012C5C3D-C182-334B-A304-3E80550A8EBD}">
      <dgm:prSet/>
      <dgm:spPr/>
      <dgm:t>
        <a:bodyPr/>
        <a:lstStyle/>
        <a:p>
          <a:endParaRPr lang="en-US"/>
        </a:p>
      </dgm:t>
    </dgm:pt>
    <dgm:pt modelId="{87093902-F4A8-3A44-A575-F7EED1FF8CAB}" type="sibTrans" cxnId="{012C5C3D-C182-334B-A304-3E80550A8EBD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7969913-E938-7848-A0AA-0E5D214AC19E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pPr/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oMath>
              </a14:m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</m:acc>
                </m:oMath>
              </a14:m>
              <a:endParaRPr lang="en-US" b="0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17969913-E938-7848-A0AA-0E5D214AC19E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pPr/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</a:t>
              </a:r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:r>
                <a:rPr lang="en-US" b="0" i="0" dirty="0" smtClean="0">
                  <a:solidFill>
                    <a:schemeClr val="tx1"/>
                  </a:solidFill>
                  <a:latin typeface="Cambria Math" charset="0"/>
                </a:rPr>
                <a:t>𝑅 ̂</a:t>
              </a:r>
              <a:endParaRPr lang="en-US" b="0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88F896EE-BA06-A64C-BD96-E4FEF3B5F863}" type="parTrans" cxnId="{43B517ED-D3E2-D540-8011-C39171733619}">
      <dgm:prSet/>
      <dgm:spPr/>
      <dgm:t>
        <a:bodyPr/>
        <a:lstStyle/>
        <a:p>
          <a:endParaRPr lang="en-US"/>
        </a:p>
      </dgm:t>
    </dgm:pt>
    <dgm:pt modelId="{813E3E99-79E3-F447-8403-40843B42F12A}" type="sibTrans" cxnId="{43B517ED-D3E2-D540-8011-C3917173361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E9738D08-08EB-414D-AC2D-31BAA0190267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oMath>
              </a14:m>
              <a:endParaRPr lang="en-US" dirty="0">
                <a:solidFill>
                  <a:schemeClr val="tx1"/>
                </a:solidFill>
              </a:endParaRPr>
            </a:p>
          </dgm:t>
        </dgm:pt>
      </mc:Choice>
      <mc:Fallback>
        <dgm:pt modelId="{E9738D08-08EB-414D-AC2D-31BAA0190267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Form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𝑅</a:t>
              </a:r>
              <a:endParaRPr lang="en-US" dirty="0">
                <a:solidFill>
                  <a:schemeClr val="tx1"/>
                </a:solidFill>
              </a:endParaRPr>
            </a:p>
          </dgm:t>
        </dgm:pt>
      </mc:Fallback>
    </mc:AlternateContent>
    <dgm:pt modelId="{EFD837BA-0154-D94B-A89F-E5332AD315CC}" type="parTrans" cxnId="{7E6E9438-B37A-544B-8E8C-BBBB333EBE12}">
      <dgm:prSet/>
      <dgm:spPr/>
      <dgm:t>
        <a:bodyPr/>
        <a:lstStyle/>
        <a:p>
          <a:endParaRPr lang="en-US"/>
        </a:p>
      </dgm:t>
    </dgm:pt>
    <dgm:pt modelId="{45C4393D-665C-D44C-B0CA-80A866AD04D6}" type="sibTrans" cxnId="{7E6E9438-B37A-544B-8E8C-BBBB333EBE1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FE140981-F065-FC4A-9001-5E285CD43F78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14:m>
                <m:oMath xmlns:m="http://schemas.openxmlformats.org/officeDocument/2006/math">
                  <m:acc>
                    <m:accPr>
                      <m:chr m:val="̂"/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e>
                  </m:acc>
                </m:oMath>
              </a14:m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14:m>
                <m:oMath xmlns:m="http://schemas.openxmlformats.org/officeDocument/2006/math">
                  <m:r>
                    <a:rPr lang="en-US" b="0" i="1" dirty="0" smtClean="0">
                      <a:solidFill>
                        <a:schemeClr val="tx1"/>
                      </a:solidFill>
                      <a:latin typeface="Cambria Math" charset="0"/>
                    </a:rPr>
                    <m:t>𝑈</m:t>
                  </m:r>
                </m:oMath>
              </a14:m>
              <a:endParaRPr lang="en-US" dirty="0" smtClean="0">
                <a:solidFill>
                  <a:schemeClr val="tx1"/>
                </a:solidFill>
              </a:endParaRPr>
            </a:p>
          </dgm:t>
        </dgm:pt>
      </mc:Choice>
      <mc:Fallback>
        <dgm:pt modelId="{FE140981-F065-FC4A-9001-5E285CD43F78}">
          <dgm:prSet phldrT="[Text]"/>
          <dgm:spPr>
            <a:noFill/>
            <a:ln w="15875">
              <a:solidFill>
                <a:schemeClr val="tx1"/>
              </a:solidFill>
            </a:ln>
          </dgm:spPr>
          <dgm:t>
            <a:bodyPr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Map </a:t>
              </a:r>
              <a:r>
                <a:rPr lang="en-US" b="0" i="0" smtClean="0">
                  <a:solidFill>
                    <a:schemeClr val="tx1"/>
                  </a:solidFill>
                  <a:latin typeface="Cambria Math" charset="0"/>
                </a:rPr>
                <a:t>𝑈 ̂</a:t>
              </a:r>
              <a:r>
                <a:rPr lang="en-US" dirty="0" smtClean="0">
                  <a:solidFill>
                    <a:schemeClr val="tx1"/>
                  </a:solidFill>
                </a:rPr>
                <a:t>→</a:t>
              </a:r>
              <a:r>
                <a:rPr lang="en-US" b="0" i="0" dirty="0" smtClean="0">
                  <a:solidFill>
                    <a:schemeClr val="tx1"/>
                  </a:solidFill>
                  <a:latin typeface="Cambria Math" charset="0"/>
                </a:rPr>
                <a:t>𝑈</a:t>
              </a:r>
              <a:endParaRPr lang="en-US" dirty="0" smtClean="0">
                <a:solidFill>
                  <a:schemeClr val="tx1"/>
                </a:solidFill>
              </a:endParaRPr>
            </a:p>
          </dgm:t>
        </dgm:pt>
      </mc:Fallback>
    </mc:AlternateContent>
    <dgm:pt modelId="{1630D206-E1C8-6B4A-ABF2-807829D368A2}" type="parTrans" cxnId="{BB1303B4-431F-9543-9D19-7AC22E4E8341}">
      <dgm:prSet/>
      <dgm:spPr/>
      <dgm:t>
        <a:bodyPr/>
        <a:lstStyle/>
        <a:p>
          <a:endParaRPr lang="en-US"/>
        </a:p>
      </dgm:t>
    </dgm:pt>
    <dgm:pt modelId="{97FD61AD-A8DF-B447-8E6D-FFC6F9F6205F}" type="sibTrans" cxnId="{BB1303B4-431F-9543-9D19-7AC22E4E8341}">
      <dgm:prSet/>
      <dgm:spPr/>
      <dgm:t>
        <a:bodyPr/>
        <a:lstStyle/>
        <a:p>
          <a:endParaRPr lang="en-US"/>
        </a:p>
      </dgm:t>
    </dgm:pt>
    <dgm:pt modelId="{6693AEC4-6A34-3546-B87A-6F08C03A0662}" type="pres">
      <dgm:prSet presAssocID="{EB518CF0-D6ED-384F-8971-E9560A6154DD}" presName="Name0" presStyleCnt="0">
        <dgm:presLayoutVars>
          <dgm:dir/>
          <dgm:resizeHandles val="exact"/>
        </dgm:presLayoutVars>
      </dgm:prSet>
      <dgm:spPr/>
    </dgm:pt>
    <dgm:pt modelId="{9079C9A0-E8E9-134D-8B88-A9887378D4F7}" type="pres">
      <dgm:prSet presAssocID="{E9738D08-08EB-414D-AC2D-31BAA01902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0FA5D-4B44-6043-A290-FB5FC824144E}" type="pres">
      <dgm:prSet presAssocID="{45C4393D-665C-D44C-B0CA-80A866AD04D6}" presName="sibTrans" presStyleLbl="sibTrans2D1" presStyleIdx="0" presStyleCnt="4"/>
      <dgm:spPr/>
    </dgm:pt>
    <dgm:pt modelId="{DB5D0DAE-5329-B64E-9C53-B7342CE4ED0C}" type="pres">
      <dgm:prSet presAssocID="{45C4393D-665C-D44C-B0CA-80A866AD04D6}" presName="connectorText" presStyleLbl="sibTrans2D1" presStyleIdx="0" presStyleCnt="4"/>
      <dgm:spPr/>
    </dgm:pt>
    <dgm:pt modelId="{E5DBF812-9465-A64A-B541-B46E11E18751}" type="pres">
      <dgm:prSet presAssocID="{17969913-E938-7848-A0AA-0E5D214AC19E}" presName="node" presStyleLbl="node1" presStyleIdx="1" presStyleCnt="5" custScaleX="129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747CE-9BDB-BB40-869D-9CC45956BD6C}" type="pres">
      <dgm:prSet presAssocID="{813E3E99-79E3-F447-8403-40843B42F12A}" presName="sibTrans" presStyleLbl="sibTrans2D1" presStyleIdx="1" presStyleCnt="4"/>
      <dgm:spPr/>
    </dgm:pt>
    <dgm:pt modelId="{59742A5A-575C-9845-AE52-01579BFE98C3}" type="pres">
      <dgm:prSet presAssocID="{813E3E99-79E3-F447-8403-40843B42F12A}" presName="connectorText" presStyleLbl="sibTrans2D1" presStyleIdx="1" presStyleCnt="4"/>
      <dgm:spPr/>
    </dgm:pt>
    <dgm:pt modelId="{0FBD1FA4-2E4C-2543-8D53-E54CBDAFAF9A}" type="pres">
      <dgm:prSet presAssocID="{97C9ACBD-0A62-F149-8A81-B17441415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F19C0-8B63-8E4D-819A-22D1E6D26BAF}" type="pres">
      <dgm:prSet presAssocID="{B65B8086-6DAB-584C-AE82-88FACEE1CD6A}" presName="sibTrans" presStyleLbl="sibTrans2D1" presStyleIdx="2" presStyleCnt="4"/>
      <dgm:spPr/>
    </dgm:pt>
    <dgm:pt modelId="{FCBE153C-CF5B-7F40-8D54-DF19D7D923D8}" type="pres">
      <dgm:prSet presAssocID="{B65B8086-6DAB-584C-AE82-88FACEE1CD6A}" presName="connectorText" presStyleLbl="sibTrans2D1" presStyleIdx="2" presStyleCnt="4"/>
      <dgm:spPr/>
    </dgm:pt>
    <dgm:pt modelId="{8324AC3F-6B8E-8446-94BF-23779B58BB9A}" type="pres">
      <dgm:prSet presAssocID="{F4183DF1-923A-334D-9894-747408B6F9CA}" presName="node" presStyleLbl="node1" presStyleIdx="3" presStyleCnt="5" custScaleX="116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F552F-B2E4-8D4D-9FEE-D950E4CE7DD9}" type="pres">
      <dgm:prSet presAssocID="{87093902-F4A8-3A44-A575-F7EED1FF8CAB}" presName="sibTrans" presStyleLbl="sibTrans2D1" presStyleIdx="3" presStyleCnt="4"/>
      <dgm:spPr/>
    </dgm:pt>
    <dgm:pt modelId="{7BE1BBEB-6A91-6F46-A628-DC388E2C84FE}" type="pres">
      <dgm:prSet presAssocID="{87093902-F4A8-3A44-A575-F7EED1FF8CAB}" presName="connectorText" presStyleLbl="sibTrans2D1" presStyleIdx="3" presStyleCnt="4"/>
      <dgm:spPr/>
    </dgm:pt>
    <dgm:pt modelId="{3929D777-97AC-CB42-9E13-122E8C41E9EC}" type="pres">
      <dgm:prSet presAssocID="{FE140981-F065-FC4A-9001-5E285CD43F78}" presName="node" presStyleLbl="node1" presStyleIdx="4" presStyleCnt="5" custScaleX="125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2C5C3D-C182-334B-A304-3E80550A8EBD}" srcId="{EB518CF0-D6ED-384F-8971-E9560A6154DD}" destId="{F4183DF1-923A-334D-9894-747408B6F9CA}" srcOrd="3" destOrd="0" parTransId="{AA654734-240A-8D4E-AA56-B429A5D4B0DE}" sibTransId="{87093902-F4A8-3A44-A575-F7EED1FF8CAB}"/>
    <dgm:cxn modelId="{3F147C6E-4165-C94E-B643-7F57192A392F}" type="presOf" srcId="{87093902-F4A8-3A44-A575-F7EED1FF8CAB}" destId="{7BE1BBEB-6A91-6F46-A628-DC388E2C84FE}" srcOrd="1" destOrd="0" presId="urn:microsoft.com/office/officeart/2005/8/layout/process1"/>
    <dgm:cxn modelId="{8AF7A41E-DA3C-C54F-AF75-A059683F26D6}" type="presOf" srcId="{87093902-F4A8-3A44-A575-F7EED1FF8CAB}" destId="{7E3F552F-B2E4-8D4D-9FEE-D950E4CE7DD9}" srcOrd="0" destOrd="0" presId="urn:microsoft.com/office/officeart/2005/8/layout/process1"/>
    <dgm:cxn modelId="{1D6088E8-6312-B040-AF04-C450F6F51F66}" type="presOf" srcId="{97C9ACBD-0A62-F149-8A81-B17441415335}" destId="{0FBD1FA4-2E4C-2543-8D53-E54CBDAFAF9A}" srcOrd="0" destOrd="0" presId="urn:microsoft.com/office/officeart/2005/8/layout/process1"/>
    <dgm:cxn modelId="{E642D539-7737-1146-97AE-D8F83D0C7719}" srcId="{EB518CF0-D6ED-384F-8971-E9560A6154DD}" destId="{97C9ACBD-0A62-F149-8A81-B17441415335}" srcOrd="2" destOrd="0" parTransId="{7B32E316-36DF-964E-A981-2DADB986FCE2}" sibTransId="{B65B8086-6DAB-584C-AE82-88FACEE1CD6A}"/>
    <dgm:cxn modelId="{AD9C0BAE-3216-A14B-BD87-9CCE3954D271}" type="presOf" srcId="{45C4393D-665C-D44C-B0CA-80A866AD04D6}" destId="{12E0FA5D-4B44-6043-A290-FB5FC824144E}" srcOrd="0" destOrd="0" presId="urn:microsoft.com/office/officeart/2005/8/layout/process1"/>
    <dgm:cxn modelId="{4C19D7D5-CE40-474B-8CF3-B2AC778A1C61}" type="presOf" srcId="{813E3E99-79E3-F447-8403-40843B42F12A}" destId="{9ED747CE-9BDB-BB40-869D-9CC45956BD6C}" srcOrd="0" destOrd="0" presId="urn:microsoft.com/office/officeart/2005/8/layout/process1"/>
    <dgm:cxn modelId="{301D1384-66D4-C94F-A6EA-6833EC224019}" type="presOf" srcId="{EB518CF0-D6ED-384F-8971-E9560A6154DD}" destId="{6693AEC4-6A34-3546-B87A-6F08C03A0662}" srcOrd="0" destOrd="0" presId="urn:microsoft.com/office/officeart/2005/8/layout/process1"/>
    <dgm:cxn modelId="{286D4FB6-A07B-0544-AD31-0CE8F55F9577}" type="presOf" srcId="{813E3E99-79E3-F447-8403-40843B42F12A}" destId="{59742A5A-575C-9845-AE52-01579BFE98C3}" srcOrd="1" destOrd="0" presId="urn:microsoft.com/office/officeart/2005/8/layout/process1"/>
    <dgm:cxn modelId="{651D2FED-4AB9-D94A-B8FC-1738AD8B5E31}" type="presOf" srcId="{17969913-E938-7848-A0AA-0E5D214AC19E}" destId="{E5DBF812-9465-A64A-B541-B46E11E18751}" srcOrd="0" destOrd="0" presId="urn:microsoft.com/office/officeart/2005/8/layout/process1"/>
    <dgm:cxn modelId="{43B517ED-D3E2-D540-8011-C39171733619}" srcId="{EB518CF0-D6ED-384F-8971-E9560A6154DD}" destId="{17969913-E938-7848-A0AA-0E5D214AC19E}" srcOrd="1" destOrd="0" parTransId="{88F896EE-BA06-A64C-BD96-E4FEF3B5F863}" sibTransId="{813E3E99-79E3-F447-8403-40843B42F12A}"/>
    <dgm:cxn modelId="{E250B8A8-A8B7-3F4A-947E-F50A041498B5}" type="presOf" srcId="{45C4393D-665C-D44C-B0CA-80A866AD04D6}" destId="{DB5D0DAE-5329-B64E-9C53-B7342CE4ED0C}" srcOrd="1" destOrd="0" presId="urn:microsoft.com/office/officeart/2005/8/layout/process1"/>
    <dgm:cxn modelId="{E1BC530C-78F4-1C46-9AB3-06C0ACF3641C}" type="presOf" srcId="{FE140981-F065-FC4A-9001-5E285CD43F78}" destId="{3929D777-97AC-CB42-9E13-122E8C41E9EC}" srcOrd="0" destOrd="0" presId="urn:microsoft.com/office/officeart/2005/8/layout/process1"/>
    <dgm:cxn modelId="{BB1303B4-431F-9543-9D19-7AC22E4E8341}" srcId="{EB518CF0-D6ED-384F-8971-E9560A6154DD}" destId="{FE140981-F065-FC4A-9001-5E285CD43F78}" srcOrd="4" destOrd="0" parTransId="{1630D206-E1C8-6B4A-ABF2-807829D368A2}" sibTransId="{97FD61AD-A8DF-B447-8E6D-FFC6F9F6205F}"/>
    <dgm:cxn modelId="{EF37F099-F5A1-AD40-8EA5-76EC9F106BF3}" type="presOf" srcId="{B65B8086-6DAB-584C-AE82-88FACEE1CD6A}" destId="{FCBE153C-CF5B-7F40-8D54-DF19D7D923D8}" srcOrd="1" destOrd="0" presId="urn:microsoft.com/office/officeart/2005/8/layout/process1"/>
    <dgm:cxn modelId="{E3AC5DA3-E697-5D4A-9455-68297EA8ACA9}" type="presOf" srcId="{B65B8086-6DAB-584C-AE82-88FACEE1CD6A}" destId="{63CF19C0-8B63-8E4D-819A-22D1E6D26BAF}" srcOrd="0" destOrd="0" presId="urn:microsoft.com/office/officeart/2005/8/layout/process1"/>
    <dgm:cxn modelId="{5C259252-0E01-F54F-8343-9A520ABDC66B}" type="presOf" srcId="{F4183DF1-923A-334D-9894-747408B6F9CA}" destId="{8324AC3F-6B8E-8446-94BF-23779B58BB9A}" srcOrd="0" destOrd="0" presId="urn:microsoft.com/office/officeart/2005/8/layout/process1"/>
    <dgm:cxn modelId="{C149A498-00B5-3849-B324-4C2837FF3C60}" type="presOf" srcId="{E9738D08-08EB-414D-AC2D-31BAA0190267}" destId="{9079C9A0-E8E9-134D-8B88-A9887378D4F7}" srcOrd="0" destOrd="0" presId="urn:microsoft.com/office/officeart/2005/8/layout/process1"/>
    <dgm:cxn modelId="{7E6E9438-B37A-544B-8E8C-BBBB333EBE12}" srcId="{EB518CF0-D6ED-384F-8971-E9560A6154DD}" destId="{E9738D08-08EB-414D-AC2D-31BAA0190267}" srcOrd="0" destOrd="0" parTransId="{EFD837BA-0154-D94B-A89F-E5332AD315CC}" sibTransId="{45C4393D-665C-D44C-B0CA-80A866AD04D6}"/>
    <dgm:cxn modelId="{6A70CF6E-FA03-804C-A859-C5C1589BB058}" type="presParOf" srcId="{6693AEC4-6A34-3546-B87A-6F08C03A0662}" destId="{9079C9A0-E8E9-134D-8B88-A9887378D4F7}" srcOrd="0" destOrd="0" presId="urn:microsoft.com/office/officeart/2005/8/layout/process1"/>
    <dgm:cxn modelId="{4ABACCC6-4EF9-C74B-A47E-2941E7B7FB34}" type="presParOf" srcId="{6693AEC4-6A34-3546-B87A-6F08C03A0662}" destId="{12E0FA5D-4B44-6043-A290-FB5FC824144E}" srcOrd="1" destOrd="0" presId="urn:microsoft.com/office/officeart/2005/8/layout/process1"/>
    <dgm:cxn modelId="{FB84E18E-E847-0F4D-8C69-6DB130199DB5}" type="presParOf" srcId="{12E0FA5D-4B44-6043-A290-FB5FC824144E}" destId="{DB5D0DAE-5329-B64E-9C53-B7342CE4ED0C}" srcOrd="0" destOrd="0" presId="urn:microsoft.com/office/officeart/2005/8/layout/process1"/>
    <dgm:cxn modelId="{6E2ED508-D259-FA4F-B6B4-6E45ED2A7667}" type="presParOf" srcId="{6693AEC4-6A34-3546-B87A-6F08C03A0662}" destId="{E5DBF812-9465-A64A-B541-B46E11E18751}" srcOrd="2" destOrd="0" presId="urn:microsoft.com/office/officeart/2005/8/layout/process1"/>
    <dgm:cxn modelId="{B43630A0-8DB0-6D4A-A2F1-8EB23D43D682}" type="presParOf" srcId="{6693AEC4-6A34-3546-B87A-6F08C03A0662}" destId="{9ED747CE-9BDB-BB40-869D-9CC45956BD6C}" srcOrd="3" destOrd="0" presId="urn:microsoft.com/office/officeart/2005/8/layout/process1"/>
    <dgm:cxn modelId="{30901E0D-D340-EF41-A8A9-DDBA877D6859}" type="presParOf" srcId="{9ED747CE-9BDB-BB40-869D-9CC45956BD6C}" destId="{59742A5A-575C-9845-AE52-01579BFE98C3}" srcOrd="0" destOrd="0" presId="urn:microsoft.com/office/officeart/2005/8/layout/process1"/>
    <dgm:cxn modelId="{6FB7A0A3-CBFF-CA4E-ACA2-BBB51D9A313B}" type="presParOf" srcId="{6693AEC4-6A34-3546-B87A-6F08C03A0662}" destId="{0FBD1FA4-2E4C-2543-8D53-E54CBDAFAF9A}" srcOrd="4" destOrd="0" presId="urn:microsoft.com/office/officeart/2005/8/layout/process1"/>
    <dgm:cxn modelId="{62F941FB-CA60-D441-852A-F524E6543749}" type="presParOf" srcId="{6693AEC4-6A34-3546-B87A-6F08C03A0662}" destId="{63CF19C0-8B63-8E4D-819A-22D1E6D26BAF}" srcOrd="5" destOrd="0" presId="urn:microsoft.com/office/officeart/2005/8/layout/process1"/>
    <dgm:cxn modelId="{9DB083A4-AE42-4A46-8EE0-F88AE1BBAD8E}" type="presParOf" srcId="{63CF19C0-8B63-8E4D-819A-22D1E6D26BAF}" destId="{FCBE153C-CF5B-7F40-8D54-DF19D7D923D8}" srcOrd="0" destOrd="0" presId="urn:microsoft.com/office/officeart/2005/8/layout/process1"/>
    <dgm:cxn modelId="{84A4AE02-22E6-8441-8493-95FCC9C54283}" type="presParOf" srcId="{6693AEC4-6A34-3546-B87A-6F08C03A0662}" destId="{8324AC3F-6B8E-8446-94BF-23779B58BB9A}" srcOrd="6" destOrd="0" presId="urn:microsoft.com/office/officeart/2005/8/layout/process1"/>
    <dgm:cxn modelId="{41A07EAC-D9A9-EF4D-9439-9FEFA21B7DDE}" type="presParOf" srcId="{6693AEC4-6A34-3546-B87A-6F08C03A0662}" destId="{7E3F552F-B2E4-8D4D-9FEE-D950E4CE7DD9}" srcOrd="7" destOrd="0" presId="urn:microsoft.com/office/officeart/2005/8/layout/process1"/>
    <dgm:cxn modelId="{C14B6129-6846-8742-9A07-ACCDD2F2A936}" type="presParOf" srcId="{7E3F552F-B2E4-8D4D-9FEE-D950E4CE7DD9}" destId="{7BE1BBEB-6A91-6F46-A628-DC388E2C84FE}" srcOrd="0" destOrd="0" presId="urn:microsoft.com/office/officeart/2005/8/layout/process1"/>
    <dgm:cxn modelId="{2655C432-72A5-F94B-94F7-FD4C25EE6539}" type="presParOf" srcId="{6693AEC4-6A34-3546-B87A-6F08C03A0662}" destId="{3929D777-97AC-CB42-9E13-122E8C41E9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518CF0-D6ED-384F-8971-E9560A6154DD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97C9ACBD-0A62-F149-8A81-B17441415335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B32E316-36DF-964E-A981-2DADB986FCE2}" type="parTrans" cxnId="{E642D539-7737-1146-97AE-D8F83D0C7719}">
      <dgm:prSet/>
      <dgm:spPr/>
      <dgm:t>
        <a:bodyPr/>
        <a:lstStyle/>
        <a:p>
          <a:endParaRPr lang="en-US"/>
        </a:p>
      </dgm:t>
    </dgm:pt>
    <dgm:pt modelId="{B65B8086-6DAB-584C-AE82-88FACEE1CD6A}" type="sibTrans" cxnId="{E642D539-7737-1146-97AE-D8F83D0C7719}">
      <dgm:prSet/>
      <dgm:spPr/>
      <dgm:t>
        <a:bodyPr/>
        <a:lstStyle/>
        <a:p>
          <a:endParaRPr lang="en-US"/>
        </a:p>
      </dgm:t>
    </dgm:pt>
    <dgm:pt modelId="{F4183DF1-923A-334D-9894-747408B6F9CA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A654734-240A-8D4E-AA56-B429A5D4B0DE}" type="parTrans" cxnId="{012C5C3D-C182-334B-A304-3E80550A8EBD}">
      <dgm:prSet/>
      <dgm:spPr/>
      <dgm:t>
        <a:bodyPr/>
        <a:lstStyle/>
        <a:p>
          <a:endParaRPr lang="en-US"/>
        </a:p>
      </dgm:t>
    </dgm:pt>
    <dgm:pt modelId="{87093902-F4A8-3A44-A575-F7EED1FF8CAB}" type="sibTrans" cxnId="{012C5C3D-C182-334B-A304-3E80550A8EBD}">
      <dgm:prSet/>
      <dgm:spPr/>
      <dgm:t>
        <a:bodyPr/>
        <a:lstStyle/>
        <a:p>
          <a:endParaRPr lang="en-US"/>
        </a:p>
      </dgm:t>
    </dgm:pt>
    <dgm:pt modelId="{17969913-E938-7848-A0AA-0E5D214AC19E}">
      <dgm:prSet phldrT="[Text]"/>
      <dgm:spPr>
        <a:blipFill rotWithShape="0">
          <a:blip xmlns:r="http://schemas.openxmlformats.org/officeDocument/2006/relationships" r:embed="rId3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8F896EE-BA06-A64C-BD96-E4FEF3B5F863}" type="parTrans" cxnId="{43B517ED-D3E2-D540-8011-C39171733619}">
      <dgm:prSet/>
      <dgm:spPr/>
      <dgm:t>
        <a:bodyPr/>
        <a:lstStyle/>
        <a:p>
          <a:endParaRPr lang="en-US"/>
        </a:p>
      </dgm:t>
    </dgm:pt>
    <dgm:pt modelId="{813E3E99-79E3-F447-8403-40843B42F12A}" type="sibTrans" cxnId="{43B517ED-D3E2-D540-8011-C39171733619}">
      <dgm:prSet/>
      <dgm:spPr/>
      <dgm:t>
        <a:bodyPr/>
        <a:lstStyle/>
        <a:p>
          <a:endParaRPr lang="en-US"/>
        </a:p>
      </dgm:t>
    </dgm:pt>
    <dgm:pt modelId="{E9738D08-08EB-414D-AC2D-31BAA0190267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D837BA-0154-D94B-A89F-E5332AD315CC}" type="parTrans" cxnId="{7E6E9438-B37A-544B-8E8C-BBBB333EBE12}">
      <dgm:prSet/>
      <dgm:spPr/>
      <dgm:t>
        <a:bodyPr/>
        <a:lstStyle/>
        <a:p>
          <a:endParaRPr lang="en-US"/>
        </a:p>
      </dgm:t>
    </dgm:pt>
    <dgm:pt modelId="{45C4393D-665C-D44C-B0CA-80A866AD04D6}" type="sibTrans" cxnId="{7E6E9438-B37A-544B-8E8C-BBBB333EBE12}">
      <dgm:prSet/>
      <dgm:spPr/>
      <dgm:t>
        <a:bodyPr/>
        <a:lstStyle/>
        <a:p>
          <a:endParaRPr lang="en-US"/>
        </a:p>
      </dgm:t>
    </dgm:pt>
    <dgm:pt modelId="{FE140981-F065-FC4A-9001-5E285CD43F78}">
      <dgm:prSet phldrT="[Text]"/>
      <dgm:spPr>
        <a:blipFill rotWithShape="0">
          <a:blip xmlns:r="http://schemas.openxmlformats.org/officeDocument/2006/relationships" r:embed="rId5"/>
          <a:stretch>
            <a:fillRect/>
          </a:stretch>
        </a:blipFill>
        <a:ln w="15875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630D206-E1C8-6B4A-ABF2-807829D368A2}" type="parTrans" cxnId="{BB1303B4-431F-9543-9D19-7AC22E4E8341}">
      <dgm:prSet/>
      <dgm:spPr/>
      <dgm:t>
        <a:bodyPr/>
        <a:lstStyle/>
        <a:p>
          <a:endParaRPr lang="en-US"/>
        </a:p>
      </dgm:t>
    </dgm:pt>
    <dgm:pt modelId="{97FD61AD-A8DF-B447-8E6D-FFC6F9F6205F}" type="sibTrans" cxnId="{BB1303B4-431F-9543-9D19-7AC22E4E8341}">
      <dgm:prSet/>
      <dgm:spPr/>
      <dgm:t>
        <a:bodyPr/>
        <a:lstStyle/>
        <a:p>
          <a:endParaRPr lang="en-US"/>
        </a:p>
      </dgm:t>
    </dgm:pt>
    <dgm:pt modelId="{6693AEC4-6A34-3546-B87A-6F08C03A0662}" type="pres">
      <dgm:prSet presAssocID="{EB518CF0-D6ED-384F-8971-E9560A6154DD}" presName="Name0" presStyleCnt="0">
        <dgm:presLayoutVars>
          <dgm:dir/>
          <dgm:resizeHandles val="exact"/>
        </dgm:presLayoutVars>
      </dgm:prSet>
      <dgm:spPr/>
    </dgm:pt>
    <dgm:pt modelId="{9079C9A0-E8E9-134D-8B88-A9887378D4F7}" type="pres">
      <dgm:prSet presAssocID="{E9738D08-08EB-414D-AC2D-31BAA01902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E0FA5D-4B44-6043-A290-FB5FC824144E}" type="pres">
      <dgm:prSet presAssocID="{45C4393D-665C-D44C-B0CA-80A866AD04D6}" presName="sibTrans" presStyleLbl="sibTrans2D1" presStyleIdx="0" presStyleCnt="4"/>
      <dgm:spPr/>
    </dgm:pt>
    <dgm:pt modelId="{DB5D0DAE-5329-B64E-9C53-B7342CE4ED0C}" type="pres">
      <dgm:prSet presAssocID="{45C4393D-665C-D44C-B0CA-80A866AD04D6}" presName="connectorText" presStyleLbl="sibTrans2D1" presStyleIdx="0" presStyleCnt="4"/>
      <dgm:spPr/>
    </dgm:pt>
    <dgm:pt modelId="{E5DBF812-9465-A64A-B541-B46E11E18751}" type="pres">
      <dgm:prSet presAssocID="{17969913-E938-7848-A0AA-0E5D214AC19E}" presName="node" presStyleLbl="node1" presStyleIdx="1" presStyleCnt="5" custScaleX="129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747CE-9BDB-BB40-869D-9CC45956BD6C}" type="pres">
      <dgm:prSet presAssocID="{813E3E99-79E3-F447-8403-40843B42F12A}" presName="sibTrans" presStyleLbl="sibTrans2D1" presStyleIdx="1" presStyleCnt="4"/>
      <dgm:spPr/>
    </dgm:pt>
    <dgm:pt modelId="{59742A5A-575C-9845-AE52-01579BFE98C3}" type="pres">
      <dgm:prSet presAssocID="{813E3E99-79E3-F447-8403-40843B42F12A}" presName="connectorText" presStyleLbl="sibTrans2D1" presStyleIdx="1" presStyleCnt="4"/>
      <dgm:spPr/>
    </dgm:pt>
    <dgm:pt modelId="{0FBD1FA4-2E4C-2543-8D53-E54CBDAFAF9A}" type="pres">
      <dgm:prSet presAssocID="{97C9ACBD-0A62-F149-8A81-B174414153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F19C0-8B63-8E4D-819A-22D1E6D26BAF}" type="pres">
      <dgm:prSet presAssocID="{B65B8086-6DAB-584C-AE82-88FACEE1CD6A}" presName="sibTrans" presStyleLbl="sibTrans2D1" presStyleIdx="2" presStyleCnt="4"/>
      <dgm:spPr/>
    </dgm:pt>
    <dgm:pt modelId="{FCBE153C-CF5B-7F40-8D54-DF19D7D923D8}" type="pres">
      <dgm:prSet presAssocID="{B65B8086-6DAB-584C-AE82-88FACEE1CD6A}" presName="connectorText" presStyleLbl="sibTrans2D1" presStyleIdx="2" presStyleCnt="4"/>
      <dgm:spPr/>
    </dgm:pt>
    <dgm:pt modelId="{8324AC3F-6B8E-8446-94BF-23779B58BB9A}" type="pres">
      <dgm:prSet presAssocID="{F4183DF1-923A-334D-9894-747408B6F9CA}" presName="node" presStyleLbl="node1" presStyleIdx="3" presStyleCnt="5" custScaleX="1165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F552F-B2E4-8D4D-9FEE-D950E4CE7DD9}" type="pres">
      <dgm:prSet presAssocID="{87093902-F4A8-3A44-A575-F7EED1FF8CAB}" presName="sibTrans" presStyleLbl="sibTrans2D1" presStyleIdx="3" presStyleCnt="4"/>
      <dgm:spPr/>
    </dgm:pt>
    <dgm:pt modelId="{7BE1BBEB-6A91-6F46-A628-DC388E2C84FE}" type="pres">
      <dgm:prSet presAssocID="{87093902-F4A8-3A44-A575-F7EED1FF8CAB}" presName="connectorText" presStyleLbl="sibTrans2D1" presStyleIdx="3" presStyleCnt="4"/>
      <dgm:spPr/>
    </dgm:pt>
    <dgm:pt modelId="{3929D777-97AC-CB42-9E13-122E8C41E9EC}" type="pres">
      <dgm:prSet presAssocID="{FE140981-F065-FC4A-9001-5E285CD43F78}" presName="node" presStyleLbl="node1" presStyleIdx="4" presStyleCnt="5" custScaleX="125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2C5C3D-C182-334B-A304-3E80550A8EBD}" srcId="{EB518CF0-D6ED-384F-8971-E9560A6154DD}" destId="{F4183DF1-923A-334D-9894-747408B6F9CA}" srcOrd="3" destOrd="0" parTransId="{AA654734-240A-8D4E-AA56-B429A5D4B0DE}" sibTransId="{87093902-F4A8-3A44-A575-F7EED1FF8CAB}"/>
    <dgm:cxn modelId="{3F147C6E-4165-C94E-B643-7F57192A392F}" type="presOf" srcId="{87093902-F4A8-3A44-A575-F7EED1FF8CAB}" destId="{7BE1BBEB-6A91-6F46-A628-DC388E2C84FE}" srcOrd="1" destOrd="0" presId="urn:microsoft.com/office/officeart/2005/8/layout/process1"/>
    <dgm:cxn modelId="{8AF7A41E-DA3C-C54F-AF75-A059683F26D6}" type="presOf" srcId="{87093902-F4A8-3A44-A575-F7EED1FF8CAB}" destId="{7E3F552F-B2E4-8D4D-9FEE-D950E4CE7DD9}" srcOrd="0" destOrd="0" presId="urn:microsoft.com/office/officeart/2005/8/layout/process1"/>
    <dgm:cxn modelId="{1D6088E8-6312-B040-AF04-C450F6F51F66}" type="presOf" srcId="{97C9ACBD-0A62-F149-8A81-B17441415335}" destId="{0FBD1FA4-2E4C-2543-8D53-E54CBDAFAF9A}" srcOrd="0" destOrd="0" presId="urn:microsoft.com/office/officeart/2005/8/layout/process1"/>
    <dgm:cxn modelId="{E642D539-7737-1146-97AE-D8F83D0C7719}" srcId="{EB518CF0-D6ED-384F-8971-E9560A6154DD}" destId="{97C9ACBD-0A62-F149-8A81-B17441415335}" srcOrd="2" destOrd="0" parTransId="{7B32E316-36DF-964E-A981-2DADB986FCE2}" sibTransId="{B65B8086-6DAB-584C-AE82-88FACEE1CD6A}"/>
    <dgm:cxn modelId="{AD9C0BAE-3216-A14B-BD87-9CCE3954D271}" type="presOf" srcId="{45C4393D-665C-D44C-B0CA-80A866AD04D6}" destId="{12E0FA5D-4B44-6043-A290-FB5FC824144E}" srcOrd="0" destOrd="0" presId="urn:microsoft.com/office/officeart/2005/8/layout/process1"/>
    <dgm:cxn modelId="{4C19D7D5-CE40-474B-8CF3-B2AC778A1C61}" type="presOf" srcId="{813E3E99-79E3-F447-8403-40843B42F12A}" destId="{9ED747CE-9BDB-BB40-869D-9CC45956BD6C}" srcOrd="0" destOrd="0" presId="urn:microsoft.com/office/officeart/2005/8/layout/process1"/>
    <dgm:cxn modelId="{301D1384-66D4-C94F-A6EA-6833EC224019}" type="presOf" srcId="{EB518CF0-D6ED-384F-8971-E9560A6154DD}" destId="{6693AEC4-6A34-3546-B87A-6F08C03A0662}" srcOrd="0" destOrd="0" presId="urn:microsoft.com/office/officeart/2005/8/layout/process1"/>
    <dgm:cxn modelId="{286D4FB6-A07B-0544-AD31-0CE8F55F9577}" type="presOf" srcId="{813E3E99-79E3-F447-8403-40843B42F12A}" destId="{59742A5A-575C-9845-AE52-01579BFE98C3}" srcOrd="1" destOrd="0" presId="urn:microsoft.com/office/officeart/2005/8/layout/process1"/>
    <dgm:cxn modelId="{651D2FED-4AB9-D94A-B8FC-1738AD8B5E31}" type="presOf" srcId="{17969913-E938-7848-A0AA-0E5D214AC19E}" destId="{E5DBF812-9465-A64A-B541-B46E11E18751}" srcOrd="0" destOrd="0" presId="urn:microsoft.com/office/officeart/2005/8/layout/process1"/>
    <dgm:cxn modelId="{43B517ED-D3E2-D540-8011-C39171733619}" srcId="{EB518CF0-D6ED-384F-8971-E9560A6154DD}" destId="{17969913-E938-7848-A0AA-0E5D214AC19E}" srcOrd="1" destOrd="0" parTransId="{88F896EE-BA06-A64C-BD96-E4FEF3B5F863}" sibTransId="{813E3E99-79E3-F447-8403-40843B42F12A}"/>
    <dgm:cxn modelId="{E250B8A8-A8B7-3F4A-947E-F50A041498B5}" type="presOf" srcId="{45C4393D-665C-D44C-B0CA-80A866AD04D6}" destId="{DB5D0DAE-5329-B64E-9C53-B7342CE4ED0C}" srcOrd="1" destOrd="0" presId="urn:microsoft.com/office/officeart/2005/8/layout/process1"/>
    <dgm:cxn modelId="{E1BC530C-78F4-1C46-9AB3-06C0ACF3641C}" type="presOf" srcId="{FE140981-F065-FC4A-9001-5E285CD43F78}" destId="{3929D777-97AC-CB42-9E13-122E8C41E9EC}" srcOrd="0" destOrd="0" presId="urn:microsoft.com/office/officeart/2005/8/layout/process1"/>
    <dgm:cxn modelId="{BB1303B4-431F-9543-9D19-7AC22E4E8341}" srcId="{EB518CF0-D6ED-384F-8971-E9560A6154DD}" destId="{FE140981-F065-FC4A-9001-5E285CD43F78}" srcOrd="4" destOrd="0" parTransId="{1630D206-E1C8-6B4A-ABF2-807829D368A2}" sibTransId="{97FD61AD-A8DF-B447-8E6D-FFC6F9F6205F}"/>
    <dgm:cxn modelId="{EF37F099-F5A1-AD40-8EA5-76EC9F106BF3}" type="presOf" srcId="{B65B8086-6DAB-584C-AE82-88FACEE1CD6A}" destId="{FCBE153C-CF5B-7F40-8D54-DF19D7D923D8}" srcOrd="1" destOrd="0" presId="urn:microsoft.com/office/officeart/2005/8/layout/process1"/>
    <dgm:cxn modelId="{E3AC5DA3-E697-5D4A-9455-68297EA8ACA9}" type="presOf" srcId="{B65B8086-6DAB-584C-AE82-88FACEE1CD6A}" destId="{63CF19C0-8B63-8E4D-819A-22D1E6D26BAF}" srcOrd="0" destOrd="0" presId="urn:microsoft.com/office/officeart/2005/8/layout/process1"/>
    <dgm:cxn modelId="{5C259252-0E01-F54F-8343-9A520ABDC66B}" type="presOf" srcId="{F4183DF1-923A-334D-9894-747408B6F9CA}" destId="{8324AC3F-6B8E-8446-94BF-23779B58BB9A}" srcOrd="0" destOrd="0" presId="urn:microsoft.com/office/officeart/2005/8/layout/process1"/>
    <dgm:cxn modelId="{C149A498-00B5-3849-B324-4C2837FF3C60}" type="presOf" srcId="{E9738D08-08EB-414D-AC2D-31BAA0190267}" destId="{9079C9A0-E8E9-134D-8B88-A9887378D4F7}" srcOrd="0" destOrd="0" presId="urn:microsoft.com/office/officeart/2005/8/layout/process1"/>
    <dgm:cxn modelId="{7E6E9438-B37A-544B-8E8C-BBBB333EBE12}" srcId="{EB518CF0-D6ED-384F-8971-E9560A6154DD}" destId="{E9738D08-08EB-414D-AC2D-31BAA0190267}" srcOrd="0" destOrd="0" parTransId="{EFD837BA-0154-D94B-A89F-E5332AD315CC}" sibTransId="{45C4393D-665C-D44C-B0CA-80A866AD04D6}"/>
    <dgm:cxn modelId="{6A70CF6E-FA03-804C-A859-C5C1589BB058}" type="presParOf" srcId="{6693AEC4-6A34-3546-B87A-6F08C03A0662}" destId="{9079C9A0-E8E9-134D-8B88-A9887378D4F7}" srcOrd="0" destOrd="0" presId="urn:microsoft.com/office/officeart/2005/8/layout/process1"/>
    <dgm:cxn modelId="{4ABACCC6-4EF9-C74B-A47E-2941E7B7FB34}" type="presParOf" srcId="{6693AEC4-6A34-3546-B87A-6F08C03A0662}" destId="{12E0FA5D-4B44-6043-A290-FB5FC824144E}" srcOrd="1" destOrd="0" presId="urn:microsoft.com/office/officeart/2005/8/layout/process1"/>
    <dgm:cxn modelId="{FB84E18E-E847-0F4D-8C69-6DB130199DB5}" type="presParOf" srcId="{12E0FA5D-4B44-6043-A290-FB5FC824144E}" destId="{DB5D0DAE-5329-B64E-9C53-B7342CE4ED0C}" srcOrd="0" destOrd="0" presId="urn:microsoft.com/office/officeart/2005/8/layout/process1"/>
    <dgm:cxn modelId="{6E2ED508-D259-FA4F-B6B4-6E45ED2A7667}" type="presParOf" srcId="{6693AEC4-6A34-3546-B87A-6F08C03A0662}" destId="{E5DBF812-9465-A64A-B541-B46E11E18751}" srcOrd="2" destOrd="0" presId="urn:microsoft.com/office/officeart/2005/8/layout/process1"/>
    <dgm:cxn modelId="{B43630A0-8DB0-6D4A-A2F1-8EB23D43D682}" type="presParOf" srcId="{6693AEC4-6A34-3546-B87A-6F08C03A0662}" destId="{9ED747CE-9BDB-BB40-869D-9CC45956BD6C}" srcOrd="3" destOrd="0" presId="urn:microsoft.com/office/officeart/2005/8/layout/process1"/>
    <dgm:cxn modelId="{30901E0D-D340-EF41-A8A9-DDBA877D6859}" type="presParOf" srcId="{9ED747CE-9BDB-BB40-869D-9CC45956BD6C}" destId="{59742A5A-575C-9845-AE52-01579BFE98C3}" srcOrd="0" destOrd="0" presId="urn:microsoft.com/office/officeart/2005/8/layout/process1"/>
    <dgm:cxn modelId="{6FB7A0A3-CBFF-CA4E-ACA2-BBB51D9A313B}" type="presParOf" srcId="{6693AEC4-6A34-3546-B87A-6F08C03A0662}" destId="{0FBD1FA4-2E4C-2543-8D53-E54CBDAFAF9A}" srcOrd="4" destOrd="0" presId="urn:microsoft.com/office/officeart/2005/8/layout/process1"/>
    <dgm:cxn modelId="{62F941FB-CA60-D441-852A-F524E6543749}" type="presParOf" srcId="{6693AEC4-6A34-3546-B87A-6F08C03A0662}" destId="{63CF19C0-8B63-8E4D-819A-22D1E6D26BAF}" srcOrd="5" destOrd="0" presId="urn:microsoft.com/office/officeart/2005/8/layout/process1"/>
    <dgm:cxn modelId="{9DB083A4-AE42-4A46-8EE0-F88AE1BBAD8E}" type="presParOf" srcId="{63CF19C0-8B63-8E4D-819A-22D1E6D26BAF}" destId="{FCBE153C-CF5B-7F40-8D54-DF19D7D923D8}" srcOrd="0" destOrd="0" presId="urn:microsoft.com/office/officeart/2005/8/layout/process1"/>
    <dgm:cxn modelId="{84A4AE02-22E6-8441-8493-95FCC9C54283}" type="presParOf" srcId="{6693AEC4-6A34-3546-B87A-6F08C03A0662}" destId="{8324AC3F-6B8E-8446-94BF-23779B58BB9A}" srcOrd="6" destOrd="0" presId="urn:microsoft.com/office/officeart/2005/8/layout/process1"/>
    <dgm:cxn modelId="{41A07EAC-D9A9-EF4D-9439-9FEFA21B7DDE}" type="presParOf" srcId="{6693AEC4-6A34-3546-B87A-6F08C03A0662}" destId="{7E3F552F-B2E4-8D4D-9FEE-D950E4CE7DD9}" srcOrd="7" destOrd="0" presId="urn:microsoft.com/office/officeart/2005/8/layout/process1"/>
    <dgm:cxn modelId="{C14B6129-6846-8742-9A07-ACCDD2F2A936}" type="presParOf" srcId="{7E3F552F-B2E4-8D4D-9FEE-D950E4CE7DD9}" destId="{7BE1BBEB-6A91-6F46-A628-DC388E2C84FE}" srcOrd="0" destOrd="0" presId="urn:microsoft.com/office/officeart/2005/8/layout/process1"/>
    <dgm:cxn modelId="{2655C432-72A5-F94B-94F7-FD4C25EE6539}" type="presParOf" srcId="{6693AEC4-6A34-3546-B87A-6F08C03A0662}" destId="{3929D777-97AC-CB42-9E13-122E8C41E9EC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9C9A0-E8E9-134D-8B88-A9887378D4F7}">
      <dsp:nvSpPr>
        <dsp:cNvPr id="0" name=""/>
        <dsp:cNvSpPr/>
      </dsp:nvSpPr>
      <dsp:spPr>
        <a:xfrm>
          <a:off x="6946" y="727212"/>
          <a:ext cx="1456842" cy="874105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Form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solidFill>
                    <a:schemeClr val="tx1"/>
                  </a:solidFill>
                  <a:latin typeface="Cambria Math" charset="0"/>
                </a:rPr>
                <m:t>𝑅</m:t>
              </m:r>
            </m:oMath>
          </a14:m>
          <a:endParaRPr lang="en-US" sz="2300" kern="1200" dirty="0">
            <a:solidFill>
              <a:schemeClr val="tx1"/>
            </a:solidFill>
          </a:endParaRPr>
        </a:p>
      </dsp:txBody>
      <dsp:txXfrm>
        <a:off x="32548" y="752814"/>
        <a:ext cx="1405638" cy="822901"/>
      </dsp:txXfrm>
    </dsp:sp>
    <dsp:sp modelId="{12E0FA5D-4B44-6043-A290-FB5FC824144E}">
      <dsp:nvSpPr>
        <dsp:cNvPr id="0" name=""/>
        <dsp:cNvSpPr/>
      </dsp:nvSpPr>
      <dsp:spPr>
        <a:xfrm>
          <a:off x="1609473" y="983616"/>
          <a:ext cx="308850" cy="3612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09473" y="1055875"/>
        <a:ext cx="216195" cy="216778"/>
      </dsp:txXfrm>
    </dsp:sp>
    <dsp:sp modelId="{E5DBF812-9465-A64A-B541-B46E11E18751}">
      <dsp:nvSpPr>
        <dsp:cNvPr id="0" name=""/>
        <dsp:cNvSpPr/>
      </dsp:nvSpPr>
      <dsp:spPr>
        <a:xfrm>
          <a:off x="2046525" y="727212"/>
          <a:ext cx="1456842" cy="874105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sSubPr>
                <m:e>
                  <m:r>
                    <a:rPr lang="en-US" sz="23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e>
                <m:sub>
                  <m:r>
                    <a:rPr lang="en-US" sz="2300" b="0" i="1" kern="1200" smtClean="0">
                      <a:solidFill>
                        <a:schemeClr val="tx1"/>
                      </a:solidFill>
                      <a:latin typeface="Cambria Math" charset="0"/>
                      <a:ea typeface="Cambria Math" charset="0"/>
                      <a:cs typeface="Cambria Math" charset="0"/>
                    </a:rPr>
                    <m:t>𝜌</m:t>
                  </m:r>
                </m:sub>
              </m:sSub>
            </m:oMath>
          </a14:m>
          <a:r>
            <a:rPr lang="en-US" sz="2300" kern="1200" baseline="-25000" dirty="0" smtClean="0">
              <a:solidFill>
                <a:schemeClr val="tx1"/>
              </a:solidFill>
            </a:rPr>
            <a:t> </a:t>
          </a:r>
          <a:r>
            <a:rPr lang="en-US" sz="2300" kern="1200" baseline="0" dirty="0" smtClean="0">
              <a:solidFill>
                <a:schemeClr val="tx1"/>
              </a:solidFill>
            </a:rPr>
            <a:t>= ∑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3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sSubPr>
                <m:e>
                  <m:r>
                    <a:rPr lang="en-US" sz="23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e>
                <m:sub>
                  <m:sSub>
                    <m:sSubPr>
                      <m:ctrlPr>
                        <a:rPr lang="en-US" sz="23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bPr>
                    <m:e>
                      <m:r>
                        <a:rPr lang="en-US" sz="2300" b="0" i="1" kern="120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</m:e>
                    <m:sub>
                      <m:r>
                        <a:rPr lang="en-US" sz="23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𝑠</m:t>
                      </m:r>
                    </m:sub>
                  </m:sSub>
                </m:sub>
              </m:sSub>
            </m:oMath>
          </a14:m>
          <a:endParaRPr lang="en-US" sz="2300" kern="1200" dirty="0">
            <a:solidFill>
              <a:schemeClr val="tx1"/>
            </a:solidFill>
          </a:endParaRPr>
        </a:p>
      </dsp:txBody>
      <dsp:txXfrm>
        <a:off x="2072127" y="752814"/>
        <a:ext cx="1405638" cy="822901"/>
      </dsp:txXfrm>
    </dsp:sp>
    <dsp:sp modelId="{9ED747CE-9BDB-BB40-869D-9CC45956BD6C}">
      <dsp:nvSpPr>
        <dsp:cNvPr id="0" name=""/>
        <dsp:cNvSpPr/>
      </dsp:nvSpPr>
      <dsp:spPr>
        <a:xfrm>
          <a:off x="3649052" y="983616"/>
          <a:ext cx="308850" cy="3612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49052" y="1055875"/>
        <a:ext cx="216195" cy="216778"/>
      </dsp:txXfrm>
    </dsp:sp>
    <dsp:sp modelId="{0FBD1FA4-2E4C-2543-8D53-E54CBDAFAF9A}">
      <dsp:nvSpPr>
        <dsp:cNvPr id="0" name=""/>
        <dsp:cNvSpPr/>
      </dsp:nvSpPr>
      <dsp:spPr>
        <a:xfrm>
          <a:off x="4086104" y="727212"/>
          <a:ext cx="1456842" cy="874105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Form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30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fPr>
                <m:num>
                  <m:r>
                    <a:rPr lang="en-US" sz="230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𝜕</m:t>
                  </m:r>
                  <m:sSup>
                    <m:sSupPr>
                      <m:ctrlPr>
                        <a:rPr lang="en-US" sz="230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pPr>
                    <m:e>
                      <m:r>
                        <a:rPr lang="en-US" sz="23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  <m:sup>
                      <m:r>
                        <a:rPr lang="en-US" sz="23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′</m:t>
                      </m:r>
                    </m:sup>
                  </m:sSup>
                </m:num>
                <m:den>
                  <m:r>
                    <a:rPr lang="en-US" sz="230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𝜕</m:t>
                  </m:r>
                  <m:sSup>
                    <m:sSupPr>
                      <m:ctrlPr>
                        <a:rPr lang="en-US" sz="230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pPr>
                    <m:e>
                      <m:r>
                        <a:rPr lang="en-US" sz="23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</m:e>
                    <m:sup>
                      <m:r>
                        <a:rPr lang="en-US" sz="23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′</m:t>
                      </m:r>
                    </m:sup>
                  </m:sSup>
                </m:den>
              </m:f>
            </m:oMath>
          </a14:m>
          <a:endParaRPr lang="en-US" sz="2300" kern="1200" dirty="0">
            <a:solidFill>
              <a:schemeClr val="tx1"/>
            </a:solidFill>
          </a:endParaRPr>
        </a:p>
      </dsp:txBody>
      <dsp:txXfrm>
        <a:off x="4111706" y="752814"/>
        <a:ext cx="1405638" cy="822901"/>
      </dsp:txXfrm>
    </dsp:sp>
    <dsp:sp modelId="{63CF19C0-8B63-8E4D-819A-22D1E6D26BAF}">
      <dsp:nvSpPr>
        <dsp:cNvPr id="0" name=""/>
        <dsp:cNvSpPr/>
      </dsp:nvSpPr>
      <dsp:spPr>
        <a:xfrm>
          <a:off x="5688631" y="983616"/>
          <a:ext cx="308850" cy="3612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688631" y="1055875"/>
        <a:ext cx="216195" cy="216778"/>
      </dsp:txXfrm>
    </dsp:sp>
    <dsp:sp modelId="{8324AC3F-6B8E-8446-94BF-23779B58BB9A}">
      <dsp:nvSpPr>
        <dsp:cNvPr id="0" name=""/>
        <dsp:cNvSpPr/>
      </dsp:nvSpPr>
      <dsp:spPr>
        <a:xfrm>
          <a:off x="6125683" y="727212"/>
          <a:ext cx="2366800" cy="874105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Solve for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solidFill>
                    <a:schemeClr val="tx1"/>
                  </a:solidFill>
                  <a:latin typeface="Cambria Math" charset="0"/>
                </a:rPr>
                <m:t>𝑄</m:t>
              </m:r>
              <m:r>
                <a:rPr lang="en-US" sz="2300" b="0" i="1" kern="1200" smtClean="0">
                  <a:solidFill>
                    <a:schemeClr val="tx1"/>
                  </a:solidFill>
                  <a:latin typeface="Cambria Math" charset="0"/>
                </a:rPr>
                <m:t>′</m:t>
              </m:r>
            </m:oMath>
          </a14:m>
          <a:endParaRPr lang="en-US" sz="2300" kern="1200" dirty="0" smtClean="0">
            <a:solidFill>
              <a:schemeClr val="tx1"/>
            </a:solidFill>
          </a:endParaRPr>
        </a:p>
      </dsp:txBody>
      <dsp:txXfrm>
        <a:off x="6151285" y="752814"/>
        <a:ext cx="2315596" cy="822901"/>
      </dsp:txXfrm>
    </dsp:sp>
    <dsp:sp modelId="{7E3F552F-B2E4-8D4D-9FEE-D950E4CE7DD9}">
      <dsp:nvSpPr>
        <dsp:cNvPr id="0" name=""/>
        <dsp:cNvSpPr/>
      </dsp:nvSpPr>
      <dsp:spPr>
        <a:xfrm>
          <a:off x="8638168" y="983616"/>
          <a:ext cx="308850" cy="3612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8638168" y="1055875"/>
        <a:ext cx="216195" cy="216778"/>
      </dsp:txXfrm>
    </dsp:sp>
    <dsp:sp modelId="{3929D777-97AC-CB42-9E13-122E8C41E9EC}">
      <dsp:nvSpPr>
        <dsp:cNvPr id="0" name=""/>
        <dsp:cNvSpPr/>
      </dsp:nvSpPr>
      <dsp:spPr>
        <a:xfrm>
          <a:off x="9075220" y="727212"/>
          <a:ext cx="1826836" cy="874105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solidFill>
                <a:schemeClr val="tx1"/>
              </a:solidFill>
            </a:rPr>
            <a:t>Map 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smtClean="0">
                  <a:solidFill>
                    <a:schemeClr val="tx1"/>
                  </a:solidFill>
                  <a:latin typeface="Cambria Math" charset="0"/>
                </a:rPr>
                <m:t>𝑄</m:t>
              </m:r>
              <m:r>
                <a:rPr lang="en-US" sz="2300" b="0" i="1" kern="1200" smtClean="0">
                  <a:solidFill>
                    <a:schemeClr val="tx1"/>
                  </a:solidFill>
                  <a:latin typeface="Cambria Math" charset="0"/>
                </a:rPr>
                <m:t>′</m:t>
              </m:r>
            </m:oMath>
          </a14:m>
          <a:r>
            <a:rPr lang="en-US" sz="2300" kern="1200" dirty="0" smtClean="0">
              <a:solidFill>
                <a:schemeClr val="tx1"/>
              </a:solidFill>
            </a:rPr>
            <a:t>→</a:t>
          </a:r>
          <a14:m xmlns:a14="http://schemas.microsoft.com/office/drawing/2010/main">
            <m:oMath xmlns:m="http://schemas.openxmlformats.org/officeDocument/2006/math">
              <m:r>
                <a:rPr lang="en-US" sz="2300" b="0" i="1" kern="1200" dirty="0" smtClean="0">
                  <a:solidFill>
                    <a:schemeClr val="tx1"/>
                  </a:solidFill>
                  <a:latin typeface="Cambria Math" charset="0"/>
                </a:rPr>
                <m:t>𝑄</m:t>
              </m:r>
            </m:oMath>
          </a14:m>
          <a:endParaRPr lang="en-US" sz="2300" kern="1200" dirty="0" smtClean="0">
            <a:solidFill>
              <a:schemeClr val="tx1"/>
            </a:solidFill>
          </a:endParaRPr>
        </a:p>
      </dsp:txBody>
      <dsp:txXfrm>
        <a:off x="9100822" y="752814"/>
        <a:ext cx="1775632" cy="822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9C9A0-E8E9-134D-8B88-A9887378D4F7}">
      <dsp:nvSpPr>
        <dsp:cNvPr id="0" name=""/>
        <dsp:cNvSpPr/>
      </dsp:nvSpPr>
      <dsp:spPr>
        <a:xfrm>
          <a:off x="6221" y="371829"/>
          <a:ext cx="1636938" cy="982163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Form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solidFill>
                    <a:schemeClr val="tx1"/>
                  </a:solidFill>
                  <a:latin typeface="Cambria Math" charset="0"/>
                </a:rPr>
                <m:t> </m:t>
              </m:r>
              <m:acc>
                <m:accPr>
                  <m:chr m:val="̂"/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acc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e>
              </m:acc>
            </m:oMath>
          </a14:m>
          <a:r>
            <a:rPr lang="en-US" sz="2400" kern="1200" dirty="0" smtClean="0">
              <a:solidFill>
                <a:schemeClr val="tx1"/>
              </a:solidFill>
            </a:rPr>
            <a:t> (i.e.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sSub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e>
                <m:sub>
                  <m:sSub>
                    <m:sSubPr>
                      <m:ctrlPr>
                        <a:rPr lang="en-US" sz="24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bPr>
                    <m:e>
                      <m:r>
                        <a:rPr lang="en-US" sz="2400" b="0" i="1" kern="120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𝜌</m:t>
                      </m:r>
                    </m:e>
                    <m:sub>
                      <m:r>
                        <a:rPr lang="en-US" sz="24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𝑠</m:t>
                      </m:r>
                    </m:sub>
                  </m:sSub>
                </m:sub>
              </m:sSub>
            </m:oMath>
          </a14:m>
          <a:r>
            <a:rPr lang="en-US" sz="2400" kern="1200" dirty="0" smtClean="0">
              <a:solidFill>
                <a:schemeClr val="tx1"/>
              </a:solidFill>
            </a:rPr>
            <a:t>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4988" y="400596"/>
        <a:ext cx="1579404" cy="924629"/>
      </dsp:txXfrm>
    </dsp:sp>
    <dsp:sp modelId="{12E0FA5D-4B44-6043-A290-FB5FC824144E}">
      <dsp:nvSpPr>
        <dsp:cNvPr id="0" name=""/>
        <dsp:cNvSpPr/>
      </dsp:nvSpPr>
      <dsp:spPr>
        <a:xfrm>
          <a:off x="1806854" y="659930"/>
          <a:ext cx="347031" cy="405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06854" y="741122"/>
        <a:ext cx="242922" cy="243576"/>
      </dsp:txXfrm>
    </dsp:sp>
    <dsp:sp modelId="{0FBD1FA4-2E4C-2543-8D53-E54CBDAFAF9A}">
      <dsp:nvSpPr>
        <dsp:cNvPr id="0" name=""/>
        <dsp:cNvSpPr/>
      </dsp:nvSpPr>
      <dsp:spPr>
        <a:xfrm>
          <a:off x="2297935" y="371829"/>
          <a:ext cx="1636938" cy="982163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Form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fPr>
                <m:num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𝜕</m:t>
                  </m:r>
                  <m:acc>
                    <m:accPr>
                      <m:chr m:val="̂"/>
                      <m:ctrlPr>
                        <a:rPr lang="en-US" sz="24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sz="24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</m:acc>
                </m:num>
                <m:den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𝜕</m:t>
                  </m:r>
                  <m:acc>
                    <m:accPr>
                      <m:chr m:val="̂"/>
                      <m:ctrlPr>
                        <a:rPr lang="en-US" sz="24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sz="24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𝑄</m:t>
                      </m:r>
                    </m:e>
                  </m:acc>
                </m:den>
              </m:f>
            </m:oMath>
          </a14:m>
          <a:endParaRPr lang="en-US" sz="2400" kern="1200" dirty="0">
            <a:solidFill>
              <a:schemeClr val="tx1"/>
            </a:solidFill>
          </a:endParaRPr>
        </a:p>
      </dsp:txBody>
      <dsp:txXfrm>
        <a:off x="2326702" y="400596"/>
        <a:ext cx="1579404" cy="924629"/>
      </dsp:txXfrm>
    </dsp:sp>
    <dsp:sp modelId="{63CF19C0-8B63-8E4D-819A-22D1E6D26BAF}">
      <dsp:nvSpPr>
        <dsp:cNvPr id="0" name=""/>
        <dsp:cNvSpPr/>
      </dsp:nvSpPr>
      <dsp:spPr>
        <a:xfrm>
          <a:off x="4098568" y="659930"/>
          <a:ext cx="347031" cy="405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98568" y="741122"/>
        <a:ext cx="242922" cy="243576"/>
      </dsp:txXfrm>
    </dsp:sp>
    <dsp:sp modelId="{8324AC3F-6B8E-8446-94BF-23779B58BB9A}">
      <dsp:nvSpPr>
        <dsp:cNvPr id="0" name=""/>
        <dsp:cNvSpPr/>
      </dsp:nvSpPr>
      <dsp:spPr>
        <a:xfrm>
          <a:off x="4589650" y="371829"/>
          <a:ext cx="2659387" cy="982163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Solve for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acc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𝑄</m:t>
                  </m:r>
                </m:e>
              </m:acc>
            </m:oMath>
          </a14:m>
          <a:endParaRPr lang="en-US" sz="2400" kern="1200" dirty="0" smtClean="0">
            <a:solidFill>
              <a:schemeClr val="tx1"/>
            </a:solidFill>
          </a:endParaRPr>
        </a:p>
      </dsp:txBody>
      <dsp:txXfrm>
        <a:off x="4618417" y="400596"/>
        <a:ext cx="2601853" cy="924629"/>
      </dsp:txXfrm>
    </dsp:sp>
    <dsp:sp modelId="{7E3F552F-B2E4-8D4D-9FEE-D950E4CE7DD9}">
      <dsp:nvSpPr>
        <dsp:cNvPr id="0" name=""/>
        <dsp:cNvSpPr/>
      </dsp:nvSpPr>
      <dsp:spPr>
        <a:xfrm>
          <a:off x="7412731" y="659930"/>
          <a:ext cx="347031" cy="4059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412731" y="741122"/>
        <a:ext cx="242922" cy="243576"/>
      </dsp:txXfrm>
    </dsp:sp>
    <dsp:sp modelId="{3929D777-97AC-CB42-9E13-122E8C41E9EC}">
      <dsp:nvSpPr>
        <dsp:cNvPr id="0" name=""/>
        <dsp:cNvSpPr/>
      </dsp:nvSpPr>
      <dsp:spPr>
        <a:xfrm>
          <a:off x="7903813" y="371829"/>
          <a:ext cx="2052672" cy="982163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Map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acc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𝑄</m:t>
                  </m:r>
                </m:e>
              </m:acc>
            </m:oMath>
          </a14:m>
          <a:r>
            <a:rPr lang="en-US" sz="2400" kern="1200" dirty="0" smtClean="0">
              <a:solidFill>
                <a:schemeClr val="tx1"/>
              </a:solidFill>
            </a:rPr>
            <a:t>→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dirty="0" smtClean="0">
                  <a:solidFill>
                    <a:schemeClr val="tx1"/>
                  </a:solidFill>
                  <a:latin typeface="Cambria Math" charset="0"/>
                </a:rPr>
                <m:t>𝑄</m:t>
              </m:r>
            </m:oMath>
          </a14:m>
          <a:endParaRPr lang="en-US" sz="2400" kern="1200" dirty="0" smtClean="0">
            <a:solidFill>
              <a:schemeClr val="tx1"/>
            </a:solidFill>
          </a:endParaRPr>
        </a:p>
      </dsp:txBody>
      <dsp:txXfrm>
        <a:off x="7932580" y="400596"/>
        <a:ext cx="1995138" cy="924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9C9A0-E8E9-134D-8B88-A9887378D4F7}">
      <dsp:nvSpPr>
        <dsp:cNvPr id="0" name=""/>
        <dsp:cNvSpPr/>
      </dsp:nvSpPr>
      <dsp:spPr>
        <a:xfrm>
          <a:off x="3243" y="161260"/>
          <a:ext cx="1580022" cy="948013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Form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solidFill>
                    <a:schemeClr val="tx1"/>
                  </a:solidFill>
                  <a:latin typeface="Cambria Math" charset="0"/>
                </a:rPr>
                <m:t>𝑅</m:t>
              </m:r>
            </m:oMath>
          </a14:m>
          <a:endParaRPr lang="en-US" sz="2500" kern="1200" dirty="0">
            <a:solidFill>
              <a:schemeClr val="tx1"/>
            </a:solidFill>
          </a:endParaRPr>
        </a:p>
      </dsp:txBody>
      <dsp:txXfrm>
        <a:off x="31009" y="189026"/>
        <a:ext cx="1524490" cy="892481"/>
      </dsp:txXfrm>
    </dsp:sp>
    <dsp:sp modelId="{12E0FA5D-4B44-6043-A290-FB5FC824144E}">
      <dsp:nvSpPr>
        <dsp:cNvPr id="0" name=""/>
        <dsp:cNvSpPr/>
      </dsp:nvSpPr>
      <dsp:spPr>
        <a:xfrm>
          <a:off x="1741267" y="439344"/>
          <a:ext cx="334964" cy="39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267" y="517713"/>
        <a:ext cx="234475" cy="235107"/>
      </dsp:txXfrm>
    </dsp:sp>
    <dsp:sp modelId="{E5DBF812-9465-A64A-B541-B46E11E18751}">
      <dsp:nvSpPr>
        <dsp:cNvPr id="0" name=""/>
        <dsp:cNvSpPr/>
      </dsp:nvSpPr>
      <dsp:spPr>
        <a:xfrm>
          <a:off x="2215274" y="161260"/>
          <a:ext cx="2039919" cy="948013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Map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solidFill>
                    <a:schemeClr val="tx1"/>
                  </a:solidFill>
                  <a:latin typeface="Cambria Math" charset="0"/>
                </a:rPr>
                <m:t>𝑅</m:t>
              </m:r>
            </m:oMath>
          </a14:m>
          <a:r>
            <a:rPr lang="en-US" sz="2500" kern="1200" dirty="0" smtClean="0">
              <a:solidFill>
                <a:schemeClr val="tx1"/>
              </a:solidFill>
            </a:rPr>
            <a:t>→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i="1" kern="1200" dirty="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sSupPr>
                <m:e>
                  <m:r>
                    <a:rPr lang="en-US" sz="2500" b="0" i="1" kern="1200" dirty="0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e>
                <m:sup>
                  <m:r>
                    <a:rPr lang="en-US" sz="2500" b="0" i="1" kern="1200" dirty="0" smtClean="0">
                      <a:solidFill>
                        <a:schemeClr val="tx1"/>
                      </a:solidFill>
                      <a:latin typeface="Cambria Math" charset="0"/>
                    </a:rPr>
                    <m:t>′</m:t>
                  </m:r>
                </m:sup>
              </m:sSup>
            </m:oMath>
          </a14:m>
          <a:endParaRPr lang="en-US" sz="2500" b="0" kern="1200" dirty="0" smtClean="0">
            <a:solidFill>
              <a:schemeClr val="tx1"/>
            </a:solidFill>
          </a:endParaRPr>
        </a:p>
      </dsp:txBody>
      <dsp:txXfrm>
        <a:off x="2243040" y="189026"/>
        <a:ext cx="1984387" cy="892481"/>
      </dsp:txXfrm>
    </dsp:sp>
    <dsp:sp modelId="{9ED747CE-9BDB-BB40-869D-9CC45956BD6C}">
      <dsp:nvSpPr>
        <dsp:cNvPr id="0" name=""/>
        <dsp:cNvSpPr/>
      </dsp:nvSpPr>
      <dsp:spPr>
        <a:xfrm>
          <a:off x="4413195" y="439344"/>
          <a:ext cx="334964" cy="39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13195" y="517713"/>
        <a:ext cx="234475" cy="235107"/>
      </dsp:txXfrm>
    </dsp:sp>
    <dsp:sp modelId="{0FBD1FA4-2E4C-2543-8D53-E54CBDAFAF9A}">
      <dsp:nvSpPr>
        <dsp:cNvPr id="0" name=""/>
        <dsp:cNvSpPr/>
      </dsp:nvSpPr>
      <dsp:spPr>
        <a:xfrm>
          <a:off x="4887202" y="161260"/>
          <a:ext cx="1580022" cy="948013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Form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50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fPr>
                <m:num>
                  <m:r>
                    <a:rPr lang="en-US" sz="250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𝜕</m:t>
                  </m:r>
                  <m:sSup>
                    <m:sSupPr>
                      <m:ctrlPr>
                        <a:rPr lang="en-US" sz="250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pPr>
                    <m:e>
                      <m:r>
                        <a:rPr lang="en-US" sz="25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  <m:sup>
                      <m:r>
                        <a:rPr lang="en-US" sz="25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′</m:t>
                      </m:r>
                    </m:sup>
                  </m:sSup>
                </m:num>
                <m:den>
                  <m:r>
                    <a:rPr lang="en-US" sz="250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𝜕</m:t>
                  </m:r>
                  <m:sSup>
                    <m:sSupPr>
                      <m:ctrlPr>
                        <a:rPr lang="en-US" sz="250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sSupPr>
                    <m:e>
                      <m:r>
                        <a:rPr lang="en-US" sz="25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e>
                    <m:sup>
                      <m:r>
                        <a:rPr lang="en-US" sz="25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′</m:t>
                      </m:r>
                    </m:sup>
                  </m:sSup>
                </m:den>
              </m:f>
            </m:oMath>
          </a14:m>
          <a:endParaRPr lang="en-US" sz="2500" kern="1200" dirty="0">
            <a:solidFill>
              <a:schemeClr val="tx1"/>
            </a:solidFill>
          </a:endParaRPr>
        </a:p>
      </dsp:txBody>
      <dsp:txXfrm>
        <a:off x="4914968" y="189026"/>
        <a:ext cx="1524490" cy="892481"/>
      </dsp:txXfrm>
    </dsp:sp>
    <dsp:sp modelId="{63CF19C0-8B63-8E4D-819A-22D1E6D26BAF}">
      <dsp:nvSpPr>
        <dsp:cNvPr id="0" name=""/>
        <dsp:cNvSpPr/>
      </dsp:nvSpPr>
      <dsp:spPr>
        <a:xfrm>
          <a:off x="6625226" y="439344"/>
          <a:ext cx="334964" cy="39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625226" y="517713"/>
        <a:ext cx="234475" cy="235107"/>
      </dsp:txXfrm>
    </dsp:sp>
    <dsp:sp modelId="{8324AC3F-6B8E-8446-94BF-23779B58BB9A}">
      <dsp:nvSpPr>
        <dsp:cNvPr id="0" name=""/>
        <dsp:cNvSpPr/>
      </dsp:nvSpPr>
      <dsp:spPr>
        <a:xfrm>
          <a:off x="7099233" y="161260"/>
          <a:ext cx="1840946" cy="948013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Solve for</a:t>
          </a:r>
          <a14:m xmlns:a14="http://schemas.microsoft.com/office/drawing/2010/main">
            <m:oMath xmlns:m="http://schemas.openxmlformats.org/officeDocument/2006/math">
              <m:r>
                <a:rPr lang="en-US" sz="2500" b="0" i="0" kern="1200" smtClean="0">
                  <a:solidFill>
                    <a:schemeClr val="tx1"/>
                  </a:solidFill>
                  <a:latin typeface="Cambria Math" charset="0"/>
                </a:rPr>
                <m:t> </m:t>
              </m:r>
              <m:sSup>
                <m:sSupPr>
                  <m:ctrlPr>
                    <a:rPr lang="en-US" sz="250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sSupPr>
                <m:e>
                  <m:r>
                    <a:rPr lang="en-US" sz="25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𝑈</m:t>
                  </m:r>
                </m:e>
                <m:sup>
                  <m:r>
                    <a:rPr lang="en-US" sz="25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′</m:t>
                  </m:r>
                </m:sup>
              </m:sSup>
            </m:oMath>
          </a14:m>
          <a:endParaRPr lang="en-US" sz="2500" kern="1200" dirty="0" smtClean="0">
            <a:solidFill>
              <a:schemeClr val="tx1"/>
            </a:solidFill>
          </a:endParaRPr>
        </a:p>
      </dsp:txBody>
      <dsp:txXfrm>
        <a:off x="7126999" y="189026"/>
        <a:ext cx="1785414" cy="892481"/>
      </dsp:txXfrm>
    </dsp:sp>
    <dsp:sp modelId="{7E3F552F-B2E4-8D4D-9FEE-D950E4CE7DD9}">
      <dsp:nvSpPr>
        <dsp:cNvPr id="0" name=""/>
        <dsp:cNvSpPr/>
      </dsp:nvSpPr>
      <dsp:spPr>
        <a:xfrm>
          <a:off x="9098182" y="439344"/>
          <a:ext cx="334964" cy="39184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098182" y="517713"/>
        <a:ext cx="234475" cy="235107"/>
      </dsp:txXfrm>
    </dsp:sp>
    <dsp:sp modelId="{3929D777-97AC-CB42-9E13-122E8C41E9EC}">
      <dsp:nvSpPr>
        <dsp:cNvPr id="0" name=""/>
        <dsp:cNvSpPr/>
      </dsp:nvSpPr>
      <dsp:spPr>
        <a:xfrm>
          <a:off x="9572189" y="161260"/>
          <a:ext cx="1981300" cy="948013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Map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solidFill>
                    <a:schemeClr val="tx1"/>
                  </a:solidFill>
                  <a:latin typeface="Cambria Math" charset="0"/>
                </a:rPr>
                <m:t>𝑈</m:t>
              </m:r>
              <m:r>
                <a:rPr lang="en-US" sz="2500" b="0" i="1" kern="1200" smtClean="0">
                  <a:solidFill>
                    <a:schemeClr val="tx1"/>
                  </a:solidFill>
                  <a:latin typeface="Cambria Math" charset="0"/>
                </a:rPr>
                <m:t>′</m:t>
              </m:r>
            </m:oMath>
          </a14:m>
          <a:r>
            <a:rPr lang="en-US" sz="2500" kern="1200" dirty="0" smtClean="0">
              <a:solidFill>
                <a:schemeClr val="tx1"/>
              </a:solidFill>
            </a:rPr>
            <a:t>→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dirty="0" smtClean="0">
                  <a:solidFill>
                    <a:schemeClr val="tx1"/>
                  </a:solidFill>
                  <a:latin typeface="Cambria Math" charset="0"/>
                </a:rPr>
                <m:t>𝑈</m:t>
              </m:r>
            </m:oMath>
          </a14:m>
          <a:endParaRPr lang="en-US" sz="2500" kern="1200" dirty="0" smtClean="0">
            <a:solidFill>
              <a:schemeClr val="tx1"/>
            </a:solidFill>
          </a:endParaRPr>
        </a:p>
      </dsp:txBody>
      <dsp:txXfrm>
        <a:off x="9599955" y="189026"/>
        <a:ext cx="1925768" cy="8924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9C9A0-E8E9-134D-8B88-A9887378D4F7}">
      <dsp:nvSpPr>
        <dsp:cNvPr id="0" name=""/>
        <dsp:cNvSpPr/>
      </dsp:nvSpPr>
      <dsp:spPr>
        <a:xfrm>
          <a:off x="3238" y="282981"/>
          <a:ext cx="1577390" cy="946434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chemeClr val="tx1"/>
              </a:solidFill>
            </a:rPr>
            <a:t>Form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solidFill>
                    <a:schemeClr val="tx1"/>
                  </a:solidFill>
                  <a:latin typeface="Cambria Math" charset="0"/>
                </a:rPr>
                <m:t>𝑅</m:t>
              </m:r>
            </m:oMath>
          </a14:m>
          <a:endParaRPr lang="en-US" sz="2500" kern="1200" dirty="0">
            <a:solidFill>
              <a:schemeClr val="tx1"/>
            </a:solidFill>
          </a:endParaRPr>
        </a:p>
      </dsp:txBody>
      <dsp:txXfrm>
        <a:off x="30958" y="310701"/>
        <a:ext cx="1521950" cy="890994"/>
      </dsp:txXfrm>
    </dsp:sp>
    <dsp:sp modelId="{12E0FA5D-4B44-6043-A290-FB5FC824144E}">
      <dsp:nvSpPr>
        <dsp:cNvPr id="0" name=""/>
        <dsp:cNvSpPr/>
      </dsp:nvSpPr>
      <dsp:spPr>
        <a:xfrm>
          <a:off x="1738367" y="560602"/>
          <a:ext cx="334406" cy="391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38367" y="638840"/>
        <a:ext cx="234084" cy="234716"/>
      </dsp:txXfrm>
    </dsp:sp>
    <dsp:sp modelId="{E5DBF812-9465-A64A-B541-B46E11E18751}">
      <dsp:nvSpPr>
        <dsp:cNvPr id="0" name=""/>
        <dsp:cNvSpPr/>
      </dsp:nvSpPr>
      <dsp:spPr>
        <a:xfrm>
          <a:off x="2211584" y="282981"/>
          <a:ext cx="2036521" cy="946434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Map 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smtClean="0">
                  <a:solidFill>
                    <a:schemeClr val="tx1"/>
                  </a:solidFill>
                  <a:latin typeface="Cambria Math" charset="0"/>
                </a:rPr>
                <m:t>𝑅</m:t>
              </m:r>
            </m:oMath>
          </a14:m>
          <a:r>
            <a:rPr lang="en-US" sz="2400" kern="1200" dirty="0" smtClean="0">
              <a:solidFill>
                <a:schemeClr val="tx1"/>
              </a:solidFill>
            </a:rPr>
            <a:t>→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400" i="1" kern="1200" dirty="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accPr>
                <m:e>
                  <m:r>
                    <a:rPr lang="en-US" sz="2400" b="0" i="1" kern="1200" dirty="0" smtClean="0">
                      <a:solidFill>
                        <a:schemeClr val="tx1"/>
                      </a:solidFill>
                      <a:latin typeface="Cambria Math" charset="0"/>
                    </a:rPr>
                    <m:t>𝑅</m:t>
                  </m:r>
                </m:e>
              </m:acc>
            </m:oMath>
          </a14:m>
          <a:endParaRPr lang="en-US" sz="2400" b="0" kern="1200" dirty="0" smtClean="0">
            <a:solidFill>
              <a:schemeClr val="tx1"/>
            </a:solidFill>
          </a:endParaRPr>
        </a:p>
      </dsp:txBody>
      <dsp:txXfrm>
        <a:off x="2239304" y="310701"/>
        <a:ext cx="1981081" cy="890994"/>
      </dsp:txXfrm>
    </dsp:sp>
    <dsp:sp modelId="{9ED747CE-9BDB-BB40-869D-9CC45956BD6C}">
      <dsp:nvSpPr>
        <dsp:cNvPr id="0" name=""/>
        <dsp:cNvSpPr/>
      </dsp:nvSpPr>
      <dsp:spPr>
        <a:xfrm>
          <a:off x="4405844" y="560602"/>
          <a:ext cx="334406" cy="391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405844" y="638840"/>
        <a:ext cx="234084" cy="234716"/>
      </dsp:txXfrm>
    </dsp:sp>
    <dsp:sp modelId="{0FBD1FA4-2E4C-2543-8D53-E54CBDAFAF9A}">
      <dsp:nvSpPr>
        <dsp:cNvPr id="0" name=""/>
        <dsp:cNvSpPr/>
      </dsp:nvSpPr>
      <dsp:spPr>
        <a:xfrm>
          <a:off x="4879061" y="282981"/>
          <a:ext cx="1577390" cy="946434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Form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US" sz="240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fPr>
                <m:num>
                  <m:r>
                    <a:rPr lang="en-US" sz="240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𝜕</m:t>
                  </m:r>
                  <m:acc>
                    <m:accPr>
                      <m:chr m:val="̂"/>
                      <m:ctrlPr>
                        <a:rPr lang="en-US" sz="240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sz="24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</m:e>
                  </m:acc>
                </m:num>
                <m:den>
                  <m:r>
                    <a:rPr lang="en-US" sz="240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𝜕</m:t>
                  </m:r>
                  <m:acc>
                    <m:accPr>
                      <m:chr m:val="̂"/>
                      <m:ctrlPr>
                        <a:rPr lang="en-US" sz="240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</m:ctrlPr>
                    </m:accPr>
                    <m:e>
                      <m:r>
                        <a:rPr lang="en-US" sz="2400" b="0" i="1" kern="12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𝑈</m:t>
                      </m:r>
                    </m:e>
                  </m:acc>
                </m:den>
              </m:f>
            </m:oMath>
          </a14:m>
          <a:endParaRPr lang="en-US" sz="2400" kern="1200" dirty="0">
            <a:solidFill>
              <a:schemeClr val="tx1"/>
            </a:solidFill>
          </a:endParaRPr>
        </a:p>
      </dsp:txBody>
      <dsp:txXfrm>
        <a:off x="4906781" y="310701"/>
        <a:ext cx="1521950" cy="890994"/>
      </dsp:txXfrm>
    </dsp:sp>
    <dsp:sp modelId="{63CF19C0-8B63-8E4D-819A-22D1E6D26BAF}">
      <dsp:nvSpPr>
        <dsp:cNvPr id="0" name=""/>
        <dsp:cNvSpPr/>
      </dsp:nvSpPr>
      <dsp:spPr>
        <a:xfrm>
          <a:off x="6614190" y="560602"/>
          <a:ext cx="334406" cy="391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614190" y="638840"/>
        <a:ext cx="234084" cy="234716"/>
      </dsp:txXfrm>
    </dsp:sp>
    <dsp:sp modelId="{8324AC3F-6B8E-8446-94BF-23779B58BB9A}">
      <dsp:nvSpPr>
        <dsp:cNvPr id="0" name=""/>
        <dsp:cNvSpPr/>
      </dsp:nvSpPr>
      <dsp:spPr>
        <a:xfrm>
          <a:off x="7087407" y="282981"/>
          <a:ext cx="1837880" cy="946434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Solve for</a:t>
          </a:r>
          <a14:m xmlns:a14="http://schemas.microsoft.com/office/drawing/2010/main">
            <m:oMath xmlns:m="http://schemas.openxmlformats.org/officeDocument/2006/math">
              <m:r>
                <a:rPr lang="en-US" sz="2400" b="0" i="0" kern="1200" smtClean="0">
                  <a:solidFill>
                    <a:schemeClr val="tx1"/>
                  </a:solidFill>
                  <a:latin typeface="Cambria Math" charset="0"/>
                </a:rPr>
                <m:t> </m:t>
              </m:r>
              <m:acc>
                <m:accPr>
                  <m:chr m:val="̂"/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acc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𝑈</m:t>
                  </m:r>
                </m:e>
              </m:acc>
            </m:oMath>
          </a14:m>
          <a:endParaRPr lang="en-US" sz="2400" kern="1200" dirty="0" smtClean="0">
            <a:solidFill>
              <a:schemeClr val="tx1"/>
            </a:solidFill>
          </a:endParaRPr>
        </a:p>
      </dsp:txBody>
      <dsp:txXfrm>
        <a:off x="7115127" y="310701"/>
        <a:ext cx="1782440" cy="890994"/>
      </dsp:txXfrm>
    </dsp:sp>
    <dsp:sp modelId="{7E3F552F-B2E4-8D4D-9FEE-D950E4CE7DD9}">
      <dsp:nvSpPr>
        <dsp:cNvPr id="0" name=""/>
        <dsp:cNvSpPr/>
      </dsp:nvSpPr>
      <dsp:spPr>
        <a:xfrm>
          <a:off x="9083026" y="560602"/>
          <a:ext cx="334406" cy="39119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9083026" y="638840"/>
        <a:ext cx="234084" cy="234716"/>
      </dsp:txXfrm>
    </dsp:sp>
    <dsp:sp modelId="{3929D777-97AC-CB42-9E13-122E8C41E9EC}">
      <dsp:nvSpPr>
        <dsp:cNvPr id="0" name=""/>
        <dsp:cNvSpPr/>
      </dsp:nvSpPr>
      <dsp:spPr>
        <a:xfrm>
          <a:off x="9556243" y="282981"/>
          <a:ext cx="1977999" cy="946434"/>
        </a:xfrm>
        <a:prstGeom prst="roundRect">
          <a:avLst>
            <a:gd name="adj" fmla="val 10000"/>
          </a:avLst>
        </a:prstGeom>
        <a:noFill/>
        <a:ln w="15875"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Map </a:t>
          </a:r>
          <a14:m xmlns:a14="http://schemas.microsoft.com/office/drawing/2010/main">
            <m:oMath xmlns:m="http://schemas.openxmlformats.org/officeDocument/2006/math">
              <m:acc>
                <m:accPr>
                  <m:chr m:val="̂"/>
                  <m:ctrlP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</m:ctrlPr>
                </m:accPr>
                <m:e>
                  <m:r>
                    <a:rPr lang="en-US" sz="2400" b="0" i="1" kern="1200" smtClean="0">
                      <a:solidFill>
                        <a:schemeClr val="tx1"/>
                      </a:solidFill>
                      <a:latin typeface="Cambria Math" charset="0"/>
                    </a:rPr>
                    <m:t>𝑈</m:t>
                  </m:r>
                </m:e>
              </m:acc>
            </m:oMath>
          </a14:m>
          <a:r>
            <a:rPr lang="en-US" sz="2400" kern="1200" dirty="0" smtClean="0">
              <a:solidFill>
                <a:schemeClr val="tx1"/>
              </a:solidFill>
            </a:rPr>
            <a:t>→</a:t>
          </a:r>
          <a14:m xmlns:a14="http://schemas.microsoft.com/office/drawing/2010/main">
            <m:oMath xmlns:m="http://schemas.openxmlformats.org/officeDocument/2006/math">
              <m:r>
                <a:rPr lang="en-US" sz="2400" b="0" i="1" kern="1200" dirty="0" smtClean="0">
                  <a:solidFill>
                    <a:schemeClr val="tx1"/>
                  </a:solidFill>
                  <a:latin typeface="Cambria Math" charset="0"/>
                </a:rPr>
                <m:t>𝑈</m:t>
              </m:r>
            </m:oMath>
          </a14:m>
          <a:endParaRPr lang="en-US" sz="2400" kern="1200" dirty="0" smtClean="0">
            <a:solidFill>
              <a:schemeClr val="tx1"/>
            </a:solidFill>
          </a:endParaRPr>
        </a:p>
      </dsp:txBody>
      <dsp:txXfrm>
        <a:off x="9583963" y="310701"/>
        <a:ext cx="1922559" cy="89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4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2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6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A6A5-8105-EF49-B19E-C3F4305B4B01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9B84-2D9D-8740-A2E9-644E56917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2128667478"/>
                  </p:ext>
                </p:extLst>
              </p:nvPr>
            </p:nvGraphicFramePr>
            <p:xfrm>
              <a:off x="776177" y="1935126"/>
              <a:ext cx="10909004" cy="232853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2128667478"/>
                  </p:ext>
                </p:extLst>
              </p:nvPr>
            </p:nvGraphicFramePr>
            <p:xfrm>
              <a:off x="776177" y="1935126"/>
              <a:ext cx="10909004" cy="232853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00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167460451"/>
                  </p:ext>
                </p:extLst>
              </p:nvPr>
            </p:nvGraphicFramePr>
            <p:xfrm>
              <a:off x="1158947" y="2190504"/>
              <a:ext cx="9962707" cy="1725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2" name="Diagram 1"/>
              <p:cNvGraphicFramePr/>
              <p:nvPr>
                <p:extLst>
                  <p:ext uri="{D42A27DB-BD31-4B8C-83A1-F6EECF244321}">
                    <p14:modId xmlns:p14="http://schemas.microsoft.com/office/powerpoint/2010/main" val="1167460451"/>
                  </p:ext>
                </p:extLst>
              </p:nvPr>
            </p:nvGraphicFramePr>
            <p:xfrm>
              <a:off x="1158947" y="2190504"/>
              <a:ext cx="9962707" cy="1725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85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1059954666"/>
                  </p:ext>
                </p:extLst>
              </p:nvPr>
            </p:nvGraphicFramePr>
            <p:xfrm>
              <a:off x="317633" y="2743200"/>
              <a:ext cx="11556733" cy="12705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1059954666"/>
                  </p:ext>
                </p:extLst>
              </p:nvPr>
            </p:nvGraphicFramePr>
            <p:xfrm>
              <a:off x="317633" y="2743200"/>
              <a:ext cx="11556733" cy="12705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276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1415340446"/>
                  </p:ext>
                </p:extLst>
              </p:nvPr>
            </p:nvGraphicFramePr>
            <p:xfrm>
              <a:off x="308009" y="2743200"/>
              <a:ext cx="11537482" cy="15123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1415340446"/>
                  </p:ext>
                </p:extLst>
              </p:nvPr>
            </p:nvGraphicFramePr>
            <p:xfrm>
              <a:off x="308009" y="2743200"/>
              <a:ext cx="11537482" cy="151239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58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39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2016-10-21T16:38:12Z</cp:lastPrinted>
  <dcterms:created xsi:type="dcterms:W3CDTF">2016-10-21T13:41:51Z</dcterms:created>
  <dcterms:modified xsi:type="dcterms:W3CDTF">2016-10-21T16:44:23Z</dcterms:modified>
</cp:coreProperties>
</file>