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578"/>
  </p:normalViewPr>
  <p:slideViewPr>
    <p:cSldViewPr snapToGrid="0" snapToObjects="1">
      <p:cViewPr>
        <p:scale>
          <a:sx n="135" d="100"/>
          <a:sy n="135" d="100"/>
        </p:scale>
        <p:origin x="2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E0E4-D073-0C4A-BFCF-A28B1B7480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5932-6E8D-DE45-9317-AD8AA6F0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08320" y="2907792"/>
            <a:ext cx="146304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00272" y="1917192"/>
            <a:ext cx="146304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5168" y="1255776"/>
            <a:ext cx="146304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14616" y="2258568"/>
            <a:ext cx="146304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2920" y="4248912"/>
            <a:ext cx="146304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52488" y="4248912"/>
            <a:ext cx="146304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7"/>
            <a:endCxn id="2" idx="3"/>
          </p:cNvCxnSpPr>
          <p:nvPr/>
        </p:nvCxnSpPr>
        <p:spPr>
          <a:xfrm flipV="1">
            <a:off x="4437798" y="3032670"/>
            <a:ext cx="1191948" cy="12376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2" idx="5"/>
          </p:cNvCxnSpPr>
          <p:nvPr/>
        </p:nvCxnSpPr>
        <p:spPr>
          <a:xfrm flipH="1" flipV="1">
            <a:off x="5733198" y="3032670"/>
            <a:ext cx="1240716" cy="12376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6" idx="6"/>
          </p:cNvCxnSpPr>
          <p:nvPr/>
        </p:nvCxnSpPr>
        <p:spPr>
          <a:xfrm flipH="1">
            <a:off x="4459224" y="4322064"/>
            <a:ext cx="24932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1"/>
            <a:endCxn id="3" idx="4"/>
          </p:cNvCxnSpPr>
          <p:nvPr/>
        </p:nvCxnSpPr>
        <p:spPr>
          <a:xfrm flipH="1" flipV="1">
            <a:off x="3773424" y="2063496"/>
            <a:ext cx="560922" cy="22068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3" idx="7"/>
          </p:cNvCxnSpPr>
          <p:nvPr/>
        </p:nvCxnSpPr>
        <p:spPr>
          <a:xfrm flipH="1">
            <a:off x="3825150" y="1328928"/>
            <a:ext cx="1710018" cy="6096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2"/>
            <a:endCxn id="3" idx="5"/>
          </p:cNvCxnSpPr>
          <p:nvPr/>
        </p:nvCxnSpPr>
        <p:spPr>
          <a:xfrm flipH="1" flipV="1">
            <a:off x="3825150" y="2042070"/>
            <a:ext cx="1783170" cy="9388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</p:cNvCxnSpPr>
          <p:nvPr/>
        </p:nvCxnSpPr>
        <p:spPr>
          <a:xfrm flipH="1">
            <a:off x="5727282" y="2383446"/>
            <a:ext cx="1508760" cy="5974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  <a:endCxn id="4" idx="6"/>
          </p:cNvCxnSpPr>
          <p:nvPr/>
        </p:nvCxnSpPr>
        <p:spPr>
          <a:xfrm flipH="1" flipV="1">
            <a:off x="5681472" y="1328928"/>
            <a:ext cx="1554570" cy="9510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2" idx="0"/>
          </p:cNvCxnSpPr>
          <p:nvPr/>
        </p:nvCxnSpPr>
        <p:spPr>
          <a:xfrm>
            <a:off x="5608320" y="1402080"/>
            <a:ext cx="73152" cy="15057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4"/>
            <a:endCxn id="7" idx="0"/>
          </p:cNvCxnSpPr>
          <p:nvPr/>
        </p:nvCxnSpPr>
        <p:spPr>
          <a:xfrm flipH="1">
            <a:off x="7025640" y="2404872"/>
            <a:ext cx="262128" cy="18440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62982" y="2258568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58183" y="4085672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35167" y="3052834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59061" y="897157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79831" y="1694164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64154" y="4137398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61673" y="2780145"/>
            <a:ext cx="600364" cy="591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" name="Oval 2"/>
          <p:cNvSpPr/>
          <p:nvPr/>
        </p:nvSpPr>
        <p:spPr>
          <a:xfrm>
            <a:off x="9693564" y="2780145"/>
            <a:ext cx="600364" cy="591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362037" y="3075708"/>
            <a:ext cx="32511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 flipV="1">
            <a:off x="6613235" y="3075708"/>
            <a:ext cx="30803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13235" y="2193636"/>
            <a:ext cx="0" cy="17641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1673" y="1985166"/>
            <a:ext cx="678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</a:t>
            </a:r>
            <a:r>
              <a:rPr lang="en-US" sz="4000" baseline="-25000" dirty="0" smtClean="0"/>
              <a:t>1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9693564" y="1985166"/>
            <a:ext cx="857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</a:t>
            </a:r>
            <a:r>
              <a:rPr lang="en-US" sz="4000" baseline="-25000" dirty="0"/>
              <a:t>2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5885" y="2231152"/>
            <a:ext cx="76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q</a:t>
            </a:r>
            <a:r>
              <a:rPr lang="en-US" sz="4000" baseline="-25000" dirty="0" err="1" smtClean="0"/>
              <a:t>L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96505" y="2220041"/>
            <a:ext cx="64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q</a:t>
            </a:r>
            <a:r>
              <a:rPr lang="en-US" sz="4000" baseline="-25000" dirty="0" err="1"/>
              <a:t>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06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2016-09-22T20:42:57Z</dcterms:created>
  <dcterms:modified xsi:type="dcterms:W3CDTF">2016-09-28T12:36:38Z</dcterms:modified>
</cp:coreProperties>
</file>