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/>
    <p:restoredTop sz="94686"/>
  </p:normalViewPr>
  <p:slideViewPr>
    <p:cSldViewPr snapToGrid="0" snapToObjects="1">
      <p:cViewPr varScale="1">
        <p:scale>
          <a:sx n="137" d="100"/>
          <a:sy n="137" d="100"/>
        </p:scale>
        <p:origin x="133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AB201-6B0C-F54E-939E-D3E37C6D8EC3}" type="doc">
      <dgm:prSet loTypeId="urn:microsoft.com/office/officeart/2005/8/layout/cycle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2C0AB8-15A5-D847-A2EC-636A52E2FDE3}">
      <dgm:prSet/>
      <dgm:spPr/>
      <dgm:t>
        <a:bodyPr/>
        <a:lstStyle/>
        <a:p>
          <a:r>
            <a:rPr lang="en-US" dirty="0" smtClean="0"/>
            <a:t>CFD Code</a:t>
          </a:r>
          <a:endParaRPr lang="en-US" dirty="0"/>
        </a:p>
      </dgm:t>
    </dgm:pt>
    <dgm:pt modelId="{F56BB4B4-3027-B145-A786-F3461514917F}" type="parTrans" cxnId="{84EF97A4-A4E9-784A-B02F-4E0F6B83E516}">
      <dgm:prSet/>
      <dgm:spPr/>
      <dgm:t>
        <a:bodyPr/>
        <a:lstStyle/>
        <a:p>
          <a:endParaRPr lang="en-US"/>
        </a:p>
      </dgm:t>
    </dgm:pt>
    <dgm:pt modelId="{600B8559-4DBC-C549-A729-520764FE2140}" type="sibTrans" cxnId="{84EF97A4-A4E9-784A-B02F-4E0F6B83E516}">
      <dgm:prSet/>
      <dgm:spPr>
        <a:ln w="254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1C3A76B-CDD6-1A40-931E-CEE3310C7825}">
      <dgm:prSet/>
      <dgm:spPr/>
      <dgm:t>
        <a:bodyPr/>
        <a:lstStyle/>
        <a:p>
          <a:r>
            <a:rPr lang="en-US" dirty="0" smtClean="0"/>
            <a:t>Optimizer</a:t>
          </a:r>
          <a:endParaRPr lang="en-US" dirty="0"/>
        </a:p>
      </dgm:t>
    </dgm:pt>
    <dgm:pt modelId="{2BA1C1D0-12D6-FE44-BDC6-EAAA1EA8C19E}" type="parTrans" cxnId="{C904B4C9-CA42-F844-8D96-91C60885FE59}">
      <dgm:prSet/>
      <dgm:spPr/>
      <dgm:t>
        <a:bodyPr/>
        <a:lstStyle/>
        <a:p>
          <a:endParaRPr lang="en-US"/>
        </a:p>
      </dgm:t>
    </dgm:pt>
    <dgm:pt modelId="{4F3CC531-02DE-2F4E-ACFA-C45B3541AA9B}" type="sibTrans" cxnId="{C904B4C9-CA42-F844-8D96-91C60885FE59}">
      <dgm:prSet/>
      <dgm:spPr>
        <a:ln w="254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990345E-7974-1E4E-A1DF-B6B27D45CACB}" type="pres">
      <dgm:prSet presAssocID="{E71AB201-6B0C-F54E-939E-D3E37C6D8EC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2E2C40-D9FF-3E45-92E2-873562966B17}" type="pres">
      <dgm:prSet presAssocID="{652C0AB8-15A5-D847-A2EC-636A52E2FDE3}" presName="node" presStyleLbl="node1" presStyleIdx="0" presStyleCnt="2" custScaleX="50073" custScaleY="50073" custRadScaleRad="117117" custRadScaleInc="91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7C532-41A6-EA40-B85E-D3013B033C7F}" type="pres">
      <dgm:prSet presAssocID="{600B8559-4DBC-C549-A729-520764FE2140}" presName="sibTrans" presStyleLbl="sibTrans2D1" presStyleIdx="0" presStyleCnt="2" custScaleX="120840" custScaleY="190746" custLinFactNeighborX="5064"/>
      <dgm:spPr/>
      <dgm:t>
        <a:bodyPr/>
        <a:lstStyle/>
        <a:p>
          <a:endParaRPr lang="en-US"/>
        </a:p>
      </dgm:t>
    </dgm:pt>
    <dgm:pt modelId="{6425BCB0-BCC2-5A49-B558-C03F6AE9D475}" type="pres">
      <dgm:prSet presAssocID="{600B8559-4DBC-C549-A729-520764FE214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BC95709-2DC2-B144-9E2A-D19D81BD9C72}" type="pres">
      <dgm:prSet presAssocID="{01C3A76B-CDD6-1A40-931E-CEE3310C7825}" presName="node" presStyleLbl="node1" presStyleIdx="1" presStyleCnt="2" custScaleX="50073" custScaleY="50073" custRadScaleRad="85739" custRadScaleInc="-125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810BD-3EFB-5149-878A-901348FBE157}" type="pres">
      <dgm:prSet presAssocID="{4F3CC531-02DE-2F4E-ACFA-C45B3541AA9B}" presName="sibTrans" presStyleLbl="sibTrans2D1" presStyleIdx="1" presStyleCnt="2" custScaleX="114219" custLinFactNeighborX="-5370"/>
      <dgm:spPr/>
      <dgm:t>
        <a:bodyPr/>
        <a:lstStyle/>
        <a:p>
          <a:endParaRPr lang="en-US"/>
        </a:p>
      </dgm:t>
    </dgm:pt>
    <dgm:pt modelId="{8B1C12AF-DD46-094F-9E84-4B3943DA271B}" type="pres">
      <dgm:prSet presAssocID="{4F3CC531-02DE-2F4E-ACFA-C45B3541AA9B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DF35D4B6-FB79-9845-8DAA-D626B51FE72A}" type="presOf" srcId="{652C0AB8-15A5-D847-A2EC-636A52E2FDE3}" destId="{FA2E2C40-D9FF-3E45-92E2-873562966B17}" srcOrd="0" destOrd="0" presId="urn:microsoft.com/office/officeart/2005/8/layout/cycle2"/>
    <dgm:cxn modelId="{E7398EF0-A8A4-2347-B4B6-D2676C920DF9}" type="presOf" srcId="{4F3CC531-02DE-2F4E-ACFA-C45B3541AA9B}" destId="{E83810BD-3EFB-5149-878A-901348FBE157}" srcOrd="0" destOrd="0" presId="urn:microsoft.com/office/officeart/2005/8/layout/cycle2"/>
    <dgm:cxn modelId="{74DB2056-17DA-C247-A36F-08C0D351E437}" type="presOf" srcId="{E71AB201-6B0C-F54E-939E-D3E37C6D8EC3}" destId="{E990345E-7974-1E4E-A1DF-B6B27D45CACB}" srcOrd="0" destOrd="0" presId="urn:microsoft.com/office/officeart/2005/8/layout/cycle2"/>
    <dgm:cxn modelId="{1EE53480-ACD0-F14D-A716-0B4A37E2AB41}" type="presOf" srcId="{600B8559-4DBC-C549-A729-520764FE2140}" destId="{6425BCB0-BCC2-5A49-B558-C03F6AE9D475}" srcOrd="1" destOrd="0" presId="urn:microsoft.com/office/officeart/2005/8/layout/cycle2"/>
    <dgm:cxn modelId="{2E3CD1B6-5748-5246-BC38-0FF9188193CE}" type="presOf" srcId="{4F3CC531-02DE-2F4E-ACFA-C45B3541AA9B}" destId="{8B1C12AF-DD46-094F-9E84-4B3943DA271B}" srcOrd="1" destOrd="0" presId="urn:microsoft.com/office/officeart/2005/8/layout/cycle2"/>
    <dgm:cxn modelId="{9601A0AD-C9FF-8A4E-A1D4-F33EDBB2FFA4}" type="presOf" srcId="{600B8559-4DBC-C549-A729-520764FE2140}" destId="{36E7C532-41A6-EA40-B85E-D3013B033C7F}" srcOrd="0" destOrd="0" presId="urn:microsoft.com/office/officeart/2005/8/layout/cycle2"/>
    <dgm:cxn modelId="{84EF97A4-A4E9-784A-B02F-4E0F6B83E516}" srcId="{E71AB201-6B0C-F54E-939E-D3E37C6D8EC3}" destId="{652C0AB8-15A5-D847-A2EC-636A52E2FDE3}" srcOrd="0" destOrd="0" parTransId="{F56BB4B4-3027-B145-A786-F3461514917F}" sibTransId="{600B8559-4DBC-C549-A729-520764FE2140}"/>
    <dgm:cxn modelId="{C904B4C9-CA42-F844-8D96-91C60885FE59}" srcId="{E71AB201-6B0C-F54E-939E-D3E37C6D8EC3}" destId="{01C3A76B-CDD6-1A40-931E-CEE3310C7825}" srcOrd="1" destOrd="0" parTransId="{2BA1C1D0-12D6-FE44-BDC6-EAAA1EA8C19E}" sibTransId="{4F3CC531-02DE-2F4E-ACFA-C45B3541AA9B}"/>
    <dgm:cxn modelId="{E672F2A8-2E6A-9F45-A4F9-058BF6ED0D8C}" type="presOf" srcId="{01C3A76B-CDD6-1A40-931E-CEE3310C7825}" destId="{CBC95709-2DC2-B144-9E2A-D19D81BD9C72}" srcOrd="0" destOrd="0" presId="urn:microsoft.com/office/officeart/2005/8/layout/cycle2"/>
    <dgm:cxn modelId="{FC3B5FB5-DFD3-8E4F-8A01-519874C3E7ED}" type="presParOf" srcId="{E990345E-7974-1E4E-A1DF-B6B27D45CACB}" destId="{FA2E2C40-D9FF-3E45-92E2-873562966B17}" srcOrd="0" destOrd="0" presId="urn:microsoft.com/office/officeart/2005/8/layout/cycle2"/>
    <dgm:cxn modelId="{2467E435-F47A-8B48-9E1A-9FD493EC9AE5}" type="presParOf" srcId="{E990345E-7974-1E4E-A1DF-B6B27D45CACB}" destId="{36E7C532-41A6-EA40-B85E-D3013B033C7F}" srcOrd="1" destOrd="0" presId="urn:microsoft.com/office/officeart/2005/8/layout/cycle2"/>
    <dgm:cxn modelId="{2A57B9A1-BE7E-BD4A-A4DB-975FC48610EE}" type="presParOf" srcId="{36E7C532-41A6-EA40-B85E-D3013B033C7F}" destId="{6425BCB0-BCC2-5A49-B558-C03F6AE9D475}" srcOrd="0" destOrd="0" presId="urn:microsoft.com/office/officeart/2005/8/layout/cycle2"/>
    <dgm:cxn modelId="{F33C2841-E8F7-0246-9251-707C7646401D}" type="presParOf" srcId="{E990345E-7974-1E4E-A1DF-B6B27D45CACB}" destId="{CBC95709-2DC2-B144-9E2A-D19D81BD9C72}" srcOrd="2" destOrd="0" presId="urn:microsoft.com/office/officeart/2005/8/layout/cycle2"/>
    <dgm:cxn modelId="{BF265798-6946-9543-90D9-5C9B9E1375A0}" type="presParOf" srcId="{E990345E-7974-1E4E-A1DF-B6B27D45CACB}" destId="{E83810BD-3EFB-5149-878A-901348FBE157}" srcOrd="3" destOrd="0" presId="urn:microsoft.com/office/officeart/2005/8/layout/cycle2"/>
    <dgm:cxn modelId="{D5CEB1B4-1B6E-2249-8FBC-4AFCD5700CAE}" type="presParOf" srcId="{E83810BD-3EFB-5149-878A-901348FBE157}" destId="{8B1C12AF-DD46-094F-9E84-4B3943DA271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E2C40-D9FF-3E45-92E2-873562966B17}">
      <dsp:nvSpPr>
        <dsp:cNvPr id="0" name=""/>
        <dsp:cNvSpPr/>
      </dsp:nvSpPr>
      <dsp:spPr>
        <a:xfrm>
          <a:off x="841836" y="2110497"/>
          <a:ext cx="1649600" cy="1649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CFD Code</a:t>
          </a:r>
          <a:endParaRPr lang="en-US" sz="2100" kern="1200" dirty="0"/>
        </a:p>
      </dsp:txBody>
      <dsp:txXfrm>
        <a:off x="1083414" y="2352075"/>
        <a:ext cx="1166444" cy="1166444"/>
      </dsp:txXfrm>
    </dsp:sp>
    <dsp:sp modelId="{36E7C532-41A6-EA40-B85E-D3013B033C7F}">
      <dsp:nvSpPr>
        <dsp:cNvPr id="0" name=""/>
        <dsp:cNvSpPr/>
      </dsp:nvSpPr>
      <dsp:spPr>
        <a:xfrm rot="22460">
          <a:off x="2742750" y="1097493"/>
          <a:ext cx="2819771" cy="2120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742757" y="1519579"/>
        <a:ext cx="2183524" cy="1272494"/>
      </dsp:txXfrm>
    </dsp:sp>
    <dsp:sp modelId="{CBC95709-2DC2-B144-9E2A-D19D81BD9C72}">
      <dsp:nvSpPr>
        <dsp:cNvPr id="0" name=""/>
        <dsp:cNvSpPr/>
      </dsp:nvSpPr>
      <dsp:spPr>
        <a:xfrm>
          <a:off x="5791388" y="2110472"/>
          <a:ext cx="1649600" cy="1649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Optimizer</a:t>
          </a:r>
          <a:endParaRPr lang="en-US" sz="2100" kern="1200" dirty="0"/>
        </a:p>
      </dsp:txBody>
      <dsp:txXfrm>
        <a:off x="6032966" y="2352050"/>
        <a:ext cx="1166444" cy="1166444"/>
      </dsp:txXfrm>
    </dsp:sp>
    <dsp:sp modelId="{E83810BD-3EFB-5149-878A-901348FBE157}">
      <dsp:nvSpPr>
        <dsp:cNvPr id="0" name=""/>
        <dsp:cNvSpPr/>
      </dsp:nvSpPr>
      <dsp:spPr>
        <a:xfrm rot="10799981">
          <a:off x="2576177" y="3204155"/>
          <a:ext cx="2998009" cy="1111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909734" y="3426525"/>
        <a:ext cx="2664452" cy="667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1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5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8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9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1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704E-597F-B149-B0D6-6961790556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8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32492449"/>
              </p:ext>
            </p:extLst>
          </p:nvPr>
        </p:nvGraphicFramePr>
        <p:xfrm>
          <a:off x="265829" y="595597"/>
          <a:ext cx="8248060" cy="5877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40735" y="2117286"/>
            <a:ext cx="2156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Cost Functions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Sensitivities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Design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5922" y="4011886"/>
            <a:ext cx="215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Design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7" y="482507"/>
            <a:ext cx="7173168" cy="637549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1045029" y="0"/>
            <a:ext cx="0" cy="755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54925" y="100891"/>
            <a:ext cx="2484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Flow Direction</a:t>
            </a:r>
          </a:p>
        </p:txBody>
      </p:sp>
    </p:spTree>
    <p:extLst>
      <p:ext uri="{BB962C8B-B14F-4D97-AF65-F5344CB8AC3E}">
        <p14:creationId xmlns:p14="http://schemas.microsoft.com/office/powerpoint/2010/main" val="164064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THOMPSON, KYLE B. (LARC-D305)</dc:creator>
  <cp:lastModifiedBy>Microsoft Office User</cp:lastModifiedBy>
  <cp:revision>6</cp:revision>
  <dcterms:created xsi:type="dcterms:W3CDTF">2017-02-14T19:01:24Z</dcterms:created>
  <dcterms:modified xsi:type="dcterms:W3CDTF">2017-03-13T13:41:04Z</dcterms:modified>
</cp:coreProperties>
</file>