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808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5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4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4862E-0EE7-EC40-AF1D-66BF2170488B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0FED-231A-BA46-94A6-FAF4E463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4734" y="3453274"/>
            <a:ext cx="2434903" cy="2204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84734" y="881688"/>
            <a:ext cx="2434903" cy="2571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82967" y="1636933"/>
            <a:ext cx="12279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2967" y="4033937"/>
            <a:ext cx="12279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Oil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6195" y="2225907"/>
            <a:ext cx="7922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ρ</a:t>
            </a:r>
            <a:r>
              <a:rPr lang="en-US" sz="3200" baseline="-25000" dirty="0" smtClean="0"/>
              <a:t>1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62005" y="4614254"/>
            <a:ext cx="7922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ρ</a:t>
            </a:r>
            <a:r>
              <a:rPr lang="en-US" sz="3200" baseline="-25000" dirty="0" smtClean="0"/>
              <a:t>2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335167" y="3160885"/>
            <a:ext cx="14623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ρ</a:t>
            </a:r>
            <a:r>
              <a:rPr lang="en-US" sz="3200" baseline="-25000" dirty="0" smtClean="0"/>
              <a:t>1 </a:t>
            </a:r>
            <a:r>
              <a:rPr lang="en-US" sz="3200" dirty="0" smtClean="0"/>
              <a:t>≠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ρ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636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Thompson</dc:creator>
  <cp:lastModifiedBy>Kyle Thompson</cp:lastModifiedBy>
  <cp:revision>2</cp:revision>
  <dcterms:created xsi:type="dcterms:W3CDTF">2016-02-21T15:17:33Z</dcterms:created>
  <dcterms:modified xsi:type="dcterms:W3CDTF">2016-02-21T16:03:15Z</dcterms:modified>
</cp:coreProperties>
</file>